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Bebas Neue"/>
      <p:regular r:id="rId12"/>
    </p:embeddedFont>
    <p:embeddedFont>
      <p:font typeface="Blinker"/>
      <p:regular r:id="rId13"/>
      <p:bold r:id="rId14"/>
    </p:embeddedFont>
    <p:embeddedFont>
      <p:font typeface="Noto Serif Georgian"/>
      <p:regular r:id="rId15"/>
      <p:bold r:id="rId16"/>
    </p:embeddedFont>
    <p:embeddedFont>
      <p:font typeface="PT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Blinker-regular.fntdata"/><Relationship Id="rId12" Type="http://schemas.openxmlformats.org/officeDocument/2006/relationships/font" Target="fonts/BebasNeue-regular.fntdata"/><Relationship Id="rId15" Type="http://schemas.openxmlformats.org/officeDocument/2006/relationships/font" Target="fonts/NotoSerifGeorgian-regular.fntdata"/><Relationship Id="rId14" Type="http://schemas.openxmlformats.org/officeDocument/2006/relationships/font" Target="fonts/Blinker-bold.fntdata"/><Relationship Id="rId17" Type="http://schemas.openxmlformats.org/officeDocument/2006/relationships/font" Target="fonts/PTSans-regular.fntdata"/><Relationship Id="rId16" Type="http://schemas.openxmlformats.org/officeDocument/2006/relationships/font" Target="fonts/NotoSerifGeorgian-bold.fntdata"/><Relationship Id="rId19" Type="http://schemas.openxmlformats.org/officeDocument/2006/relationships/font" Target="fonts/PTSans-italic.fntdata"/><Relationship Id="rId18" Type="http://schemas.openxmlformats.org/officeDocument/2006/relationships/font" Target="fonts/PT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223462424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223462424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2233bc86f83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2233bc86f83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1305b820cf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1305b820cf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337b9f2745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337b9f2745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33943480c45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33943480c45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337b9f274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337b9f274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31305b820c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31305b820c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713225" y="701088"/>
            <a:ext cx="6029400" cy="307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13225" y="3773688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11214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470082" y="4512506"/>
            <a:ext cx="2561686" cy="287378"/>
            <a:chOff x="-873259" y="297404"/>
            <a:chExt cx="1631439" cy="182985"/>
          </a:xfrm>
        </p:grpSpPr>
        <p:sp>
          <p:nvSpPr>
            <p:cNvPr id="13" name="Google Shape;13;p2"/>
            <p:cNvSpPr/>
            <p:nvPr/>
          </p:nvSpPr>
          <p:spPr>
            <a:xfrm>
              <a:off x="-873259" y="297404"/>
              <a:ext cx="1631439" cy="182985"/>
            </a:xfrm>
            <a:custGeom>
              <a:rect b="b" l="l" r="r" t="t"/>
              <a:pathLst>
                <a:path extrusionOk="0" h="8505" w="75828">
                  <a:moveTo>
                    <a:pt x="33422" y="4548"/>
                  </a:moveTo>
                  <a:cubicBezTo>
                    <a:pt x="33422" y="4548"/>
                    <a:pt x="33459" y="4659"/>
                    <a:pt x="33570" y="4733"/>
                  </a:cubicBezTo>
                  <a:cubicBezTo>
                    <a:pt x="33459" y="4622"/>
                    <a:pt x="33422" y="4548"/>
                    <a:pt x="33422" y="4548"/>
                  </a:cubicBezTo>
                  <a:close/>
                  <a:moveTo>
                    <a:pt x="75014" y="2922"/>
                  </a:moveTo>
                  <a:cubicBezTo>
                    <a:pt x="75125" y="3439"/>
                    <a:pt x="75162" y="3957"/>
                    <a:pt x="75162" y="4216"/>
                  </a:cubicBezTo>
                  <a:cubicBezTo>
                    <a:pt x="75162" y="4363"/>
                    <a:pt x="75162" y="4548"/>
                    <a:pt x="75125" y="4770"/>
                  </a:cubicBezTo>
                  <a:lnTo>
                    <a:pt x="75088" y="4770"/>
                  </a:lnTo>
                  <a:lnTo>
                    <a:pt x="75088" y="4659"/>
                  </a:lnTo>
                  <a:lnTo>
                    <a:pt x="75014" y="4327"/>
                  </a:lnTo>
                  <a:cubicBezTo>
                    <a:pt x="74977" y="4068"/>
                    <a:pt x="74940" y="3883"/>
                    <a:pt x="74866" y="3661"/>
                  </a:cubicBezTo>
                  <a:cubicBezTo>
                    <a:pt x="74829" y="3476"/>
                    <a:pt x="74755" y="3254"/>
                    <a:pt x="74644" y="3070"/>
                  </a:cubicBezTo>
                  <a:cubicBezTo>
                    <a:pt x="74607" y="3033"/>
                    <a:pt x="74607" y="2959"/>
                    <a:pt x="74607" y="2922"/>
                  </a:cubicBezTo>
                  <a:close/>
                  <a:moveTo>
                    <a:pt x="46546" y="5140"/>
                  </a:moveTo>
                  <a:cubicBezTo>
                    <a:pt x="46546" y="5140"/>
                    <a:pt x="46509" y="5214"/>
                    <a:pt x="46546" y="5251"/>
                  </a:cubicBezTo>
                  <a:lnTo>
                    <a:pt x="46546" y="5140"/>
                  </a:lnTo>
                  <a:close/>
                  <a:moveTo>
                    <a:pt x="49985" y="925"/>
                  </a:moveTo>
                  <a:cubicBezTo>
                    <a:pt x="49874" y="925"/>
                    <a:pt x="49763" y="999"/>
                    <a:pt x="49652" y="999"/>
                  </a:cubicBezTo>
                  <a:lnTo>
                    <a:pt x="48284" y="1258"/>
                  </a:lnTo>
                  <a:cubicBezTo>
                    <a:pt x="47803" y="1369"/>
                    <a:pt x="47360" y="1480"/>
                    <a:pt x="46879" y="1628"/>
                  </a:cubicBezTo>
                  <a:lnTo>
                    <a:pt x="45511" y="2034"/>
                  </a:lnTo>
                  <a:cubicBezTo>
                    <a:pt x="45030" y="2182"/>
                    <a:pt x="44624" y="2330"/>
                    <a:pt x="44143" y="2478"/>
                  </a:cubicBezTo>
                  <a:cubicBezTo>
                    <a:pt x="43736" y="2589"/>
                    <a:pt x="43330" y="2737"/>
                    <a:pt x="42923" y="2922"/>
                  </a:cubicBezTo>
                  <a:cubicBezTo>
                    <a:pt x="42553" y="3106"/>
                    <a:pt x="42184" y="3291"/>
                    <a:pt x="41888" y="3624"/>
                  </a:cubicBezTo>
                  <a:cubicBezTo>
                    <a:pt x="41740" y="3772"/>
                    <a:pt x="41666" y="3957"/>
                    <a:pt x="41666" y="4179"/>
                  </a:cubicBezTo>
                  <a:cubicBezTo>
                    <a:pt x="41666" y="4363"/>
                    <a:pt x="41740" y="4548"/>
                    <a:pt x="41851" y="4696"/>
                  </a:cubicBezTo>
                  <a:cubicBezTo>
                    <a:pt x="42073" y="4918"/>
                    <a:pt x="42295" y="5066"/>
                    <a:pt x="42479" y="5140"/>
                  </a:cubicBezTo>
                  <a:cubicBezTo>
                    <a:pt x="42849" y="5325"/>
                    <a:pt x="43145" y="5362"/>
                    <a:pt x="43145" y="5362"/>
                  </a:cubicBezTo>
                  <a:cubicBezTo>
                    <a:pt x="43145" y="5362"/>
                    <a:pt x="43108" y="5325"/>
                    <a:pt x="42997" y="5288"/>
                  </a:cubicBezTo>
                  <a:cubicBezTo>
                    <a:pt x="42923" y="5251"/>
                    <a:pt x="42775" y="5140"/>
                    <a:pt x="42590" y="5066"/>
                  </a:cubicBezTo>
                  <a:cubicBezTo>
                    <a:pt x="42406" y="4955"/>
                    <a:pt x="42221" y="4770"/>
                    <a:pt x="42036" y="4585"/>
                  </a:cubicBezTo>
                  <a:cubicBezTo>
                    <a:pt x="41925" y="4511"/>
                    <a:pt x="41888" y="4363"/>
                    <a:pt x="41888" y="4216"/>
                  </a:cubicBezTo>
                  <a:cubicBezTo>
                    <a:pt x="41888" y="4068"/>
                    <a:pt x="41999" y="3957"/>
                    <a:pt x="42073" y="3846"/>
                  </a:cubicBezTo>
                  <a:cubicBezTo>
                    <a:pt x="42295" y="3624"/>
                    <a:pt x="42627" y="3439"/>
                    <a:pt x="42997" y="3254"/>
                  </a:cubicBezTo>
                  <a:cubicBezTo>
                    <a:pt x="43367" y="3070"/>
                    <a:pt x="43773" y="2922"/>
                    <a:pt x="44217" y="2774"/>
                  </a:cubicBezTo>
                  <a:cubicBezTo>
                    <a:pt x="44624" y="2663"/>
                    <a:pt x="45067" y="2515"/>
                    <a:pt x="45548" y="2367"/>
                  </a:cubicBezTo>
                  <a:cubicBezTo>
                    <a:pt x="45992" y="2219"/>
                    <a:pt x="46472" y="2145"/>
                    <a:pt x="46916" y="1997"/>
                  </a:cubicBezTo>
                  <a:cubicBezTo>
                    <a:pt x="47397" y="1923"/>
                    <a:pt x="47840" y="1776"/>
                    <a:pt x="48321" y="1665"/>
                  </a:cubicBezTo>
                  <a:cubicBezTo>
                    <a:pt x="48764" y="1591"/>
                    <a:pt x="49245" y="1480"/>
                    <a:pt x="49652" y="1406"/>
                  </a:cubicBezTo>
                  <a:cubicBezTo>
                    <a:pt x="50132" y="1295"/>
                    <a:pt x="50539" y="1258"/>
                    <a:pt x="50946" y="1221"/>
                  </a:cubicBezTo>
                  <a:cubicBezTo>
                    <a:pt x="51352" y="1184"/>
                    <a:pt x="51722" y="1110"/>
                    <a:pt x="52092" y="1073"/>
                  </a:cubicBezTo>
                  <a:cubicBezTo>
                    <a:pt x="52794" y="999"/>
                    <a:pt x="53386" y="962"/>
                    <a:pt x="53829" y="962"/>
                  </a:cubicBezTo>
                  <a:lnTo>
                    <a:pt x="59005" y="962"/>
                  </a:lnTo>
                  <a:cubicBezTo>
                    <a:pt x="65697" y="962"/>
                    <a:pt x="72130" y="1036"/>
                    <a:pt x="72980" y="1036"/>
                  </a:cubicBezTo>
                  <a:cubicBezTo>
                    <a:pt x="73979" y="1036"/>
                    <a:pt x="74459" y="1886"/>
                    <a:pt x="74755" y="2737"/>
                  </a:cubicBezTo>
                  <a:lnTo>
                    <a:pt x="74385" y="2478"/>
                  </a:lnTo>
                  <a:cubicBezTo>
                    <a:pt x="74311" y="2330"/>
                    <a:pt x="74237" y="2219"/>
                    <a:pt x="74200" y="2145"/>
                  </a:cubicBezTo>
                  <a:cubicBezTo>
                    <a:pt x="74015" y="1849"/>
                    <a:pt x="73868" y="1665"/>
                    <a:pt x="73720" y="1554"/>
                  </a:cubicBezTo>
                  <a:cubicBezTo>
                    <a:pt x="73609" y="1407"/>
                    <a:pt x="73536" y="1296"/>
                    <a:pt x="73535" y="1295"/>
                  </a:cubicBezTo>
                  <a:lnTo>
                    <a:pt x="73535" y="1295"/>
                  </a:lnTo>
                  <a:cubicBezTo>
                    <a:pt x="73536" y="1296"/>
                    <a:pt x="73609" y="1407"/>
                    <a:pt x="73683" y="1554"/>
                  </a:cubicBezTo>
                  <a:cubicBezTo>
                    <a:pt x="73794" y="1665"/>
                    <a:pt x="73905" y="1923"/>
                    <a:pt x="74052" y="2182"/>
                  </a:cubicBezTo>
                  <a:cubicBezTo>
                    <a:pt x="74089" y="2293"/>
                    <a:pt x="74163" y="2367"/>
                    <a:pt x="74163" y="2478"/>
                  </a:cubicBezTo>
                  <a:lnTo>
                    <a:pt x="62628" y="2959"/>
                  </a:lnTo>
                  <a:lnTo>
                    <a:pt x="74274" y="2922"/>
                  </a:lnTo>
                  <a:cubicBezTo>
                    <a:pt x="74348" y="3033"/>
                    <a:pt x="74348" y="3106"/>
                    <a:pt x="74385" y="3143"/>
                  </a:cubicBezTo>
                  <a:cubicBezTo>
                    <a:pt x="74422" y="3328"/>
                    <a:pt x="74459" y="3513"/>
                    <a:pt x="74459" y="3735"/>
                  </a:cubicBezTo>
                  <a:cubicBezTo>
                    <a:pt x="74459" y="3883"/>
                    <a:pt x="74533" y="4142"/>
                    <a:pt x="74533" y="4327"/>
                  </a:cubicBezTo>
                  <a:lnTo>
                    <a:pt x="74533" y="4585"/>
                  </a:lnTo>
                  <a:lnTo>
                    <a:pt x="74533" y="4733"/>
                  </a:lnTo>
                  <a:lnTo>
                    <a:pt x="67176" y="4992"/>
                  </a:lnTo>
                  <a:lnTo>
                    <a:pt x="74385" y="5436"/>
                  </a:lnTo>
                  <a:cubicBezTo>
                    <a:pt x="74311" y="5620"/>
                    <a:pt x="74274" y="5731"/>
                    <a:pt x="74237" y="5916"/>
                  </a:cubicBezTo>
                  <a:cubicBezTo>
                    <a:pt x="74200" y="6027"/>
                    <a:pt x="74200" y="6064"/>
                    <a:pt x="74163" y="6175"/>
                  </a:cubicBezTo>
                  <a:cubicBezTo>
                    <a:pt x="74089" y="6212"/>
                    <a:pt x="74052" y="6286"/>
                    <a:pt x="74052" y="6360"/>
                  </a:cubicBezTo>
                  <a:cubicBezTo>
                    <a:pt x="73979" y="6471"/>
                    <a:pt x="73905" y="6582"/>
                    <a:pt x="73868" y="6656"/>
                  </a:cubicBezTo>
                  <a:cubicBezTo>
                    <a:pt x="73831" y="6767"/>
                    <a:pt x="73720" y="6841"/>
                    <a:pt x="73683" y="6914"/>
                  </a:cubicBezTo>
                  <a:cubicBezTo>
                    <a:pt x="73646" y="6951"/>
                    <a:pt x="73646" y="6988"/>
                    <a:pt x="73609" y="6988"/>
                  </a:cubicBezTo>
                  <a:cubicBezTo>
                    <a:pt x="73461" y="7062"/>
                    <a:pt x="73313" y="7062"/>
                    <a:pt x="73128" y="7062"/>
                  </a:cubicBezTo>
                  <a:cubicBezTo>
                    <a:pt x="73091" y="7062"/>
                    <a:pt x="72685" y="6988"/>
                    <a:pt x="71982" y="6988"/>
                  </a:cubicBezTo>
                  <a:cubicBezTo>
                    <a:pt x="71243" y="6951"/>
                    <a:pt x="70171" y="6914"/>
                    <a:pt x="68914" y="6877"/>
                  </a:cubicBezTo>
                  <a:cubicBezTo>
                    <a:pt x="67693" y="6804"/>
                    <a:pt x="66215" y="6767"/>
                    <a:pt x="64625" y="6730"/>
                  </a:cubicBezTo>
                  <a:cubicBezTo>
                    <a:pt x="63035" y="6693"/>
                    <a:pt x="61371" y="6619"/>
                    <a:pt x="59708" y="6545"/>
                  </a:cubicBezTo>
                  <a:cubicBezTo>
                    <a:pt x="58894" y="6508"/>
                    <a:pt x="58044" y="6508"/>
                    <a:pt x="57231" y="6434"/>
                  </a:cubicBezTo>
                  <a:cubicBezTo>
                    <a:pt x="56380" y="6397"/>
                    <a:pt x="55604" y="6360"/>
                    <a:pt x="54828" y="6360"/>
                  </a:cubicBezTo>
                  <a:cubicBezTo>
                    <a:pt x="54051" y="6323"/>
                    <a:pt x="53312" y="6249"/>
                    <a:pt x="52572" y="6212"/>
                  </a:cubicBezTo>
                  <a:cubicBezTo>
                    <a:pt x="51833" y="6175"/>
                    <a:pt x="51168" y="6138"/>
                    <a:pt x="50539" y="6064"/>
                  </a:cubicBezTo>
                  <a:cubicBezTo>
                    <a:pt x="49282" y="5990"/>
                    <a:pt x="48210" y="5842"/>
                    <a:pt x="47507" y="5657"/>
                  </a:cubicBezTo>
                  <a:cubicBezTo>
                    <a:pt x="47138" y="5584"/>
                    <a:pt x="46879" y="5473"/>
                    <a:pt x="46731" y="5399"/>
                  </a:cubicBezTo>
                  <a:cubicBezTo>
                    <a:pt x="46657" y="5325"/>
                    <a:pt x="46583" y="5288"/>
                    <a:pt x="46546" y="5251"/>
                  </a:cubicBezTo>
                  <a:lnTo>
                    <a:pt x="46546" y="5251"/>
                  </a:lnTo>
                  <a:cubicBezTo>
                    <a:pt x="46546" y="5288"/>
                    <a:pt x="46657" y="5325"/>
                    <a:pt x="46694" y="5436"/>
                  </a:cubicBezTo>
                  <a:cubicBezTo>
                    <a:pt x="46879" y="5510"/>
                    <a:pt x="47101" y="5657"/>
                    <a:pt x="47471" y="5805"/>
                  </a:cubicBezTo>
                  <a:cubicBezTo>
                    <a:pt x="48173" y="6027"/>
                    <a:pt x="49245" y="6249"/>
                    <a:pt x="50465" y="6434"/>
                  </a:cubicBezTo>
                  <a:cubicBezTo>
                    <a:pt x="51131" y="6545"/>
                    <a:pt x="51759" y="6619"/>
                    <a:pt x="52499" y="6730"/>
                  </a:cubicBezTo>
                  <a:cubicBezTo>
                    <a:pt x="53238" y="6804"/>
                    <a:pt x="53977" y="6877"/>
                    <a:pt x="54791" y="6914"/>
                  </a:cubicBezTo>
                  <a:cubicBezTo>
                    <a:pt x="55567" y="6951"/>
                    <a:pt x="56380" y="7062"/>
                    <a:pt x="57194" y="7062"/>
                  </a:cubicBezTo>
                  <a:cubicBezTo>
                    <a:pt x="57822" y="7099"/>
                    <a:pt x="58488" y="7099"/>
                    <a:pt x="59116" y="7136"/>
                  </a:cubicBezTo>
                  <a:cubicBezTo>
                    <a:pt x="55752" y="7136"/>
                    <a:pt x="52314" y="7136"/>
                    <a:pt x="49467" y="7062"/>
                  </a:cubicBezTo>
                  <a:cubicBezTo>
                    <a:pt x="49134" y="7062"/>
                    <a:pt x="48543" y="6988"/>
                    <a:pt x="47840" y="6951"/>
                  </a:cubicBezTo>
                  <a:cubicBezTo>
                    <a:pt x="47581" y="6914"/>
                    <a:pt x="47249" y="6914"/>
                    <a:pt x="46879" y="6841"/>
                  </a:cubicBezTo>
                  <a:cubicBezTo>
                    <a:pt x="46546" y="6804"/>
                    <a:pt x="46177" y="6804"/>
                    <a:pt x="45807" y="6767"/>
                  </a:cubicBezTo>
                  <a:lnTo>
                    <a:pt x="44698" y="6619"/>
                  </a:lnTo>
                  <a:cubicBezTo>
                    <a:pt x="44328" y="6582"/>
                    <a:pt x="43921" y="6545"/>
                    <a:pt x="43552" y="6434"/>
                  </a:cubicBezTo>
                  <a:cubicBezTo>
                    <a:pt x="43182" y="6397"/>
                    <a:pt x="42775" y="6323"/>
                    <a:pt x="42406" y="6249"/>
                  </a:cubicBezTo>
                  <a:cubicBezTo>
                    <a:pt x="42036" y="6212"/>
                    <a:pt x="41666" y="6064"/>
                    <a:pt x="41296" y="6027"/>
                  </a:cubicBezTo>
                  <a:cubicBezTo>
                    <a:pt x="40927" y="5916"/>
                    <a:pt x="40594" y="5842"/>
                    <a:pt x="40261" y="5731"/>
                  </a:cubicBezTo>
                  <a:cubicBezTo>
                    <a:pt x="39928" y="5620"/>
                    <a:pt x="39670" y="5510"/>
                    <a:pt x="39374" y="5436"/>
                  </a:cubicBezTo>
                  <a:cubicBezTo>
                    <a:pt x="39115" y="5325"/>
                    <a:pt x="38893" y="5177"/>
                    <a:pt x="38635" y="5066"/>
                  </a:cubicBezTo>
                  <a:cubicBezTo>
                    <a:pt x="38450" y="4918"/>
                    <a:pt x="38265" y="4807"/>
                    <a:pt x="38154" y="4696"/>
                  </a:cubicBezTo>
                  <a:cubicBezTo>
                    <a:pt x="38006" y="4585"/>
                    <a:pt x="37895" y="4474"/>
                    <a:pt x="37858" y="4400"/>
                  </a:cubicBezTo>
                  <a:cubicBezTo>
                    <a:pt x="37821" y="4327"/>
                    <a:pt x="37784" y="4290"/>
                    <a:pt x="37784" y="4290"/>
                  </a:cubicBezTo>
                  <a:lnTo>
                    <a:pt x="37784" y="4290"/>
                  </a:lnTo>
                  <a:cubicBezTo>
                    <a:pt x="37784" y="4290"/>
                    <a:pt x="37784" y="4327"/>
                    <a:pt x="37821" y="4400"/>
                  </a:cubicBezTo>
                  <a:cubicBezTo>
                    <a:pt x="37858" y="4511"/>
                    <a:pt x="37969" y="4585"/>
                    <a:pt x="38080" y="4733"/>
                  </a:cubicBezTo>
                  <a:cubicBezTo>
                    <a:pt x="38228" y="4881"/>
                    <a:pt x="38376" y="4955"/>
                    <a:pt x="38598" y="5140"/>
                  </a:cubicBezTo>
                  <a:cubicBezTo>
                    <a:pt x="38782" y="5288"/>
                    <a:pt x="39004" y="5436"/>
                    <a:pt x="39300" y="5584"/>
                  </a:cubicBezTo>
                  <a:cubicBezTo>
                    <a:pt x="39559" y="5694"/>
                    <a:pt x="39855" y="5842"/>
                    <a:pt x="40187" y="5990"/>
                  </a:cubicBezTo>
                  <a:cubicBezTo>
                    <a:pt x="40483" y="6064"/>
                    <a:pt x="40816" y="6212"/>
                    <a:pt x="41185" y="6360"/>
                  </a:cubicBezTo>
                  <a:cubicBezTo>
                    <a:pt x="41555" y="6434"/>
                    <a:pt x="41925" y="6582"/>
                    <a:pt x="42295" y="6656"/>
                  </a:cubicBezTo>
                  <a:cubicBezTo>
                    <a:pt x="42387" y="6656"/>
                    <a:pt x="42454" y="6707"/>
                    <a:pt x="42538" y="6724"/>
                  </a:cubicBezTo>
                  <a:lnTo>
                    <a:pt x="42538" y="6724"/>
                  </a:lnTo>
                  <a:cubicBezTo>
                    <a:pt x="41855" y="6654"/>
                    <a:pt x="41206" y="6617"/>
                    <a:pt x="40557" y="6545"/>
                  </a:cubicBezTo>
                  <a:cubicBezTo>
                    <a:pt x="40187" y="6434"/>
                    <a:pt x="39707" y="6249"/>
                    <a:pt x="39152" y="6064"/>
                  </a:cubicBezTo>
                  <a:cubicBezTo>
                    <a:pt x="38561" y="5842"/>
                    <a:pt x="37858" y="5620"/>
                    <a:pt x="37119" y="5288"/>
                  </a:cubicBezTo>
                  <a:cubicBezTo>
                    <a:pt x="36749" y="5103"/>
                    <a:pt x="36379" y="4918"/>
                    <a:pt x="36047" y="4696"/>
                  </a:cubicBezTo>
                  <a:cubicBezTo>
                    <a:pt x="35936" y="4585"/>
                    <a:pt x="35751" y="4474"/>
                    <a:pt x="35640" y="4327"/>
                  </a:cubicBezTo>
                  <a:cubicBezTo>
                    <a:pt x="35640" y="4290"/>
                    <a:pt x="35603" y="4290"/>
                    <a:pt x="35603" y="4216"/>
                  </a:cubicBezTo>
                  <a:lnTo>
                    <a:pt x="35603" y="4142"/>
                  </a:lnTo>
                  <a:cubicBezTo>
                    <a:pt x="35603" y="4068"/>
                    <a:pt x="35640" y="3994"/>
                    <a:pt x="35677" y="3957"/>
                  </a:cubicBezTo>
                  <a:cubicBezTo>
                    <a:pt x="35862" y="3624"/>
                    <a:pt x="36231" y="3402"/>
                    <a:pt x="36601" y="3217"/>
                  </a:cubicBezTo>
                  <a:cubicBezTo>
                    <a:pt x="36971" y="3033"/>
                    <a:pt x="37341" y="2848"/>
                    <a:pt x="37710" y="2700"/>
                  </a:cubicBezTo>
                  <a:cubicBezTo>
                    <a:pt x="38450" y="2404"/>
                    <a:pt x="39189" y="2182"/>
                    <a:pt x="39818" y="2034"/>
                  </a:cubicBezTo>
                  <a:cubicBezTo>
                    <a:pt x="40446" y="1923"/>
                    <a:pt x="40964" y="1776"/>
                    <a:pt x="41333" y="1739"/>
                  </a:cubicBezTo>
                  <a:lnTo>
                    <a:pt x="41333" y="1739"/>
                  </a:lnTo>
                  <a:cubicBezTo>
                    <a:pt x="40964" y="1776"/>
                    <a:pt x="40409" y="1849"/>
                    <a:pt x="39744" y="1960"/>
                  </a:cubicBezTo>
                  <a:cubicBezTo>
                    <a:pt x="39115" y="2108"/>
                    <a:pt x="38376" y="2219"/>
                    <a:pt x="37599" y="2515"/>
                  </a:cubicBezTo>
                  <a:cubicBezTo>
                    <a:pt x="37230" y="2663"/>
                    <a:pt x="36786" y="2811"/>
                    <a:pt x="36379" y="2959"/>
                  </a:cubicBezTo>
                  <a:cubicBezTo>
                    <a:pt x="36010" y="3143"/>
                    <a:pt x="35603" y="3402"/>
                    <a:pt x="35270" y="3809"/>
                  </a:cubicBezTo>
                  <a:cubicBezTo>
                    <a:pt x="35196" y="3883"/>
                    <a:pt x="35122" y="4031"/>
                    <a:pt x="35122" y="4179"/>
                  </a:cubicBezTo>
                  <a:lnTo>
                    <a:pt x="35122" y="4400"/>
                  </a:lnTo>
                  <a:cubicBezTo>
                    <a:pt x="35122" y="4511"/>
                    <a:pt x="35196" y="4548"/>
                    <a:pt x="35233" y="4622"/>
                  </a:cubicBezTo>
                  <a:cubicBezTo>
                    <a:pt x="35381" y="4881"/>
                    <a:pt x="35566" y="5066"/>
                    <a:pt x="35751" y="5177"/>
                  </a:cubicBezTo>
                  <a:cubicBezTo>
                    <a:pt x="36120" y="5473"/>
                    <a:pt x="36490" y="5694"/>
                    <a:pt x="36860" y="5879"/>
                  </a:cubicBezTo>
                  <a:lnTo>
                    <a:pt x="37969" y="6434"/>
                  </a:lnTo>
                  <a:cubicBezTo>
                    <a:pt x="37821" y="6434"/>
                    <a:pt x="37673" y="6434"/>
                    <a:pt x="37525" y="6397"/>
                  </a:cubicBezTo>
                  <a:cubicBezTo>
                    <a:pt x="37414" y="6397"/>
                    <a:pt x="37267" y="6360"/>
                    <a:pt x="37119" y="6360"/>
                  </a:cubicBezTo>
                  <a:cubicBezTo>
                    <a:pt x="36971" y="6286"/>
                    <a:pt x="36860" y="6286"/>
                    <a:pt x="36675" y="6249"/>
                  </a:cubicBezTo>
                  <a:cubicBezTo>
                    <a:pt x="36527" y="6212"/>
                    <a:pt x="36342" y="6175"/>
                    <a:pt x="36194" y="6175"/>
                  </a:cubicBezTo>
                  <a:cubicBezTo>
                    <a:pt x="36010" y="6101"/>
                    <a:pt x="35862" y="6064"/>
                    <a:pt x="35677" y="6027"/>
                  </a:cubicBezTo>
                  <a:cubicBezTo>
                    <a:pt x="35492" y="5990"/>
                    <a:pt x="35381" y="5879"/>
                    <a:pt x="35233" y="5842"/>
                  </a:cubicBezTo>
                  <a:cubicBezTo>
                    <a:pt x="35085" y="5731"/>
                    <a:pt x="34900" y="5694"/>
                    <a:pt x="34753" y="5620"/>
                  </a:cubicBezTo>
                  <a:cubicBezTo>
                    <a:pt x="34494" y="5473"/>
                    <a:pt x="34198" y="5288"/>
                    <a:pt x="34013" y="5140"/>
                  </a:cubicBezTo>
                  <a:cubicBezTo>
                    <a:pt x="33939" y="5066"/>
                    <a:pt x="33828" y="4992"/>
                    <a:pt x="33754" y="4918"/>
                  </a:cubicBezTo>
                  <a:lnTo>
                    <a:pt x="33570" y="4733"/>
                  </a:lnTo>
                  <a:lnTo>
                    <a:pt x="33570" y="4733"/>
                  </a:lnTo>
                  <a:cubicBezTo>
                    <a:pt x="33606" y="4770"/>
                    <a:pt x="33643" y="4881"/>
                    <a:pt x="33754" y="4955"/>
                  </a:cubicBezTo>
                  <a:cubicBezTo>
                    <a:pt x="33791" y="5066"/>
                    <a:pt x="33902" y="5140"/>
                    <a:pt x="33976" y="5251"/>
                  </a:cubicBezTo>
                  <a:cubicBezTo>
                    <a:pt x="34161" y="5436"/>
                    <a:pt x="34383" y="5657"/>
                    <a:pt x="34679" y="5842"/>
                  </a:cubicBezTo>
                  <a:lnTo>
                    <a:pt x="35085" y="6101"/>
                  </a:lnTo>
                  <a:cubicBezTo>
                    <a:pt x="35122" y="6175"/>
                    <a:pt x="35196" y="6175"/>
                    <a:pt x="35270" y="6212"/>
                  </a:cubicBezTo>
                  <a:cubicBezTo>
                    <a:pt x="30686" y="5805"/>
                    <a:pt x="26027" y="5436"/>
                    <a:pt x="21702" y="5436"/>
                  </a:cubicBezTo>
                  <a:lnTo>
                    <a:pt x="4437" y="5436"/>
                  </a:lnTo>
                  <a:cubicBezTo>
                    <a:pt x="4437" y="5436"/>
                    <a:pt x="4400" y="5362"/>
                    <a:pt x="4400" y="5325"/>
                  </a:cubicBezTo>
                  <a:cubicBezTo>
                    <a:pt x="4400" y="5325"/>
                    <a:pt x="4400" y="5288"/>
                    <a:pt x="4363" y="5288"/>
                  </a:cubicBezTo>
                  <a:lnTo>
                    <a:pt x="15602" y="5066"/>
                  </a:lnTo>
                  <a:lnTo>
                    <a:pt x="4104" y="4770"/>
                  </a:lnTo>
                  <a:lnTo>
                    <a:pt x="4104" y="4733"/>
                  </a:lnTo>
                  <a:cubicBezTo>
                    <a:pt x="4030" y="4585"/>
                    <a:pt x="3993" y="4437"/>
                    <a:pt x="3956" y="4253"/>
                  </a:cubicBezTo>
                  <a:cubicBezTo>
                    <a:pt x="3919" y="3957"/>
                    <a:pt x="3919" y="3587"/>
                    <a:pt x="3919" y="3328"/>
                  </a:cubicBezTo>
                  <a:cubicBezTo>
                    <a:pt x="3956" y="3070"/>
                    <a:pt x="3993" y="2922"/>
                    <a:pt x="3993" y="2922"/>
                  </a:cubicBezTo>
                  <a:lnTo>
                    <a:pt x="3993" y="2922"/>
                  </a:lnTo>
                  <a:cubicBezTo>
                    <a:pt x="3993" y="2922"/>
                    <a:pt x="3919" y="3070"/>
                    <a:pt x="3771" y="3291"/>
                  </a:cubicBezTo>
                  <a:cubicBezTo>
                    <a:pt x="3623" y="3513"/>
                    <a:pt x="3475" y="3883"/>
                    <a:pt x="3438" y="4253"/>
                  </a:cubicBezTo>
                  <a:cubicBezTo>
                    <a:pt x="3401" y="4437"/>
                    <a:pt x="3401" y="4622"/>
                    <a:pt x="3401" y="4881"/>
                  </a:cubicBezTo>
                  <a:lnTo>
                    <a:pt x="3401" y="5140"/>
                  </a:lnTo>
                  <a:cubicBezTo>
                    <a:pt x="3401" y="5251"/>
                    <a:pt x="3401" y="5325"/>
                    <a:pt x="3438" y="5362"/>
                  </a:cubicBezTo>
                  <a:cubicBezTo>
                    <a:pt x="3438" y="5473"/>
                    <a:pt x="3475" y="5547"/>
                    <a:pt x="3475" y="5657"/>
                  </a:cubicBezTo>
                  <a:cubicBezTo>
                    <a:pt x="3180" y="5842"/>
                    <a:pt x="2699" y="6101"/>
                    <a:pt x="1664" y="6101"/>
                  </a:cubicBezTo>
                  <a:lnTo>
                    <a:pt x="1627" y="6101"/>
                  </a:lnTo>
                  <a:cubicBezTo>
                    <a:pt x="1627" y="6064"/>
                    <a:pt x="1590" y="6027"/>
                    <a:pt x="1590" y="5990"/>
                  </a:cubicBezTo>
                  <a:lnTo>
                    <a:pt x="1442" y="5694"/>
                  </a:lnTo>
                  <a:cubicBezTo>
                    <a:pt x="1405" y="5620"/>
                    <a:pt x="1368" y="5473"/>
                    <a:pt x="1368" y="5362"/>
                  </a:cubicBezTo>
                  <a:cubicBezTo>
                    <a:pt x="1331" y="5251"/>
                    <a:pt x="1331" y="5140"/>
                    <a:pt x="1257" y="4992"/>
                  </a:cubicBezTo>
                  <a:cubicBezTo>
                    <a:pt x="1220" y="4881"/>
                    <a:pt x="1220" y="4733"/>
                    <a:pt x="1183" y="4622"/>
                  </a:cubicBezTo>
                  <a:cubicBezTo>
                    <a:pt x="1146" y="4511"/>
                    <a:pt x="1146" y="4363"/>
                    <a:pt x="1146" y="4253"/>
                  </a:cubicBezTo>
                  <a:lnTo>
                    <a:pt x="1146" y="3883"/>
                  </a:lnTo>
                  <a:cubicBezTo>
                    <a:pt x="1146" y="3661"/>
                    <a:pt x="1183" y="3439"/>
                    <a:pt x="1183" y="3217"/>
                  </a:cubicBezTo>
                  <a:cubicBezTo>
                    <a:pt x="1257" y="2811"/>
                    <a:pt x="1368" y="2552"/>
                    <a:pt x="1368" y="2552"/>
                  </a:cubicBezTo>
                  <a:lnTo>
                    <a:pt x="1368" y="2552"/>
                  </a:lnTo>
                  <a:cubicBezTo>
                    <a:pt x="1368" y="2552"/>
                    <a:pt x="1220" y="2811"/>
                    <a:pt x="1072" y="3143"/>
                  </a:cubicBezTo>
                  <a:cubicBezTo>
                    <a:pt x="1035" y="3328"/>
                    <a:pt x="998" y="3587"/>
                    <a:pt x="961" y="3846"/>
                  </a:cubicBezTo>
                  <a:cubicBezTo>
                    <a:pt x="961" y="3994"/>
                    <a:pt x="887" y="4142"/>
                    <a:pt x="887" y="4253"/>
                  </a:cubicBezTo>
                  <a:lnTo>
                    <a:pt x="887" y="4696"/>
                  </a:lnTo>
                  <a:cubicBezTo>
                    <a:pt x="887" y="4807"/>
                    <a:pt x="887" y="4955"/>
                    <a:pt x="961" y="5103"/>
                  </a:cubicBezTo>
                  <a:cubicBezTo>
                    <a:pt x="961" y="5251"/>
                    <a:pt x="998" y="5362"/>
                    <a:pt x="998" y="5510"/>
                  </a:cubicBezTo>
                  <a:cubicBezTo>
                    <a:pt x="1035" y="5657"/>
                    <a:pt x="1035" y="5731"/>
                    <a:pt x="1072" y="5879"/>
                  </a:cubicBezTo>
                  <a:cubicBezTo>
                    <a:pt x="1072" y="5903"/>
                    <a:pt x="1072" y="5943"/>
                    <a:pt x="1093" y="5978"/>
                  </a:cubicBezTo>
                  <a:lnTo>
                    <a:pt x="1093" y="5978"/>
                  </a:lnTo>
                  <a:cubicBezTo>
                    <a:pt x="663" y="5550"/>
                    <a:pt x="627" y="4686"/>
                    <a:pt x="592" y="4437"/>
                  </a:cubicBezTo>
                  <a:lnTo>
                    <a:pt x="592" y="4400"/>
                  </a:lnTo>
                  <a:cubicBezTo>
                    <a:pt x="592" y="2700"/>
                    <a:pt x="1220" y="1923"/>
                    <a:pt x="2625" y="1923"/>
                  </a:cubicBezTo>
                  <a:cubicBezTo>
                    <a:pt x="3993" y="1923"/>
                    <a:pt x="4178" y="2737"/>
                    <a:pt x="4178" y="2737"/>
                  </a:cubicBezTo>
                  <a:lnTo>
                    <a:pt x="21702" y="2737"/>
                  </a:lnTo>
                  <a:cubicBezTo>
                    <a:pt x="30760" y="2737"/>
                    <a:pt x="41112" y="1110"/>
                    <a:pt x="49504" y="925"/>
                  </a:cubicBezTo>
                  <a:close/>
                  <a:moveTo>
                    <a:pt x="59116" y="1"/>
                  </a:moveTo>
                  <a:cubicBezTo>
                    <a:pt x="55234" y="1"/>
                    <a:pt x="52055" y="75"/>
                    <a:pt x="49578" y="112"/>
                  </a:cubicBezTo>
                  <a:cubicBezTo>
                    <a:pt x="45733" y="186"/>
                    <a:pt x="41555" y="555"/>
                    <a:pt x="37230" y="999"/>
                  </a:cubicBezTo>
                  <a:cubicBezTo>
                    <a:pt x="32054" y="1443"/>
                    <a:pt x="26693" y="1960"/>
                    <a:pt x="21776" y="1960"/>
                  </a:cubicBezTo>
                  <a:lnTo>
                    <a:pt x="4621" y="1960"/>
                  </a:lnTo>
                  <a:cubicBezTo>
                    <a:pt x="4363" y="1554"/>
                    <a:pt x="3771" y="1110"/>
                    <a:pt x="2699" y="1110"/>
                  </a:cubicBezTo>
                  <a:cubicBezTo>
                    <a:pt x="1442" y="1110"/>
                    <a:pt x="0" y="1702"/>
                    <a:pt x="0" y="4253"/>
                  </a:cubicBezTo>
                  <a:cubicBezTo>
                    <a:pt x="0" y="6841"/>
                    <a:pt x="1479" y="7395"/>
                    <a:pt x="2699" y="7395"/>
                  </a:cubicBezTo>
                  <a:cubicBezTo>
                    <a:pt x="3771" y="7395"/>
                    <a:pt x="4363" y="6988"/>
                    <a:pt x="4621" y="6582"/>
                  </a:cubicBezTo>
                  <a:lnTo>
                    <a:pt x="21776" y="6582"/>
                  </a:lnTo>
                  <a:cubicBezTo>
                    <a:pt x="26730" y="6582"/>
                    <a:pt x="32054" y="7099"/>
                    <a:pt x="37230" y="7543"/>
                  </a:cubicBezTo>
                  <a:cubicBezTo>
                    <a:pt x="41629" y="7950"/>
                    <a:pt x="45733" y="8356"/>
                    <a:pt x="49578" y="8430"/>
                  </a:cubicBezTo>
                  <a:cubicBezTo>
                    <a:pt x="52055" y="8467"/>
                    <a:pt x="55308" y="8504"/>
                    <a:pt x="59116" y="8504"/>
                  </a:cubicBezTo>
                  <a:cubicBezTo>
                    <a:pt x="64070" y="8504"/>
                    <a:pt x="68840" y="8467"/>
                    <a:pt x="71391" y="8430"/>
                  </a:cubicBezTo>
                  <a:lnTo>
                    <a:pt x="73128" y="8430"/>
                  </a:lnTo>
                  <a:cubicBezTo>
                    <a:pt x="75272" y="8430"/>
                    <a:pt x="75827" y="5842"/>
                    <a:pt x="75827" y="4327"/>
                  </a:cubicBezTo>
                  <a:cubicBezTo>
                    <a:pt x="75790" y="2700"/>
                    <a:pt x="75236" y="112"/>
                    <a:pt x="73128" y="112"/>
                  </a:cubicBezTo>
                  <a:lnTo>
                    <a:pt x="71317" y="112"/>
                  </a:lnTo>
                  <a:cubicBezTo>
                    <a:pt x="68766" y="75"/>
                    <a:pt x="64033" y="1"/>
                    <a:pt x="5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14883" y="327632"/>
              <a:ext cx="485228" cy="50130"/>
            </a:xfrm>
            <a:custGeom>
              <a:rect b="b" l="l" r="r" t="t"/>
              <a:pathLst>
                <a:path extrusionOk="0" h="2330" w="22553">
                  <a:moveTo>
                    <a:pt x="13236" y="1"/>
                  </a:moveTo>
                  <a:cubicBezTo>
                    <a:pt x="12533" y="1"/>
                    <a:pt x="11794" y="1"/>
                    <a:pt x="11054" y="38"/>
                  </a:cubicBezTo>
                  <a:cubicBezTo>
                    <a:pt x="10315" y="75"/>
                    <a:pt x="9612" y="75"/>
                    <a:pt x="8873" y="149"/>
                  </a:cubicBezTo>
                  <a:lnTo>
                    <a:pt x="6803" y="260"/>
                  </a:lnTo>
                  <a:cubicBezTo>
                    <a:pt x="5435" y="407"/>
                    <a:pt x="4215" y="555"/>
                    <a:pt x="3143" y="740"/>
                  </a:cubicBezTo>
                  <a:cubicBezTo>
                    <a:pt x="2070" y="925"/>
                    <a:pt x="1183" y="1184"/>
                    <a:pt x="629" y="1517"/>
                  </a:cubicBezTo>
                  <a:cubicBezTo>
                    <a:pt x="370" y="1665"/>
                    <a:pt x="185" y="1849"/>
                    <a:pt x="74" y="2034"/>
                  </a:cubicBezTo>
                  <a:cubicBezTo>
                    <a:pt x="0" y="2182"/>
                    <a:pt x="37" y="2330"/>
                    <a:pt x="37" y="2330"/>
                  </a:cubicBezTo>
                  <a:cubicBezTo>
                    <a:pt x="37" y="2330"/>
                    <a:pt x="37" y="2219"/>
                    <a:pt x="148" y="2071"/>
                  </a:cubicBezTo>
                  <a:cubicBezTo>
                    <a:pt x="222" y="1960"/>
                    <a:pt x="407" y="1812"/>
                    <a:pt x="702" y="1665"/>
                  </a:cubicBezTo>
                  <a:cubicBezTo>
                    <a:pt x="1257" y="1406"/>
                    <a:pt x="2144" y="1221"/>
                    <a:pt x="3180" y="1073"/>
                  </a:cubicBezTo>
                  <a:cubicBezTo>
                    <a:pt x="4252" y="925"/>
                    <a:pt x="5509" y="851"/>
                    <a:pt x="6840" y="740"/>
                  </a:cubicBezTo>
                  <a:cubicBezTo>
                    <a:pt x="7542" y="703"/>
                    <a:pt x="8245" y="703"/>
                    <a:pt x="8910" y="629"/>
                  </a:cubicBezTo>
                  <a:cubicBezTo>
                    <a:pt x="9612" y="592"/>
                    <a:pt x="10352" y="592"/>
                    <a:pt x="11054" y="555"/>
                  </a:cubicBezTo>
                  <a:cubicBezTo>
                    <a:pt x="11794" y="518"/>
                    <a:pt x="12496" y="518"/>
                    <a:pt x="13162" y="518"/>
                  </a:cubicBezTo>
                  <a:cubicBezTo>
                    <a:pt x="13864" y="518"/>
                    <a:pt x="14567" y="444"/>
                    <a:pt x="15269" y="444"/>
                  </a:cubicBezTo>
                  <a:cubicBezTo>
                    <a:pt x="16600" y="444"/>
                    <a:pt x="17857" y="407"/>
                    <a:pt x="18966" y="407"/>
                  </a:cubicBezTo>
                  <a:cubicBezTo>
                    <a:pt x="21110" y="371"/>
                    <a:pt x="22552" y="334"/>
                    <a:pt x="22552" y="334"/>
                  </a:cubicBezTo>
                  <a:cubicBezTo>
                    <a:pt x="22552" y="334"/>
                    <a:pt x="22182" y="260"/>
                    <a:pt x="21591" y="223"/>
                  </a:cubicBezTo>
                  <a:cubicBezTo>
                    <a:pt x="20962" y="186"/>
                    <a:pt x="20038" y="149"/>
                    <a:pt x="19003" y="75"/>
                  </a:cubicBezTo>
                  <a:cubicBezTo>
                    <a:pt x="17931" y="38"/>
                    <a:pt x="16637" y="1"/>
                    <a:pt x="15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0336" y="416726"/>
              <a:ext cx="393746" cy="14351"/>
            </a:xfrm>
            <a:custGeom>
              <a:rect b="b" l="l" r="r" t="t"/>
              <a:pathLst>
                <a:path extrusionOk="0" h="667" w="18301">
                  <a:moveTo>
                    <a:pt x="0" y="1"/>
                  </a:moveTo>
                  <a:cubicBezTo>
                    <a:pt x="0" y="1"/>
                    <a:pt x="296" y="74"/>
                    <a:pt x="813" y="74"/>
                  </a:cubicBezTo>
                  <a:cubicBezTo>
                    <a:pt x="1331" y="111"/>
                    <a:pt x="1997" y="148"/>
                    <a:pt x="2884" y="185"/>
                  </a:cubicBezTo>
                  <a:cubicBezTo>
                    <a:pt x="3771" y="259"/>
                    <a:pt x="4732" y="333"/>
                    <a:pt x="5805" y="370"/>
                  </a:cubicBezTo>
                  <a:cubicBezTo>
                    <a:pt x="6840" y="444"/>
                    <a:pt x="8023" y="481"/>
                    <a:pt x="9169" y="518"/>
                  </a:cubicBezTo>
                  <a:cubicBezTo>
                    <a:pt x="10315" y="555"/>
                    <a:pt x="11424" y="629"/>
                    <a:pt x="12533" y="629"/>
                  </a:cubicBezTo>
                  <a:cubicBezTo>
                    <a:pt x="13605" y="666"/>
                    <a:pt x="14604" y="666"/>
                    <a:pt x="15454" y="666"/>
                  </a:cubicBezTo>
                  <a:lnTo>
                    <a:pt x="18301" y="666"/>
                  </a:lnTo>
                  <a:cubicBezTo>
                    <a:pt x="18301" y="666"/>
                    <a:pt x="18042" y="629"/>
                    <a:pt x="17524" y="629"/>
                  </a:cubicBezTo>
                  <a:cubicBezTo>
                    <a:pt x="17007" y="555"/>
                    <a:pt x="16341" y="518"/>
                    <a:pt x="15454" y="481"/>
                  </a:cubicBezTo>
                  <a:cubicBezTo>
                    <a:pt x="14567" y="444"/>
                    <a:pt x="13605" y="333"/>
                    <a:pt x="12533" y="296"/>
                  </a:cubicBezTo>
                  <a:cubicBezTo>
                    <a:pt x="11461" y="259"/>
                    <a:pt x="10315" y="185"/>
                    <a:pt x="9169" y="148"/>
                  </a:cubicBezTo>
                  <a:cubicBezTo>
                    <a:pt x="8023" y="111"/>
                    <a:pt x="6840" y="74"/>
                    <a:pt x="5805" y="74"/>
                  </a:cubicBezTo>
                  <a:cubicBezTo>
                    <a:pt x="4732" y="1"/>
                    <a:pt x="3697" y="1"/>
                    <a:pt x="28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752367" y="358657"/>
              <a:ext cx="163084" cy="36619"/>
            </a:xfrm>
            <a:custGeom>
              <a:rect b="b" l="l" r="r" t="t"/>
              <a:pathLst>
                <a:path extrusionOk="0" h="1702" w="7580">
                  <a:moveTo>
                    <a:pt x="1" y="1"/>
                  </a:moveTo>
                  <a:cubicBezTo>
                    <a:pt x="1" y="1"/>
                    <a:pt x="740" y="38"/>
                    <a:pt x="1775" y="112"/>
                  </a:cubicBezTo>
                  <a:cubicBezTo>
                    <a:pt x="2330" y="186"/>
                    <a:pt x="2958" y="223"/>
                    <a:pt x="3624" y="259"/>
                  </a:cubicBezTo>
                  <a:cubicBezTo>
                    <a:pt x="4289" y="296"/>
                    <a:pt x="5029" y="370"/>
                    <a:pt x="5731" y="444"/>
                  </a:cubicBezTo>
                  <a:cubicBezTo>
                    <a:pt x="6101" y="481"/>
                    <a:pt x="6397" y="555"/>
                    <a:pt x="6766" y="629"/>
                  </a:cubicBezTo>
                  <a:cubicBezTo>
                    <a:pt x="6951" y="666"/>
                    <a:pt x="7099" y="740"/>
                    <a:pt x="7247" y="777"/>
                  </a:cubicBezTo>
                  <a:cubicBezTo>
                    <a:pt x="7284" y="777"/>
                    <a:pt x="7284" y="814"/>
                    <a:pt x="7284" y="814"/>
                  </a:cubicBezTo>
                  <a:lnTo>
                    <a:pt x="7284" y="851"/>
                  </a:lnTo>
                  <a:cubicBezTo>
                    <a:pt x="7284" y="925"/>
                    <a:pt x="7247" y="962"/>
                    <a:pt x="7210" y="999"/>
                  </a:cubicBezTo>
                  <a:cubicBezTo>
                    <a:pt x="6951" y="1147"/>
                    <a:pt x="6655" y="1221"/>
                    <a:pt x="6323" y="1332"/>
                  </a:cubicBezTo>
                  <a:cubicBezTo>
                    <a:pt x="6027" y="1369"/>
                    <a:pt x="5731" y="1480"/>
                    <a:pt x="5472" y="1480"/>
                  </a:cubicBezTo>
                  <a:cubicBezTo>
                    <a:pt x="4992" y="1553"/>
                    <a:pt x="4511" y="1590"/>
                    <a:pt x="4178" y="1664"/>
                  </a:cubicBezTo>
                  <a:cubicBezTo>
                    <a:pt x="3883" y="1701"/>
                    <a:pt x="3698" y="1701"/>
                    <a:pt x="3698" y="1701"/>
                  </a:cubicBezTo>
                  <a:lnTo>
                    <a:pt x="4178" y="1701"/>
                  </a:lnTo>
                  <a:cubicBezTo>
                    <a:pt x="4511" y="1701"/>
                    <a:pt x="4992" y="1701"/>
                    <a:pt x="5472" y="1664"/>
                  </a:cubicBezTo>
                  <a:cubicBezTo>
                    <a:pt x="5768" y="1590"/>
                    <a:pt x="6027" y="1590"/>
                    <a:pt x="6360" y="1516"/>
                  </a:cubicBezTo>
                  <a:cubicBezTo>
                    <a:pt x="6692" y="1480"/>
                    <a:pt x="7025" y="1406"/>
                    <a:pt x="7321" y="1184"/>
                  </a:cubicBezTo>
                  <a:cubicBezTo>
                    <a:pt x="7395" y="1147"/>
                    <a:pt x="7432" y="1147"/>
                    <a:pt x="7469" y="1110"/>
                  </a:cubicBezTo>
                  <a:cubicBezTo>
                    <a:pt x="7506" y="1036"/>
                    <a:pt x="7580" y="962"/>
                    <a:pt x="7580" y="925"/>
                  </a:cubicBezTo>
                  <a:lnTo>
                    <a:pt x="7580" y="851"/>
                  </a:lnTo>
                  <a:cubicBezTo>
                    <a:pt x="7506" y="851"/>
                    <a:pt x="7506" y="851"/>
                    <a:pt x="7506" y="814"/>
                  </a:cubicBezTo>
                  <a:cubicBezTo>
                    <a:pt x="7506" y="777"/>
                    <a:pt x="7469" y="740"/>
                    <a:pt x="7469" y="740"/>
                  </a:cubicBezTo>
                  <a:lnTo>
                    <a:pt x="7321" y="592"/>
                  </a:lnTo>
                  <a:cubicBezTo>
                    <a:pt x="7136" y="481"/>
                    <a:pt x="6951" y="444"/>
                    <a:pt x="6840" y="407"/>
                  </a:cubicBezTo>
                  <a:cubicBezTo>
                    <a:pt x="6471" y="296"/>
                    <a:pt x="6138" y="259"/>
                    <a:pt x="5768" y="223"/>
                  </a:cubicBezTo>
                  <a:cubicBezTo>
                    <a:pt x="5029" y="112"/>
                    <a:pt x="4326" y="75"/>
                    <a:pt x="3624" y="38"/>
                  </a:cubicBezTo>
                  <a:cubicBezTo>
                    <a:pt x="2958" y="1"/>
                    <a:pt x="2330" y="1"/>
                    <a:pt x="17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575771" y="343554"/>
              <a:ext cx="491596" cy="27862"/>
            </a:xfrm>
            <a:custGeom>
              <a:rect b="b" l="l" r="r" t="t"/>
              <a:pathLst>
                <a:path extrusionOk="0" h="1295" w="22849">
                  <a:moveTo>
                    <a:pt x="22848" y="0"/>
                  </a:moveTo>
                  <a:lnTo>
                    <a:pt x="22848" y="0"/>
                  </a:lnTo>
                  <a:cubicBezTo>
                    <a:pt x="22848" y="0"/>
                    <a:pt x="22478" y="37"/>
                    <a:pt x="21850" y="148"/>
                  </a:cubicBezTo>
                  <a:cubicBezTo>
                    <a:pt x="21665" y="185"/>
                    <a:pt x="21554" y="185"/>
                    <a:pt x="21369" y="222"/>
                  </a:cubicBezTo>
                  <a:cubicBezTo>
                    <a:pt x="21184" y="222"/>
                    <a:pt x="21000" y="259"/>
                    <a:pt x="20741" y="259"/>
                  </a:cubicBezTo>
                  <a:cubicBezTo>
                    <a:pt x="20519" y="333"/>
                    <a:pt x="20297" y="333"/>
                    <a:pt x="20075" y="370"/>
                  </a:cubicBezTo>
                  <a:cubicBezTo>
                    <a:pt x="19816" y="407"/>
                    <a:pt x="19558" y="407"/>
                    <a:pt x="19262" y="481"/>
                  </a:cubicBezTo>
                  <a:cubicBezTo>
                    <a:pt x="18707" y="518"/>
                    <a:pt x="18153" y="555"/>
                    <a:pt x="17561" y="592"/>
                  </a:cubicBezTo>
                  <a:cubicBezTo>
                    <a:pt x="16970" y="666"/>
                    <a:pt x="16304" y="703"/>
                    <a:pt x="15639" y="703"/>
                  </a:cubicBezTo>
                  <a:cubicBezTo>
                    <a:pt x="14271" y="740"/>
                    <a:pt x="12866" y="814"/>
                    <a:pt x="11424" y="814"/>
                  </a:cubicBezTo>
                  <a:cubicBezTo>
                    <a:pt x="10722" y="888"/>
                    <a:pt x="9982" y="888"/>
                    <a:pt x="9280" y="888"/>
                  </a:cubicBezTo>
                  <a:cubicBezTo>
                    <a:pt x="8614" y="888"/>
                    <a:pt x="7912" y="888"/>
                    <a:pt x="7209" y="925"/>
                  </a:cubicBezTo>
                  <a:cubicBezTo>
                    <a:pt x="5878" y="925"/>
                    <a:pt x="4621" y="961"/>
                    <a:pt x="3549" y="961"/>
                  </a:cubicBezTo>
                  <a:lnTo>
                    <a:pt x="0" y="961"/>
                  </a:lnTo>
                  <a:cubicBezTo>
                    <a:pt x="0" y="961"/>
                    <a:pt x="370" y="1035"/>
                    <a:pt x="961" y="1072"/>
                  </a:cubicBezTo>
                  <a:cubicBezTo>
                    <a:pt x="1627" y="1109"/>
                    <a:pt x="2514" y="1146"/>
                    <a:pt x="3549" y="1220"/>
                  </a:cubicBezTo>
                  <a:cubicBezTo>
                    <a:pt x="4104" y="1220"/>
                    <a:pt x="4658" y="1257"/>
                    <a:pt x="5324" y="1257"/>
                  </a:cubicBezTo>
                  <a:cubicBezTo>
                    <a:pt x="5915" y="1257"/>
                    <a:pt x="6581" y="1294"/>
                    <a:pt x="7246" y="1294"/>
                  </a:cubicBezTo>
                  <a:lnTo>
                    <a:pt x="9354" y="1294"/>
                  </a:lnTo>
                  <a:cubicBezTo>
                    <a:pt x="10019" y="1294"/>
                    <a:pt x="10759" y="1294"/>
                    <a:pt x="11461" y="1257"/>
                  </a:cubicBezTo>
                  <a:cubicBezTo>
                    <a:pt x="12200" y="1257"/>
                    <a:pt x="12903" y="1220"/>
                    <a:pt x="13605" y="1146"/>
                  </a:cubicBezTo>
                  <a:cubicBezTo>
                    <a:pt x="14271" y="1146"/>
                    <a:pt x="14973" y="1072"/>
                    <a:pt x="15676" y="1035"/>
                  </a:cubicBezTo>
                  <a:cubicBezTo>
                    <a:pt x="16378" y="961"/>
                    <a:pt x="17007" y="888"/>
                    <a:pt x="17598" y="851"/>
                  </a:cubicBezTo>
                  <a:cubicBezTo>
                    <a:pt x="18227" y="777"/>
                    <a:pt x="18818" y="703"/>
                    <a:pt x="19336" y="666"/>
                  </a:cubicBezTo>
                  <a:cubicBezTo>
                    <a:pt x="19890" y="592"/>
                    <a:pt x="20334" y="518"/>
                    <a:pt x="20741" y="407"/>
                  </a:cubicBezTo>
                  <a:cubicBezTo>
                    <a:pt x="21000" y="370"/>
                    <a:pt x="21184" y="333"/>
                    <a:pt x="21369" y="333"/>
                  </a:cubicBezTo>
                  <a:cubicBezTo>
                    <a:pt x="21554" y="296"/>
                    <a:pt x="21739" y="222"/>
                    <a:pt x="21850" y="222"/>
                  </a:cubicBezTo>
                  <a:cubicBezTo>
                    <a:pt x="22478" y="111"/>
                    <a:pt x="22848" y="0"/>
                    <a:pt x="22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584528" y="391274"/>
              <a:ext cx="425567" cy="27066"/>
            </a:xfrm>
            <a:custGeom>
              <a:rect b="b" l="l" r="r" t="t"/>
              <a:pathLst>
                <a:path extrusionOk="0" h="1258" w="19780">
                  <a:moveTo>
                    <a:pt x="6285" y="0"/>
                  </a:moveTo>
                  <a:cubicBezTo>
                    <a:pt x="5139" y="0"/>
                    <a:pt x="4030" y="37"/>
                    <a:pt x="3106" y="111"/>
                  </a:cubicBezTo>
                  <a:cubicBezTo>
                    <a:pt x="2182" y="148"/>
                    <a:pt x="1368" y="185"/>
                    <a:pt x="814" y="185"/>
                  </a:cubicBezTo>
                  <a:cubicBezTo>
                    <a:pt x="259" y="222"/>
                    <a:pt x="0" y="222"/>
                    <a:pt x="0" y="222"/>
                  </a:cubicBezTo>
                  <a:cubicBezTo>
                    <a:pt x="0" y="222"/>
                    <a:pt x="1257" y="296"/>
                    <a:pt x="3106" y="333"/>
                  </a:cubicBezTo>
                  <a:cubicBezTo>
                    <a:pt x="4030" y="333"/>
                    <a:pt x="5139" y="370"/>
                    <a:pt x="6285" y="370"/>
                  </a:cubicBezTo>
                  <a:cubicBezTo>
                    <a:pt x="7432" y="407"/>
                    <a:pt x="8689" y="407"/>
                    <a:pt x="9946" y="481"/>
                  </a:cubicBezTo>
                  <a:cubicBezTo>
                    <a:pt x="10537" y="481"/>
                    <a:pt x="11166" y="518"/>
                    <a:pt x="11794" y="518"/>
                  </a:cubicBezTo>
                  <a:cubicBezTo>
                    <a:pt x="12386" y="555"/>
                    <a:pt x="12977" y="555"/>
                    <a:pt x="13569" y="592"/>
                  </a:cubicBezTo>
                  <a:cubicBezTo>
                    <a:pt x="14197" y="666"/>
                    <a:pt x="14752" y="666"/>
                    <a:pt x="15232" y="703"/>
                  </a:cubicBezTo>
                  <a:cubicBezTo>
                    <a:pt x="15750" y="740"/>
                    <a:pt x="16268" y="740"/>
                    <a:pt x="16711" y="777"/>
                  </a:cubicBezTo>
                  <a:cubicBezTo>
                    <a:pt x="17192" y="851"/>
                    <a:pt x="17599" y="888"/>
                    <a:pt x="17968" y="925"/>
                  </a:cubicBezTo>
                  <a:cubicBezTo>
                    <a:pt x="18338" y="962"/>
                    <a:pt x="18671" y="1036"/>
                    <a:pt x="18929" y="1073"/>
                  </a:cubicBezTo>
                  <a:cubicBezTo>
                    <a:pt x="19447" y="1147"/>
                    <a:pt x="19780" y="1257"/>
                    <a:pt x="19780" y="1257"/>
                  </a:cubicBezTo>
                  <a:cubicBezTo>
                    <a:pt x="19780" y="1257"/>
                    <a:pt x="19484" y="1147"/>
                    <a:pt x="18929" y="1036"/>
                  </a:cubicBezTo>
                  <a:cubicBezTo>
                    <a:pt x="18671" y="925"/>
                    <a:pt x="18338" y="888"/>
                    <a:pt x="17968" y="777"/>
                  </a:cubicBezTo>
                  <a:cubicBezTo>
                    <a:pt x="17599" y="703"/>
                    <a:pt x="17192" y="629"/>
                    <a:pt x="16711" y="555"/>
                  </a:cubicBezTo>
                  <a:cubicBezTo>
                    <a:pt x="16268" y="444"/>
                    <a:pt x="15750" y="407"/>
                    <a:pt x="15232" y="370"/>
                  </a:cubicBezTo>
                  <a:cubicBezTo>
                    <a:pt x="14752" y="333"/>
                    <a:pt x="14123" y="259"/>
                    <a:pt x="13569" y="222"/>
                  </a:cubicBezTo>
                  <a:cubicBezTo>
                    <a:pt x="12423" y="148"/>
                    <a:pt x="11166" y="111"/>
                    <a:pt x="9946" y="37"/>
                  </a:cubicBezTo>
                  <a:cubicBezTo>
                    <a:pt x="8689" y="0"/>
                    <a:pt x="7432" y="0"/>
                    <a:pt x="62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8085687" y="-9125"/>
            <a:ext cx="1067709" cy="713900"/>
            <a:chOff x="8008752" y="70777"/>
            <a:chExt cx="1067709" cy="713900"/>
          </a:xfrm>
        </p:grpSpPr>
        <p:sp>
          <p:nvSpPr>
            <p:cNvPr id="20" name="Google Shape;20;p2"/>
            <p:cNvSpPr/>
            <p:nvPr/>
          </p:nvSpPr>
          <p:spPr>
            <a:xfrm>
              <a:off x="8816061" y="5368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288506" y="518428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008752" y="707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1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1"/>
          <p:cNvSpPr txBox="1"/>
          <p:nvPr>
            <p:ph hasCustomPrompt="1" type="title"/>
          </p:nvPr>
        </p:nvSpPr>
        <p:spPr>
          <a:xfrm>
            <a:off x="1284000" y="1662375"/>
            <a:ext cx="6576000" cy="132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25" name="Google Shape;225;p11"/>
          <p:cNvSpPr txBox="1"/>
          <p:nvPr>
            <p:ph idx="1" type="subTitle"/>
          </p:nvPr>
        </p:nvSpPr>
        <p:spPr>
          <a:xfrm>
            <a:off x="1284000" y="2984025"/>
            <a:ext cx="65760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226" name="Google Shape;226;p11"/>
          <p:cNvGrpSpPr/>
          <p:nvPr/>
        </p:nvGrpSpPr>
        <p:grpSpPr>
          <a:xfrm rot="10800000">
            <a:off x="12" y="4429600"/>
            <a:ext cx="1067709" cy="713900"/>
            <a:chOff x="8008752" y="70776"/>
            <a:chExt cx="1067709" cy="713900"/>
          </a:xfrm>
        </p:grpSpPr>
        <p:sp>
          <p:nvSpPr>
            <p:cNvPr id="227" name="Google Shape;227;p11"/>
            <p:cNvSpPr/>
            <p:nvPr/>
          </p:nvSpPr>
          <p:spPr>
            <a:xfrm rot="10800000">
              <a:off x="8816061" y="5368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1"/>
            <p:cNvSpPr/>
            <p:nvPr/>
          </p:nvSpPr>
          <p:spPr>
            <a:xfrm rot="10800000">
              <a:off x="8288506" y="51842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1"/>
            <p:cNvSpPr/>
            <p:nvPr/>
          </p:nvSpPr>
          <p:spPr>
            <a:xfrm rot="10800000">
              <a:off x="8008752" y="707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" name="Google Shape;230;p11"/>
          <p:cNvGrpSpPr/>
          <p:nvPr/>
        </p:nvGrpSpPr>
        <p:grpSpPr>
          <a:xfrm>
            <a:off x="8085687" y="-9125"/>
            <a:ext cx="1067709" cy="713900"/>
            <a:chOff x="8008752" y="70777"/>
            <a:chExt cx="1067709" cy="713900"/>
          </a:xfrm>
        </p:grpSpPr>
        <p:sp>
          <p:nvSpPr>
            <p:cNvPr id="231" name="Google Shape;231;p11"/>
            <p:cNvSpPr/>
            <p:nvPr/>
          </p:nvSpPr>
          <p:spPr>
            <a:xfrm>
              <a:off x="8816061" y="5368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8288506" y="518428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8008752" y="707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3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8" name="Google Shape;238;p13"/>
          <p:cNvSpPr txBox="1"/>
          <p:nvPr>
            <p:ph idx="2" type="title"/>
          </p:nvPr>
        </p:nvSpPr>
        <p:spPr>
          <a:xfrm>
            <a:off x="1722750" y="1682850"/>
            <a:ext cx="25521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9" name="Google Shape;239;p13"/>
          <p:cNvSpPr txBox="1"/>
          <p:nvPr>
            <p:ph idx="1" type="subTitle"/>
          </p:nvPr>
        </p:nvSpPr>
        <p:spPr>
          <a:xfrm>
            <a:off x="1722750" y="2193175"/>
            <a:ext cx="2552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0" name="Google Shape;240;p13"/>
          <p:cNvSpPr txBox="1"/>
          <p:nvPr>
            <p:ph hasCustomPrompt="1" idx="3" type="title"/>
          </p:nvPr>
        </p:nvSpPr>
        <p:spPr>
          <a:xfrm>
            <a:off x="713225" y="1682850"/>
            <a:ext cx="953400" cy="94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/>
          <p:nvPr>
            <p:ph idx="4" type="title"/>
          </p:nvPr>
        </p:nvSpPr>
        <p:spPr>
          <a:xfrm>
            <a:off x="5875350" y="1682850"/>
            <a:ext cx="25521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2" name="Google Shape;242;p13"/>
          <p:cNvSpPr txBox="1"/>
          <p:nvPr>
            <p:ph idx="5" type="subTitle"/>
          </p:nvPr>
        </p:nvSpPr>
        <p:spPr>
          <a:xfrm>
            <a:off x="5875350" y="2193175"/>
            <a:ext cx="2552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3" name="Google Shape;243;p13"/>
          <p:cNvSpPr txBox="1"/>
          <p:nvPr>
            <p:ph hasCustomPrompt="1" idx="6" type="title"/>
          </p:nvPr>
        </p:nvSpPr>
        <p:spPr>
          <a:xfrm>
            <a:off x="4865850" y="1682850"/>
            <a:ext cx="953400" cy="94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/>
          <p:nvPr>
            <p:ph idx="7" type="title"/>
          </p:nvPr>
        </p:nvSpPr>
        <p:spPr>
          <a:xfrm>
            <a:off x="1722750" y="3227975"/>
            <a:ext cx="25521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5" name="Google Shape;245;p13"/>
          <p:cNvSpPr txBox="1"/>
          <p:nvPr>
            <p:ph idx="8" type="subTitle"/>
          </p:nvPr>
        </p:nvSpPr>
        <p:spPr>
          <a:xfrm>
            <a:off x="1722750" y="3738300"/>
            <a:ext cx="2552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6" name="Google Shape;246;p13"/>
          <p:cNvSpPr txBox="1"/>
          <p:nvPr>
            <p:ph hasCustomPrompt="1" idx="9" type="title"/>
          </p:nvPr>
        </p:nvSpPr>
        <p:spPr>
          <a:xfrm>
            <a:off x="713225" y="3227975"/>
            <a:ext cx="953400" cy="106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/>
          <p:nvPr>
            <p:ph idx="13" type="title"/>
          </p:nvPr>
        </p:nvSpPr>
        <p:spPr>
          <a:xfrm>
            <a:off x="5875350" y="3227975"/>
            <a:ext cx="25521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8" name="Google Shape;248;p13"/>
          <p:cNvSpPr txBox="1"/>
          <p:nvPr>
            <p:ph idx="14" type="subTitle"/>
          </p:nvPr>
        </p:nvSpPr>
        <p:spPr>
          <a:xfrm>
            <a:off x="5875350" y="3738300"/>
            <a:ext cx="2552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9" name="Google Shape;249;p13"/>
          <p:cNvSpPr txBox="1"/>
          <p:nvPr>
            <p:ph hasCustomPrompt="1" idx="15" type="title"/>
          </p:nvPr>
        </p:nvSpPr>
        <p:spPr>
          <a:xfrm>
            <a:off x="4865850" y="3227975"/>
            <a:ext cx="953400" cy="106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250" name="Google Shape;250;p13"/>
          <p:cNvGrpSpPr/>
          <p:nvPr/>
        </p:nvGrpSpPr>
        <p:grpSpPr>
          <a:xfrm rot="-907046">
            <a:off x="58450" y="94754"/>
            <a:ext cx="800213" cy="554424"/>
            <a:chOff x="4441763" y="3545136"/>
            <a:chExt cx="800207" cy="554420"/>
          </a:xfrm>
        </p:grpSpPr>
        <p:sp>
          <p:nvSpPr>
            <p:cNvPr id="251" name="Google Shape;251;p13"/>
            <p:cNvSpPr/>
            <p:nvPr/>
          </p:nvSpPr>
          <p:spPr>
            <a:xfrm>
              <a:off x="4441763" y="3545136"/>
              <a:ext cx="800207" cy="554420"/>
            </a:xfrm>
            <a:custGeom>
              <a:rect b="b" l="l" r="r" t="t"/>
              <a:pathLst>
                <a:path extrusionOk="0" h="25769" w="37193">
                  <a:moveTo>
                    <a:pt x="17414" y="629"/>
                  </a:moveTo>
                  <a:cubicBezTo>
                    <a:pt x="22035" y="629"/>
                    <a:pt x="25843" y="2773"/>
                    <a:pt x="28727" y="6433"/>
                  </a:cubicBezTo>
                  <a:cubicBezTo>
                    <a:pt x="31795" y="10315"/>
                    <a:pt x="29984" y="14826"/>
                    <a:pt x="29984" y="14826"/>
                  </a:cubicBezTo>
                  <a:cubicBezTo>
                    <a:pt x="29984" y="14826"/>
                    <a:pt x="33496" y="15528"/>
                    <a:pt x="35307" y="16859"/>
                  </a:cubicBezTo>
                  <a:cubicBezTo>
                    <a:pt x="35197" y="16859"/>
                    <a:pt x="35086" y="16822"/>
                    <a:pt x="34938" y="16785"/>
                  </a:cubicBezTo>
                  <a:cubicBezTo>
                    <a:pt x="33138" y="16075"/>
                    <a:pt x="30157" y="15244"/>
                    <a:pt x="26686" y="15244"/>
                  </a:cubicBezTo>
                  <a:cubicBezTo>
                    <a:pt x="25093" y="15244"/>
                    <a:pt x="23397" y="15419"/>
                    <a:pt x="21665" y="15861"/>
                  </a:cubicBezTo>
                  <a:cubicBezTo>
                    <a:pt x="18634" y="16600"/>
                    <a:pt x="14197" y="18634"/>
                    <a:pt x="11646" y="19743"/>
                  </a:cubicBezTo>
                  <a:cubicBezTo>
                    <a:pt x="10500" y="20260"/>
                    <a:pt x="9687" y="20519"/>
                    <a:pt x="9687" y="20519"/>
                  </a:cubicBezTo>
                  <a:cubicBezTo>
                    <a:pt x="8171" y="21037"/>
                    <a:pt x="7062" y="21148"/>
                    <a:pt x="6285" y="21148"/>
                  </a:cubicBezTo>
                  <a:cubicBezTo>
                    <a:pt x="5583" y="21148"/>
                    <a:pt x="5139" y="21037"/>
                    <a:pt x="4807" y="20889"/>
                  </a:cubicBezTo>
                  <a:lnTo>
                    <a:pt x="4954" y="20741"/>
                  </a:lnTo>
                  <a:cubicBezTo>
                    <a:pt x="5879" y="19854"/>
                    <a:pt x="7062" y="18929"/>
                    <a:pt x="8504" y="18153"/>
                  </a:cubicBezTo>
                  <a:cubicBezTo>
                    <a:pt x="9206" y="17783"/>
                    <a:pt x="9983" y="17414"/>
                    <a:pt x="10759" y="17044"/>
                  </a:cubicBezTo>
                  <a:cubicBezTo>
                    <a:pt x="11535" y="16711"/>
                    <a:pt x="12386" y="16415"/>
                    <a:pt x="13199" y="16157"/>
                  </a:cubicBezTo>
                  <a:cubicBezTo>
                    <a:pt x="14863" y="15676"/>
                    <a:pt x="16637" y="15232"/>
                    <a:pt x="18264" y="14973"/>
                  </a:cubicBezTo>
                  <a:cubicBezTo>
                    <a:pt x="19854" y="14678"/>
                    <a:pt x="21443" y="14493"/>
                    <a:pt x="22737" y="14419"/>
                  </a:cubicBezTo>
                  <a:cubicBezTo>
                    <a:pt x="24312" y="14286"/>
                    <a:pt x="25595" y="14259"/>
                    <a:pt x="26368" y="14259"/>
                  </a:cubicBezTo>
                  <a:cubicBezTo>
                    <a:pt x="26884" y="14259"/>
                    <a:pt x="27174" y="14271"/>
                    <a:pt x="27174" y="14271"/>
                  </a:cubicBezTo>
                  <a:cubicBezTo>
                    <a:pt x="27174" y="14271"/>
                    <a:pt x="26434" y="14234"/>
                    <a:pt x="25141" y="14197"/>
                  </a:cubicBezTo>
                  <a:lnTo>
                    <a:pt x="25141" y="14049"/>
                  </a:lnTo>
                  <a:cubicBezTo>
                    <a:pt x="25141" y="13938"/>
                    <a:pt x="25141" y="13753"/>
                    <a:pt x="25104" y="13569"/>
                  </a:cubicBezTo>
                  <a:cubicBezTo>
                    <a:pt x="25030" y="13162"/>
                    <a:pt x="24993" y="12570"/>
                    <a:pt x="24956" y="11868"/>
                  </a:cubicBezTo>
                  <a:cubicBezTo>
                    <a:pt x="24845" y="11166"/>
                    <a:pt x="24771" y="10352"/>
                    <a:pt x="24623" y="9465"/>
                  </a:cubicBezTo>
                  <a:cubicBezTo>
                    <a:pt x="24475" y="8578"/>
                    <a:pt x="24290" y="7653"/>
                    <a:pt x="23994" y="6729"/>
                  </a:cubicBezTo>
                  <a:cubicBezTo>
                    <a:pt x="23883" y="6507"/>
                    <a:pt x="23847" y="6285"/>
                    <a:pt x="23736" y="6064"/>
                  </a:cubicBezTo>
                  <a:cubicBezTo>
                    <a:pt x="23662" y="5805"/>
                    <a:pt x="23514" y="5583"/>
                    <a:pt x="23440" y="5398"/>
                  </a:cubicBezTo>
                  <a:cubicBezTo>
                    <a:pt x="23144" y="4991"/>
                    <a:pt x="22885" y="4622"/>
                    <a:pt x="22553" y="4326"/>
                  </a:cubicBezTo>
                  <a:cubicBezTo>
                    <a:pt x="21887" y="3697"/>
                    <a:pt x="21259" y="3180"/>
                    <a:pt x="20704" y="2773"/>
                  </a:cubicBezTo>
                  <a:cubicBezTo>
                    <a:pt x="20149" y="2366"/>
                    <a:pt x="19632" y="2034"/>
                    <a:pt x="19299" y="1812"/>
                  </a:cubicBezTo>
                  <a:cubicBezTo>
                    <a:pt x="19003" y="1553"/>
                    <a:pt x="18745" y="1442"/>
                    <a:pt x="18745" y="1442"/>
                  </a:cubicBezTo>
                  <a:lnTo>
                    <a:pt x="18745" y="1442"/>
                  </a:lnTo>
                  <a:cubicBezTo>
                    <a:pt x="18745" y="1442"/>
                    <a:pt x="18930" y="1553"/>
                    <a:pt x="19262" y="1812"/>
                  </a:cubicBezTo>
                  <a:cubicBezTo>
                    <a:pt x="19595" y="2034"/>
                    <a:pt x="20039" y="2403"/>
                    <a:pt x="20556" y="2884"/>
                  </a:cubicBezTo>
                  <a:cubicBezTo>
                    <a:pt x="21074" y="3328"/>
                    <a:pt x="21665" y="3882"/>
                    <a:pt x="22257" y="4548"/>
                  </a:cubicBezTo>
                  <a:cubicBezTo>
                    <a:pt x="22553" y="4844"/>
                    <a:pt x="22811" y="5213"/>
                    <a:pt x="22996" y="5583"/>
                  </a:cubicBezTo>
                  <a:cubicBezTo>
                    <a:pt x="23070" y="5694"/>
                    <a:pt x="23107" y="5768"/>
                    <a:pt x="23144" y="5916"/>
                  </a:cubicBezTo>
                  <a:cubicBezTo>
                    <a:pt x="23181" y="6027"/>
                    <a:pt x="23255" y="6101"/>
                    <a:pt x="23292" y="6248"/>
                  </a:cubicBezTo>
                  <a:cubicBezTo>
                    <a:pt x="23366" y="6470"/>
                    <a:pt x="23440" y="6655"/>
                    <a:pt x="23477" y="6877"/>
                  </a:cubicBezTo>
                  <a:cubicBezTo>
                    <a:pt x="23699" y="7764"/>
                    <a:pt x="23847" y="8688"/>
                    <a:pt x="23920" y="9576"/>
                  </a:cubicBezTo>
                  <a:cubicBezTo>
                    <a:pt x="24031" y="10426"/>
                    <a:pt x="24068" y="11239"/>
                    <a:pt x="24105" y="11942"/>
                  </a:cubicBezTo>
                  <a:cubicBezTo>
                    <a:pt x="24179" y="12607"/>
                    <a:pt x="24179" y="13236"/>
                    <a:pt x="24179" y="13606"/>
                  </a:cubicBezTo>
                  <a:lnTo>
                    <a:pt x="24179" y="14049"/>
                  </a:lnTo>
                  <a:lnTo>
                    <a:pt x="24179" y="14160"/>
                  </a:lnTo>
                  <a:lnTo>
                    <a:pt x="22774" y="14160"/>
                  </a:lnTo>
                  <a:cubicBezTo>
                    <a:pt x="21443" y="14197"/>
                    <a:pt x="19854" y="14271"/>
                    <a:pt x="18190" y="14456"/>
                  </a:cubicBezTo>
                  <a:cubicBezTo>
                    <a:pt x="16526" y="14641"/>
                    <a:pt x="14789" y="14973"/>
                    <a:pt x="13014" y="15454"/>
                  </a:cubicBezTo>
                  <a:cubicBezTo>
                    <a:pt x="12201" y="15676"/>
                    <a:pt x="11350" y="15898"/>
                    <a:pt x="10537" y="16194"/>
                  </a:cubicBezTo>
                  <a:cubicBezTo>
                    <a:pt x="10500" y="15824"/>
                    <a:pt x="10352" y="15269"/>
                    <a:pt x="10204" y="14567"/>
                  </a:cubicBezTo>
                  <a:cubicBezTo>
                    <a:pt x="9983" y="13310"/>
                    <a:pt x="9687" y="11683"/>
                    <a:pt x="9428" y="10019"/>
                  </a:cubicBezTo>
                  <a:cubicBezTo>
                    <a:pt x="9391" y="9613"/>
                    <a:pt x="9280" y="9206"/>
                    <a:pt x="9243" y="8799"/>
                  </a:cubicBezTo>
                  <a:cubicBezTo>
                    <a:pt x="9206" y="8615"/>
                    <a:pt x="9206" y="8356"/>
                    <a:pt x="9132" y="8171"/>
                  </a:cubicBezTo>
                  <a:cubicBezTo>
                    <a:pt x="9132" y="7986"/>
                    <a:pt x="9095" y="7801"/>
                    <a:pt x="9095" y="7616"/>
                  </a:cubicBezTo>
                  <a:cubicBezTo>
                    <a:pt x="9095" y="6840"/>
                    <a:pt x="9243" y="6137"/>
                    <a:pt x="9391" y="5546"/>
                  </a:cubicBezTo>
                  <a:cubicBezTo>
                    <a:pt x="9502" y="4954"/>
                    <a:pt x="9687" y="4437"/>
                    <a:pt x="9835" y="4104"/>
                  </a:cubicBezTo>
                  <a:cubicBezTo>
                    <a:pt x="9981" y="3811"/>
                    <a:pt x="10055" y="3627"/>
                    <a:pt x="10056" y="3624"/>
                  </a:cubicBezTo>
                  <a:lnTo>
                    <a:pt x="10056" y="3624"/>
                  </a:lnTo>
                  <a:cubicBezTo>
                    <a:pt x="10055" y="3627"/>
                    <a:pt x="9981" y="3811"/>
                    <a:pt x="9798" y="4104"/>
                  </a:cubicBezTo>
                  <a:cubicBezTo>
                    <a:pt x="9650" y="4437"/>
                    <a:pt x="9428" y="4917"/>
                    <a:pt x="9206" y="5509"/>
                  </a:cubicBezTo>
                  <a:cubicBezTo>
                    <a:pt x="9021" y="6101"/>
                    <a:pt x="8836" y="6840"/>
                    <a:pt x="8726" y="7616"/>
                  </a:cubicBezTo>
                  <a:lnTo>
                    <a:pt x="8726" y="8245"/>
                  </a:lnTo>
                  <a:cubicBezTo>
                    <a:pt x="8726" y="8430"/>
                    <a:pt x="8726" y="8652"/>
                    <a:pt x="8762" y="8836"/>
                  </a:cubicBezTo>
                  <a:cubicBezTo>
                    <a:pt x="8836" y="9243"/>
                    <a:pt x="8836" y="9650"/>
                    <a:pt x="8873" y="10093"/>
                  </a:cubicBezTo>
                  <a:cubicBezTo>
                    <a:pt x="9021" y="11757"/>
                    <a:pt x="9206" y="13421"/>
                    <a:pt x="9317" y="14641"/>
                  </a:cubicBezTo>
                  <a:cubicBezTo>
                    <a:pt x="9428" y="15528"/>
                    <a:pt x="9502" y="16194"/>
                    <a:pt x="9502" y="16489"/>
                  </a:cubicBezTo>
                  <a:cubicBezTo>
                    <a:pt x="9021" y="16748"/>
                    <a:pt x="8467" y="16933"/>
                    <a:pt x="7986" y="17192"/>
                  </a:cubicBezTo>
                  <a:cubicBezTo>
                    <a:pt x="7210" y="17561"/>
                    <a:pt x="6507" y="17968"/>
                    <a:pt x="5805" y="18412"/>
                  </a:cubicBezTo>
                  <a:cubicBezTo>
                    <a:pt x="5176" y="18818"/>
                    <a:pt x="4585" y="19262"/>
                    <a:pt x="4030" y="19743"/>
                  </a:cubicBezTo>
                  <a:cubicBezTo>
                    <a:pt x="3513" y="20186"/>
                    <a:pt x="3032" y="20667"/>
                    <a:pt x="2662" y="21074"/>
                  </a:cubicBezTo>
                  <a:cubicBezTo>
                    <a:pt x="2588" y="21185"/>
                    <a:pt x="2477" y="21295"/>
                    <a:pt x="2404" y="21406"/>
                  </a:cubicBezTo>
                  <a:cubicBezTo>
                    <a:pt x="2367" y="21480"/>
                    <a:pt x="2293" y="21554"/>
                    <a:pt x="2219" y="21628"/>
                  </a:cubicBezTo>
                  <a:lnTo>
                    <a:pt x="2219" y="21480"/>
                  </a:lnTo>
                  <a:cubicBezTo>
                    <a:pt x="2182" y="21185"/>
                    <a:pt x="2108" y="20815"/>
                    <a:pt x="2108" y="20445"/>
                  </a:cubicBezTo>
                  <a:cubicBezTo>
                    <a:pt x="2071" y="20002"/>
                    <a:pt x="2071" y="19595"/>
                    <a:pt x="2034" y="19114"/>
                  </a:cubicBezTo>
                  <a:cubicBezTo>
                    <a:pt x="1997" y="18671"/>
                    <a:pt x="1997" y="18190"/>
                    <a:pt x="1997" y="17709"/>
                  </a:cubicBezTo>
                  <a:cubicBezTo>
                    <a:pt x="1997" y="17192"/>
                    <a:pt x="1923" y="16674"/>
                    <a:pt x="1997" y="16157"/>
                  </a:cubicBezTo>
                  <a:lnTo>
                    <a:pt x="1997" y="15380"/>
                  </a:lnTo>
                  <a:lnTo>
                    <a:pt x="1997" y="14973"/>
                  </a:lnTo>
                  <a:lnTo>
                    <a:pt x="2034" y="14567"/>
                  </a:lnTo>
                  <a:cubicBezTo>
                    <a:pt x="2071" y="14049"/>
                    <a:pt x="2071" y="13495"/>
                    <a:pt x="2182" y="12977"/>
                  </a:cubicBezTo>
                  <a:cubicBezTo>
                    <a:pt x="2219" y="12718"/>
                    <a:pt x="2219" y="12496"/>
                    <a:pt x="2256" y="12201"/>
                  </a:cubicBezTo>
                  <a:cubicBezTo>
                    <a:pt x="2293" y="11942"/>
                    <a:pt x="2367" y="11683"/>
                    <a:pt x="2404" y="11461"/>
                  </a:cubicBezTo>
                  <a:cubicBezTo>
                    <a:pt x="2404" y="11313"/>
                    <a:pt x="2440" y="11239"/>
                    <a:pt x="2440" y="11092"/>
                  </a:cubicBezTo>
                  <a:cubicBezTo>
                    <a:pt x="2440" y="11055"/>
                    <a:pt x="2440" y="10944"/>
                    <a:pt x="2477" y="10907"/>
                  </a:cubicBezTo>
                  <a:cubicBezTo>
                    <a:pt x="2477" y="10870"/>
                    <a:pt x="2551" y="10759"/>
                    <a:pt x="2551" y="10722"/>
                  </a:cubicBezTo>
                  <a:lnTo>
                    <a:pt x="2662" y="10019"/>
                  </a:lnTo>
                  <a:cubicBezTo>
                    <a:pt x="2662" y="9982"/>
                    <a:pt x="2736" y="9945"/>
                    <a:pt x="2736" y="9835"/>
                  </a:cubicBezTo>
                  <a:cubicBezTo>
                    <a:pt x="2736" y="9798"/>
                    <a:pt x="2773" y="9761"/>
                    <a:pt x="2773" y="9724"/>
                  </a:cubicBezTo>
                  <a:cubicBezTo>
                    <a:pt x="2810" y="9613"/>
                    <a:pt x="2810" y="9465"/>
                    <a:pt x="2847" y="9391"/>
                  </a:cubicBezTo>
                  <a:cubicBezTo>
                    <a:pt x="2921" y="9206"/>
                    <a:pt x="2958" y="8984"/>
                    <a:pt x="3032" y="8799"/>
                  </a:cubicBezTo>
                  <a:cubicBezTo>
                    <a:pt x="3106" y="8615"/>
                    <a:pt x="3180" y="8430"/>
                    <a:pt x="3217" y="8245"/>
                  </a:cubicBezTo>
                  <a:cubicBezTo>
                    <a:pt x="3328" y="8060"/>
                    <a:pt x="3365" y="7912"/>
                    <a:pt x="3402" y="7764"/>
                  </a:cubicBezTo>
                  <a:cubicBezTo>
                    <a:pt x="3476" y="7616"/>
                    <a:pt x="3550" y="7505"/>
                    <a:pt x="3587" y="7358"/>
                  </a:cubicBezTo>
                  <a:cubicBezTo>
                    <a:pt x="3661" y="7321"/>
                    <a:pt x="3661" y="7210"/>
                    <a:pt x="3697" y="7173"/>
                  </a:cubicBezTo>
                  <a:cubicBezTo>
                    <a:pt x="3734" y="7136"/>
                    <a:pt x="3734" y="7062"/>
                    <a:pt x="3771" y="7025"/>
                  </a:cubicBezTo>
                  <a:cubicBezTo>
                    <a:pt x="3919" y="6840"/>
                    <a:pt x="4030" y="6655"/>
                    <a:pt x="4067" y="6581"/>
                  </a:cubicBezTo>
                  <a:lnTo>
                    <a:pt x="4067" y="6581"/>
                  </a:lnTo>
                  <a:cubicBezTo>
                    <a:pt x="3956" y="6655"/>
                    <a:pt x="3882" y="6803"/>
                    <a:pt x="3734" y="6988"/>
                  </a:cubicBezTo>
                  <a:cubicBezTo>
                    <a:pt x="3697" y="7025"/>
                    <a:pt x="3661" y="7062"/>
                    <a:pt x="3661" y="7136"/>
                  </a:cubicBezTo>
                  <a:cubicBezTo>
                    <a:pt x="3587" y="7173"/>
                    <a:pt x="3550" y="7210"/>
                    <a:pt x="3550" y="7321"/>
                  </a:cubicBezTo>
                  <a:cubicBezTo>
                    <a:pt x="3476" y="7431"/>
                    <a:pt x="3402" y="7542"/>
                    <a:pt x="3328" y="7727"/>
                  </a:cubicBezTo>
                  <a:cubicBezTo>
                    <a:pt x="3217" y="7875"/>
                    <a:pt x="3180" y="7986"/>
                    <a:pt x="3106" y="8171"/>
                  </a:cubicBezTo>
                  <a:cubicBezTo>
                    <a:pt x="2995" y="8356"/>
                    <a:pt x="2958" y="8504"/>
                    <a:pt x="2847" y="8688"/>
                  </a:cubicBezTo>
                  <a:cubicBezTo>
                    <a:pt x="2773" y="8873"/>
                    <a:pt x="2736" y="9058"/>
                    <a:pt x="2625" y="9280"/>
                  </a:cubicBezTo>
                  <a:cubicBezTo>
                    <a:pt x="2588" y="9391"/>
                    <a:pt x="2551" y="9465"/>
                    <a:pt x="2477" y="9613"/>
                  </a:cubicBezTo>
                  <a:cubicBezTo>
                    <a:pt x="2477" y="9650"/>
                    <a:pt x="2440" y="9724"/>
                    <a:pt x="2440" y="9761"/>
                  </a:cubicBezTo>
                  <a:cubicBezTo>
                    <a:pt x="2440" y="9798"/>
                    <a:pt x="2404" y="9835"/>
                    <a:pt x="2404" y="9945"/>
                  </a:cubicBezTo>
                  <a:cubicBezTo>
                    <a:pt x="2293" y="10167"/>
                    <a:pt x="2256" y="10389"/>
                    <a:pt x="2182" y="10648"/>
                  </a:cubicBezTo>
                  <a:cubicBezTo>
                    <a:pt x="2182" y="10685"/>
                    <a:pt x="2108" y="10759"/>
                    <a:pt x="2108" y="10833"/>
                  </a:cubicBezTo>
                  <a:cubicBezTo>
                    <a:pt x="2108" y="10870"/>
                    <a:pt x="2071" y="10944"/>
                    <a:pt x="2071" y="11018"/>
                  </a:cubicBezTo>
                  <a:cubicBezTo>
                    <a:pt x="2034" y="11129"/>
                    <a:pt x="2034" y="11239"/>
                    <a:pt x="1997" y="11387"/>
                  </a:cubicBezTo>
                  <a:cubicBezTo>
                    <a:pt x="1923" y="11609"/>
                    <a:pt x="1849" y="11868"/>
                    <a:pt x="1812" y="12127"/>
                  </a:cubicBezTo>
                  <a:cubicBezTo>
                    <a:pt x="1738" y="12386"/>
                    <a:pt x="1701" y="12607"/>
                    <a:pt x="1664" y="12903"/>
                  </a:cubicBezTo>
                  <a:cubicBezTo>
                    <a:pt x="1553" y="13421"/>
                    <a:pt x="1479" y="13975"/>
                    <a:pt x="1368" y="14530"/>
                  </a:cubicBezTo>
                  <a:lnTo>
                    <a:pt x="1331" y="14937"/>
                  </a:lnTo>
                  <a:lnTo>
                    <a:pt x="1294" y="15343"/>
                  </a:lnTo>
                  <a:cubicBezTo>
                    <a:pt x="1257" y="15639"/>
                    <a:pt x="1257" y="15898"/>
                    <a:pt x="1183" y="16120"/>
                  </a:cubicBezTo>
                  <a:cubicBezTo>
                    <a:pt x="1147" y="16637"/>
                    <a:pt x="1110" y="17192"/>
                    <a:pt x="1110" y="17709"/>
                  </a:cubicBezTo>
                  <a:cubicBezTo>
                    <a:pt x="1110" y="17968"/>
                    <a:pt x="1073" y="18301"/>
                    <a:pt x="1073" y="18560"/>
                  </a:cubicBezTo>
                  <a:cubicBezTo>
                    <a:pt x="814" y="6877"/>
                    <a:pt x="4659" y="4104"/>
                    <a:pt x="11276" y="1738"/>
                  </a:cubicBezTo>
                  <a:cubicBezTo>
                    <a:pt x="13458" y="962"/>
                    <a:pt x="15491" y="629"/>
                    <a:pt x="17414" y="629"/>
                  </a:cubicBezTo>
                  <a:close/>
                  <a:moveTo>
                    <a:pt x="27470" y="15750"/>
                  </a:moveTo>
                  <a:cubicBezTo>
                    <a:pt x="28320" y="15750"/>
                    <a:pt x="29133" y="15824"/>
                    <a:pt x="29836" y="15898"/>
                  </a:cubicBezTo>
                  <a:cubicBezTo>
                    <a:pt x="30575" y="16009"/>
                    <a:pt x="31241" y="16120"/>
                    <a:pt x="31832" y="16231"/>
                  </a:cubicBezTo>
                  <a:cubicBezTo>
                    <a:pt x="32424" y="16378"/>
                    <a:pt x="32941" y="16489"/>
                    <a:pt x="33311" y="16600"/>
                  </a:cubicBezTo>
                  <a:cubicBezTo>
                    <a:pt x="33681" y="16674"/>
                    <a:pt x="33977" y="16822"/>
                    <a:pt x="34198" y="16933"/>
                  </a:cubicBezTo>
                  <a:cubicBezTo>
                    <a:pt x="33977" y="16859"/>
                    <a:pt x="33644" y="16785"/>
                    <a:pt x="33237" y="16674"/>
                  </a:cubicBezTo>
                  <a:cubicBezTo>
                    <a:pt x="32793" y="16600"/>
                    <a:pt x="32313" y="16489"/>
                    <a:pt x="31684" y="16415"/>
                  </a:cubicBezTo>
                  <a:cubicBezTo>
                    <a:pt x="31093" y="16304"/>
                    <a:pt x="30464" y="16231"/>
                    <a:pt x="29688" y="16194"/>
                  </a:cubicBezTo>
                  <a:cubicBezTo>
                    <a:pt x="28948" y="16120"/>
                    <a:pt x="28172" y="16120"/>
                    <a:pt x="27359" y="16120"/>
                  </a:cubicBezTo>
                  <a:cubicBezTo>
                    <a:pt x="26508" y="16194"/>
                    <a:pt x="25621" y="16231"/>
                    <a:pt x="24771" y="16341"/>
                  </a:cubicBezTo>
                  <a:cubicBezTo>
                    <a:pt x="22959" y="16637"/>
                    <a:pt x="21111" y="17155"/>
                    <a:pt x="19262" y="17783"/>
                  </a:cubicBezTo>
                  <a:cubicBezTo>
                    <a:pt x="18338" y="18116"/>
                    <a:pt x="17451" y="18486"/>
                    <a:pt x="16563" y="18818"/>
                  </a:cubicBezTo>
                  <a:cubicBezTo>
                    <a:pt x="15713" y="19188"/>
                    <a:pt x="14826" y="19558"/>
                    <a:pt x="13975" y="19891"/>
                  </a:cubicBezTo>
                  <a:cubicBezTo>
                    <a:pt x="13162" y="20260"/>
                    <a:pt x="12312" y="20556"/>
                    <a:pt x="11535" y="20852"/>
                  </a:cubicBezTo>
                  <a:cubicBezTo>
                    <a:pt x="10759" y="21111"/>
                    <a:pt x="9983" y="21369"/>
                    <a:pt x="9243" y="21554"/>
                  </a:cubicBezTo>
                  <a:cubicBezTo>
                    <a:pt x="8504" y="21665"/>
                    <a:pt x="7838" y="21776"/>
                    <a:pt x="7247" y="21813"/>
                  </a:cubicBezTo>
                  <a:cubicBezTo>
                    <a:pt x="6655" y="21813"/>
                    <a:pt x="6138" y="21776"/>
                    <a:pt x="5657" y="21665"/>
                  </a:cubicBezTo>
                  <a:cubicBezTo>
                    <a:pt x="5250" y="21591"/>
                    <a:pt x="4918" y="21443"/>
                    <a:pt x="4733" y="21369"/>
                  </a:cubicBezTo>
                  <a:cubicBezTo>
                    <a:pt x="4549" y="21259"/>
                    <a:pt x="4475" y="21185"/>
                    <a:pt x="4474" y="21185"/>
                  </a:cubicBezTo>
                  <a:lnTo>
                    <a:pt x="4474" y="21185"/>
                  </a:lnTo>
                  <a:cubicBezTo>
                    <a:pt x="4475" y="21185"/>
                    <a:pt x="4549" y="21259"/>
                    <a:pt x="4807" y="21295"/>
                  </a:cubicBezTo>
                  <a:cubicBezTo>
                    <a:pt x="5028" y="21406"/>
                    <a:pt x="5361" y="21480"/>
                    <a:pt x="5768" y="21554"/>
                  </a:cubicBezTo>
                  <a:cubicBezTo>
                    <a:pt x="5990" y="21591"/>
                    <a:pt x="6211" y="21591"/>
                    <a:pt x="6470" y="21591"/>
                  </a:cubicBezTo>
                  <a:cubicBezTo>
                    <a:pt x="6692" y="21591"/>
                    <a:pt x="6951" y="21591"/>
                    <a:pt x="7284" y="21554"/>
                  </a:cubicBezTo>
                  <a:cubicBezTo>
                    <a:pt x="7579" y="21480"/>
                    <a:pt x="7875" y="21443"/>
                    <a:pt x="8208" y="21406"/>
                  </a:cubicBezTo>
                  <a:cubicBezTo>
                    <a:pt x="8541" y="21369"/>
                    <a:pt x="8873" y="21259"/>
                    <a:pt x="9243" y="21185"/>
                  </a:cubicBezTo>
                  <a:cubicBezTo>
                    <a:pt x="9909" y="21000"/>
                    <a:pt x="10648" y="20704"/>
                    <a:pt x="11461" y="20445"/>
                  </a:cubicBezTo>
                  <a:cubicBezTo>
                    <a:pt x="12238" y="20112"/>
                    <a:pt x="13014" y="19780"/>
                    <a:pt x="13864" y="19410"/>
                  </a:cubicBezTo>
                  <a:cubicBezTo>
                    <a:pt x="14678" y="19040"/>
                    <a:pt x="15565" y="18671"/>
                    <a:pt x="16452" y="18301"/>
                  </a:cubicBezTo>
                  <a:cubicBezTo>
                    <a:pt x="17303" y="17931"/>
                    <a:pt x="18227" y="17561"/>
                    <a:pt x="19151" y="17229"/>
                  </a:cubicBezTo>
                  <a:cubicBezTo>
                    <a:pt x="20076" y="16933"/>
                    <a:pt x="21000" y="16637"/>
                    <a:pt x="21998" y="16415"/>
                  </a:cubicBezTo>
                  <a:cubicBezTo>
                    <a:pt x="22922" y="16194"/>
                    <a:pt x="23883" y="16009"/>
                    <a:pt x="24808" y="15898"/>
                  </a:cubicBezTo>
                  <a:cubicBezTo>
                    <a:pt x="25732" y="15750"/>
                    <a:pt x="26619" y="15750"/>
                    <a:pt x="27470" y="15750"/>
                  </a:cubicBezTo>
                  <a:close/>
                  <a:moveTo>
                    <a:pt x="29466" y="20741"/>
                  </a:moveTo>
                  <a:cubicBezTo>
                    <a:pt x="29096" y="20926"/>
                    <a:pt x="28690" y="21111"/>
                    <a:pt x="28172" y="21369"/>
                  </a:cubicBezTo>
                  <a:cubicBezTo>
                    <a:pt x="27950" y="21480"/>
                    <a:pt x="27691" y="21591"/>
                    <a:pt x="27396" y="21665"/>
                  </a:cubicBezTo>
                  <a:cubicBezTo>
                    <a:pt x="27137" y="21776"/>
                    <a:pt x="26804" y="21887"/>
                    <a:pt x="26508" y="22035"/>
                  </a:cubicBezTo>
                  <a:cubicBezTo>
                    <a:pt x="26213" y="22183"/>
                    <a:pt x="25880" y="22331"/>
                    <a:pt x="25547" y="22405"/>
                  </a:cubicBezTo>
                  <a:cubicBezTo>
                    <a:pt x="25214" y="22552"/>
                    <a:pt x="24845" y="22663"/>
                    <a:pt x="24475" y="22774"/>
                  </a:cubicBezTo>
                  <a:cubicBezTo>
                    <a:pt x="24105" y="22922"/>
                    <a:pt x="23736" y="23070"/>
                    <a:pt x="23366" y="23144"/>
                  </a:cubicBezTo>
                  <a:cubicBezTo>
                    <a:pt x="23292" y="23218"/>
                    <a:pt x="23181" y="23218"/>
                    <a:pt x="23107" y="23255"/>
                  </a:cubicBezTo>
                  <a:cubicBezTo>
                    <a:pt x="22996" y="23292"/>
                    <a:pt x="22922" y="23292"/>
                    <a:pt x="22811" y="23329"/>
                  </a:cubicBezTo>
                  <a:cubicBezTo>
                    <a:pt x="22626" y="23403"/>
                    <a:pt x="22405" y="23440"/>
                    <a:pt x="22220" y="23514"/>
                  </a:cubicBezTo>
                  <a:cubicBezTo>
                    <a:pt x="21813" y="23625"/>
                    <a:pt x="21369" y="23736"/>
                    <a:pt x="21000" y="23883"/>
                  </a:cubicBezTo>
                  <a:cubicBezTo>
                    <a:pt x="20815" y="23957"/>
                    <a:pt x="20593" y="23994"/>
                    <a:pt x="20371" y="24031"/>
                  </a:cubicBezTo>
                  <a:cubicBezTo>
                    <a:pt x="20149" y="24068"/>
                    <a:pt x="19965" y="24142"/>
                    <a:pt x="19743" y="24179"/>
                  </a:cubicBezTo>
                  <a:cubicBezTo>
                    <a:pt x="19484" y="24216"/>
                    <a:pt x="19299" y="24253"/>
                    <a:pt x="19077" y="24327"/>
                  </a:cubicBezTo>
                  <a:cubicBezTo>
                    <a:pt x="18855" y="24364"/>
                    <a:pt x="18671" y="24401"/>
                    <a:pt x="18449" y="24438"/>
                  </a:cubicBezTo>
                  <a:cubicBezTo>
                    <a:pt x="18005" y="24549"/>
                    <a:pt x="17562" y="24586"/>
                    <a:pt x="17155" y="24697"/>
                  </a:cubicBezTo>
                  <a:cubicBezTo>
                    <a:pt x="16896" y="24734"/>
                    <a:pt x="16711" y="24771"/>
                    <a:pt x="16489" y="24771"/>
                  </a:cubicBezTo>
                  <a:cubicBezTo>
                    <a:pt x="16268" y="24808"/>
                    <a:pt x="16046" y="24808"/>
                    <a:pt x="15861" y="24882"/>
                  </a:cubicBezTo>
                  <a:cubicBezTo>
                    <a:pt x="15380" y="24919"/>
                    <a:pt x="14974" y="24993"/>
                    <a:pt x="14493" y="24993"/>
                  </a:cubicBezTo>
                  <a:cubicBezTo>
                    <a:pt x="14086" y="25067"/>
                    <a:pt x="13643" y="25067"/>
                    <a:pt x="13199" y="25103"/>
                  </a:cubicBezTo>
                  <a:cubicBezTo>
                    <a:pt x="13125" y="25103"/>
                    <a:pt x="12977" y="25103"/>
                    <a:pt x="12903" y="25140"/>
                  </a:cubicBezTo>
                  <a:lnTo>
                    <a:pt x="11905" y="25140"/>
                  </a:lnTo>
                  <a:cubicBezTo>
                    <a:pt x="11634" y="25140"/>
                    <a:pt x="11363" y="25157"/>
                    <a:pt x="11092" y="25157"/>
                  </a:cubicBezTo>
                  <a:cubicBezTo>
                    <a:pt x="10956" y="25157"/>
                    <a:pt x="10821" y="25153"/>
                    <a:pt x="10685" y="25140"/>
                  </a:cubicBezTo>
                  <a:cubicBezTo>
                    <a:pt x="10241" y="25140"/>
                    <a:pt x="9872" y="25140"/>
                    <a:pt x="9465" y="25103"/>
                  </a:cubicBezTo>
                  <a:cubicBezTo>
                    <a:pt x="9095" y="25067"/>
                    <a:pt x="8726" y="25067"/>
                    <a:pt x="8356" y="24993"/>
                  </a:cubicBezTo>
                  <a:lnTo>
                    <a:pt x="8097" y="24993"/>
                  </a:lnTo>
                  <a:cubicBezTo>
                    <a:pt x="7986" y="24993"/>
                    <a:pt x="7912" y="24993"/>
                    <a:pt x="7801" y="24956"/>
                  </a:cubicBezTo>
                  <a:cubicBezTo>
                    <a:pt x="7616" y="24956"/>
                    <a:pt x="7469" y="24919"/>
                    <a:pt x="7284" y="24919"/>
                  </a:cubicBezTo>
                  <a:cubicBezTo>
                    <a:pt x="7099" y="24919"/>
                    <a:pt x="6988" y="24845"/>
                    <a:pt x="6803" y="24845"/>
                  </a:cubicBezTo>
                  <a:cubicBezTo>
                    <a:pt x="6655" y="24808"/>
                    <a:pt x="6470" y="24808"/>
                    <a:pt x="6322" y="24771"/>
                  </a:cubicBezTo>
                  <a:cubicBezTo>
                    <a:pt x="6064" y="24734"/>
                    <a:pt x="5731" y="24660"/>
                    <a:pt x="5509" y="24623"/>
                  </a:cubicBezTo>
                  <a:cubicBezTo>
                    <a:pt x="4991" y="24475"/>
                    <a:pt x="4511" y="24401"/>
                    <a:pt x="4104" y="24290"/>
                  </a:cubicBezTo>
                  <a:cubicBezTo>
                    <a:pt x="3734" y="24216"/>
                    <a:pt x="3476" y="24142"/>
                    <a:pt x="3217" y="24031"/>
                  </a:cubicBezTo>
                  <a:lnTo>
                    <a:pt x="3217" y="24031"/>
                  </a:lnTo>
                  <a:cubicBezTo>
                    <a:pt x="3328" y="24068"/>
                    <a:pt x="3476" y="24068"/>
                    <a:pt x="3587" y="24105"/>
                  </a:cubicBezTo>
                  <a:cubicBezTo>
                    <a:pt x="3734" y="24179"/>
                    <a:pt x="3919" y="24216"/>
                    <a:pt x="4104" y="24253"/>
                  </a:cubicBezTo>
                  <a:cubicBezTo>
                    <a:pt x="4474" y="24364"/>
                    <a:pt x="4954" y="24438"/>
                    <a:pt x="5509" y="24549"/>
                  </a:cubicBezTo>
                  <a:lnTo>
                    <a:pt x="6322" y="24660"/>
                  </a:lnTo>
                  <a:cubicBezTo>
                    <a:pt x="6470" y="24660"/>
                    <a:pt x="6655" y="24734"/>
                    <a:pt x="6803" y="24771"/>
                  </a:cubicBezTo>
                  <a:cubicBezTo>
                    <a:pt x="6914" y="24771"/>
                    <a:pt x="7099" y="24808"/>
                    <a:pt x="7284" y="24808"/>
                  </a:cubicBezTo>
                  <a:cubicBezTo>
                    <a:pt x="7469" y="24808"/>
                    <a:pt x="7616" y="24882"/>
                    <a:pt x="7801" y="24882"/>
                  </a:cubicBezTo>
                  <a:cubicBezTo>
                    <a:pt x="7912" y="24882"/>
                    <a:pt x="7986" y="24882"/>
                    <a:pt x="8097" y="24919"/>
                  </a:cubicBezTo>
                  <a:lnTo>
                    <a:pt x="8356" y="24919"/>
                  </a:lnTo>
                  <a:cubicBezTo>
                    <a:pt x="8726" y="24919"/>
                    <a:pt x="9095" y="24956"/>
                    <a:pt x="9465" y="24956"/>
                  </a:cubicBezTo>
                  <a:lnTo>
                    <a:pt x="12829" y="24956"/>
                  </a:lnTo>
                  <a:cubicBezTo>
                    <a:pt x="12940" y="24956"/>
                    <a:pt x="13088" y="24956"/>
                    <a:pt x="13162" y="24919"/>
                  </a:cubicBezTo>
                  <a:cubicBezTo>
                    <a:pt x="13569" y="24882"/>
                    <a:pt x="14049" y="24882"/>
                    <a:pt x="14456" y="24808"/>
                  </a:cubicBezTo>
                  <a:cubicBezTo>
                    <a:pt x="14863" y="24771"/>
                    <a:pt x="15343" y="24734"/>
                    <a:pt x="15750" y="24623"/>
                  </a:cubicBezTo>
                  <a:cubicBezTo>
                    <a:pt x="15972" y="24586"/>
                    <a:pt x="16157" y="24586"/>
                    <a:pt x="16415" y="24549"/>
                  </a:cubicBezTo>
                  <a:cubicBezTo>
                    <a:pt x="16637" y="24512"/>
                    <a:pt x="16822" y="24438"/>
                    <a:pt x="17044" y="24438"/>
                  </a:cubicBezTo>
                  <a:cubicBezTo>
                    <a:pt x="17451" y="24364"/>
                    <a:pt x="17931" y="24327"/>
                    <a:pt x="18338" y="24216"/>
                  </a:cubicBezTo>
                  <a:cubicBezTo>
                    <a:pt x="18560" y="24179"/>
                    <a:pt x="18745" y="24142"/>
                    <a:pt x="19003" y="24068"/>
                  </a:cubicBezTo>
                  <a:cubicBezTo>
                    <a:pt x="19225" y="24031"/>
                    <a:pt x="19410" y="23994"/>
                    <a:pt x="19632" y="23957"/>
                  </a:cubicBezTo>
                  <a:cubicBezTo>
                    <a:pt x="19854" y="23883"/>
                    <a:pt x="20039" y="23846"/>
                    <a:pt x="20297" y="23809"/>
                  </a:cubicBezTo>
                  <a:cubicBezTo>
                    <a:pt x="20519" y="23773"/>
                    <a:pt x="20704" y="23699"/>
                    <a:pt x="20926" y="23662"/>
                  </a:cubicBezTo>
                  <a:cubicBezTo>
                    <a:pt x="21333" y="23514"/>
                    <a:pt x="21776" y="23440"/>
                    <a:pt x="22146" y="23329"/>
                  </a:cubicBezTo>
                  <a:cubicBezTo>
                    <a:pt x="22331" y="23292"/>
                    <a:pt x="22553" y="23255"/>
                    <a:pt x="22737" y="23144"/>
                  </a:cubicBezTo>
                  <a:cubicBezTo>
                    <a:pt x="22811" y="23107"/>
                    <a:pt x="22922" y="23107"/>
                    <a:pt x="22996" y="23070"/>
                  </a:cubicBezTo>
                  <a:cubicBezTo>
                    <a:pt x="23107" y="23033"/>
                    <a:pt x="23181" y="23033"/>
                    <a:pt x="23292" y="22959"/>
                  </a:cubicBezTo>
                  <a:cubicBezTo>
                    <a:pt x="23662" y="22848"/>
                    <a:pt x="24031" y="22737"/>
                    <a:pt x="24401" y="22589"/>
                  </a:cubicBezTo>
                  <a:cubicBezTo>
                    <a:pt x="24771" y="22479"/>
                    <a:pt x="25141" y="22368"/>
                    <a:pt x="25473" y="22220"/>
                  </a:cubicBezTo>
                  <a:cubicBezTo>
                    <a:pt x="25769" y="22109"/>
                    <a:pt x="26102" y="21998"/>
                    <a:pt x="26434" y="21850"/>
                  </a:cubicBezTo>
                  <a:cubicBezTo>
                    <a:pt x="26767" y="21739"/>
                    <a:pt x="27026" y="21628"/>
                    <a:pt x="27322" y="21554"/>
                  </a:cubicBezTo>
                  <a:cubicBezTo>
                    <a:pt x="27581" y="21443"/>
                    <a:pt x="27876" y="21369"/>
                    <a:pt x="28098" y="21222"/>
                  </a:cubicBezTo>
                  <a:cubicBezTo>
                    <a:pt x="28690" y="21074"/>
                    <a:pt x="29096" y="20889"/>
                    <a:pt x="29466" y="20741"/>
                  </a:cubicBezTo>
                  <a:close/>
                  <a:moveTo>
                    <a:pt x="17525" y="0"/>
                  </a:moveTo>
                  <a:cubicBezTo>
                    <a:pt x="15491" y="0"/>
                    <a:pt x="13347" y="407"/>
                    <a:pt x="11129" y="1146"/>
                  </a:cubicBezTo>
                  <a:cubicBezTo>
                    <a:pt x="7210" y="2551"/>
                    <a:pt x="4252" y="4104"/>
                    <a:pt x="2440" y="7358"/>
                  </a:cubicBezTo>
                  <a:cubicBezTo>
                    <a:pt x="555" y="10722"/>
                    <a:pt x="0" y="15713"/>
                    <a:pt x="740" y="23477"/>
                  </a:cubicBezTo>
                  <a:cubicBezTo>
                    <a:pt x="777" y="23736"/>
                    <a:pt x="925" y="23994"/>
                    <a:pt x="1183" y="24068"/>
                  </a:cubicBezTo>
                  <a:cubicBezTo>
                    <a:pt x="1294" y="24105"/>
                    <a:pt x="1368" y="24105"/>
                    <a:pt x="1479" y="24105"/>
                  </a:cubicBezTo>
                  <a:lnTo>
                    <a:pt x="1627" y="24105"/>
                  </a:lnTo>
                  <a:cubicBezTo>
                    <a:pt x="2736" y="24586"/>
                    <a:pt x="5953" y="25769"/>
                    <a:pt x="11092" y="25769"/>
                  </a:cubicBezTo>
                  <a:cubicBezTo>
                    <a:pt x="17192" y="25769"/>
                    <a:pt x="23699" y="24179"/>
                    <a:pt x="30501" y="20963"/>
                  </a:cubicBezTo>
                  <a:cubicBezTo>
                    <a:pt x="30723" y="21037"/>
                    <a:pt x="31980" y="21369"/>
                    <a:pt x="33348" y="21369"/>
                  </a:cubicBezTo>
                  <a:cubicBezTo>
                    <a:pt x="36306" y="21369"/>
                    <a:pt x="37008" y="19928"/>
                    <a:pt x="37156" y="19077"/>
                  </a:cubicBezTo>
                  <a:cubicBezTo>
                    <a:pt x="37193" y="18449"/>
                    <a:pt x="37119" y="17524"/>
                    <a:pt x="36084" y="16600"/>
                  </a:cubicBezTo>
                  <a:cubicBezTo>
                    <a:pt x="35529" y="16083"/>
                    <a:pt x="34716" y="15602"/>
                    <a:pt x="33681" y="15195"/>
                  </a:cubicBezTo>
                  <a:cubicBezTo>
                    <a:pt x="32683" y="14789"/>
                    <a:pt x="31647" y="14493"/>
                    <a:pt x="31019" y="14382"/>
                  </a:cubicBezTo>
                  <a:cubicBezTo>
                    <a:pt x="31426" y="12792"/>
                    <a:pt x="31943" y="9243"/>
                    <a:pt x="29392" y="6064"/>
                  </a:cubicBezTo>
                  <a:cubicBezTo>
                    <a:pt x="26250" y="2071"/>
                    <a:pt x="22146" y="0"/>
                    <a:pt x="17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4713799" y="3719322"/>
              <a:ext cx="90707" cy="116956"/>
            </a:xfrm>
            <a:custGeom>
              <a:rect b="b" l="l" r="r" t="t"/>
              <a:pathLst>
                <a:path extrusionOk="0" h="5436" w="4216">
                  <a:moveTo>
                    <a:pt x="3476" y="1"/>
                  </a:moveTo>
                  <a:lnTo>
                    <a:pt x="0" y="371"/>
                  </a:lnTo>
                  <a:lnTo>
                    <a:pt x="74" y="3033"/>
                  </a:lnTo>
                  <a:lnTo>
                    <a:pt x="370" y="3439"/>
                  </a:lnTo>
                  <a:lnTo>
                    <a:pt x="1627" y="3328"/>
                  </a:lnTo>
                  <a:cubicBezTo>
                    <a:pt x="1627" y="3217"/>
                    <a:pt x="1627" y="3143"/>
                    <a:pt x="1664" y="3033"/>
                  </a:cubicBezTo>
                  <a:cubicBezTo>
                    <a:pt x="1738" y="2959"/>
                    <a:pt x="1812" y="2885"/>
                    <a:pt x="1960" y="2885"/>
                  </a:cubicBezTo>
                  <a:cubicBezTo>
                    <a:pt x="2108" y="2885"/>
                    <a:pt x="2182" y="2959"/>
                    <a:pt x="2219" y="3033"/>
                  </a:cubicBezTo>
                  <a:cubicBezTo>
                    <a:pt x="2293" y="3143"/>
                    <a:pt x="2330" y="3254"/>
                    <a:pt x="2367" y="3513"/>
                  </a:cubicBezTo>
                  <a:cubicBezTo>
                    <a:pt x="2367" y="3698"/>
                    <a:pt x="2367" y="3883"/>
                    <a:pt x="2330" y="3957"/>
                  </a:cubicBezTo>
                  <a:cubicBezTo>
                    <a:pt x="2293" y="4068"/>
                    <a:pt x="2182" y="4105"/>
                    <a:pt x="2108" y="4142"/>
                  </a:cubicBezTo>
                  <a:cubicBezTo>
                    <a:pt x="1960" y="4142"/>
                    <a:pt x="1849" y="4142"/>
                    <a:pt x="1812" y="4068"/>
                  </a:cubicBezTo>
                  <a:cubicBezTo>
                    <a:pt x="1775" y="3957"/>
                    <a:pt x="1738" y="3883"/>
                    <a:pt x="1738" y="3735"/>
                  </a:cubicBezTo>
                  <a:lnTo>
                    <a:pt x="185" y="3883"/>
                  </a:lnTo>
                  <a:lnTo>
                    <a:pt x="333" y="5177"/>
                  </a:lnTo>
                  <a:cubicBezTo>
                    <a:pt x="444" y="5214"/>
                    <a:pt x="518" y="5251"/>
                    <a:pt x="666" y="5288"/>
                  </a:cubicBezTo>
                  <a:cubicBezTo>
                    <a:pt x="814" y="5362"/>
                    <a:pt x="925" y="5399"/>
                    <a:pt x="1073" y="5399"/>
                  </a:cubicBezTo>
                  <a:cubicBezTo>
                    <a:pt x="1220" y="5436"/>
                    <a:pt x="1405" y="5436"/>
                    <a:pt x="1627" y="5436"/>
                  </a:cubicBezTo>
                  <a:cubicBezTo>
                    <a:pt x="1812" y="5436"/>
                    <a:pt x="2034" y="5436"/>
                    <a:pt x="2293" y="5399"/>
                  </a:cubicBezTo>
                  <a:cubicBezTo>
                    <a:pt x="2921" y="5362"/>
                    <a:pt x="3439" y="5103"/>
                    <a:pt x="3771" y="4733"/>
                  </a:cubicBezTo>
                  <a:cubicBezTo>
                    <a:pt x="4067" y="4363"/>
                    <a:pt x="4215" y="3920"/>
                    <a:pt x="4141" y="3254"/>
                  </a:cubicBezTo>
                  <a:cubicBezTo>
                    <a:pt x="4141" y="3033"/>
                    <a:pt x="4030" y="2848"/>
                    <a:pt x="3956" y="2663"/>
                  </a:cubicBezTo>
                  <a:cubicBezTo>
                    <a:pt x="3845" y="2478"/>
                    <a:pt x="3697" y="2293"/>
                    <a:pt x="3587" y="2219"/>
                  </a:cubicBezTo>
                  <a:cubicBezTo>
                    <a:pt x="3439" y="2071"/>
                    <a:pt x="3254" y="1997"/>
                    <a:pt x="3032" y="1923"/>
                  </a:cubicBezTo>
                  <a:cubicBezTo>
                    <a:pt x="2849" y="1897"/>
                    <a:pt x="2703" y="1871"/>
                    <a:pt x="2542" y="1871"/>
                  </a:cubicBezTo>
                  <a:cubicBezTo>
                    <a:pt x="2475" y="1871"/>
                    <a:pt x="2405" y="1876"/>
                    <a:pt x="2330" y="1886"/>
                  </a:cubicBezTo>
                  <a:cubicBezTo>
                    <a:pt x="2182" y="1886"/>
                    <a:pt x="2034" y="1923"/>
                    <a:pt x="1849" y="1960"/>
                  </a:cubicBezTo>
                  <a:cubicBezTo>
                    <a:pt x="1664" y="2034"/>
                    <a:pt x="1553" y="2108"/>
                    <a:pt x="1442" y="2145"/>
                  </a:cubicBezTo>
                  <a:lnTo>
                    <a:pt x="1442" y="1480"/>
                  </a:lnTo>
                  <a:lnTo>
                    <a:pt x="3624" y="1221"/>
                  </a:lnTo>
                  <a:lnTo>
                    <a:pt x="34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805281" y="3712975"/>
              <a:ext cx="97054" cy="111383"/>
            </a:xfrm>
            <a:custGeom>
              <a:rect b="b" l="l" r="r" t="t"/>
              <a:pathLst>
                <a:path extrusionOk="0" h="5177" w="4511">
                  <a:moveTo>
                    <a:pt x="2107" y="0"/>
                  </a:moveTo>
                  <a:lnTo>
                    <a:pt x="518" y="148"/>
                  </a:lnTo>
                  <a:lnTo>
                    <a:pt x="0" y="2699"/>
                  </a:lnTo>
                  <a:lnTo>
                    <a:pt x="111" y="3808"/>
                  </a:lnTo>
                  <a:lnTo>
                    <a:pt x="2218" y="3586"/>
                  </a:lnTo>
                  <a:lnTo>
                    <a:pt x="2292" y="3919"/>
                  </a:lnTo>
                  <a:lnTo>
                    <a:pt x="1442" y="4030"/>
                  </a:lnTo>
                  <a:lnTo>
                    <a:pt x="1590" y="5176"/>
                  </a:lnTo>
                  <a:lnTo>
                    <a:pt x="4510" y="4843"/>
                  </a:lnTo>
                  <a:lnTo>
                    <a:pt x="4363" y="3771"/>
                  </a:lnTo>
                  <a:lnTo>
                    <a:pt x="3956" y="3771"/>
                  </a:lnTo>
                  <a:lnTo>
                    <a:pt x="3956" y="3438"/>
                  </a:lnTo>
                  <a:lnTo>
                    <a:pt x="4437" y="3328"/>
                  </a:lnTo>
                  <a:lnTo>
                    <a:pt x="4363" y="2366"/>
                  </a:lnTo>
                  <a:lnTo>
                    <a:pt x="3808" y="2403"/>
                  </a:lnTo>
                  <a:lnTo>
                    <a:pt x="3697" y="1553"/>
                  </a:lnTo>
                  <a:lnTo>
                    <a:pt x="2033" y="1738"/>
                  </a:lnTo>
                  <a:lnTo>
                    <a:pt x="2144" y="2588"/>
                  </a:lnTo>
                  <a:lnTo>
                    <a:pt x="1553" y="2662"/>
                  </a:lnTo>
                  <a:lnTo>
                    <a:pt x="2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" name="Google Shape;254;p13"/>
          <p:cNvGrpSpPr/>
          <p:nvPr/>
        </p:nvGrpSpPr>
        <p:grpSpPr>
          <a:xfrm rot="10800000">
            <a:off x="12" y="4429600"/>
            <a:ext cx="1067709" cy="713900"/>
            <a:chOff x="8008752" y="70776"/>
            <a:chExt cx="1067709" cy="713900"/>
          </a:xfrm>
        </p:grpSpPr>
        <p:sp>
          <p:nvSpPr>
            <p:cNvPr id="255" name="Google Shape;255;p13"/>
            <p:cNvSpPr/>
            <p:nvPr/>
          </p:nvSpPr>
          <p:spPr>
            <a:xfrm rot="10800000">
              <a:off x="8816061" y="5368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 rot="10800000">
              <a:off x="8288506" y="51842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 rot="10800000">
              <a:off x="8008752" y="707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4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61" name="Google Shape;261;p14"/>
          <p:cNvGrpSpPr/>
          <p:nvPr/>
        </p:nvGrpSpPr>
        <p:grpSpPr>
          <a:xfrm rot="10800000">
            <a:off x="12" y="4429600"/>
            <a:ext cx="1067709" cy="713900"/>
            <a:chOff x="8008752" y="70776"/>
            <a:chExt cx="1067709" cy="713900"/>
          </a:xfrm>
        </p:grpSpPr>
        <p:sp>
          <p:nvSpPr>
            <p:cNvPr id="262" name="Google Shape;262;p14"/>
            <p:cNvSpPr/>
            <p:nvPr/>
          </p:nvSpPr>
          <p:spPr>
            <a:xfrm rot="10800000">
              <a:off x="8816061" y="5368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 rot="10800000">
              <a:off x="8288506" y="51842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 rot="10800000">
              <a:off x="8008752" y="707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5" name="Google Shape;265;p14"/>
          <p:cNvGrpSpPr/>
          <p:nvPr/>
        </p:nvGrpSpPr>
        <p:grpSpPr>
          <a:xfrm rot="1072954">
            <a:off x="8186124" y="114991"/>
            <a:ext cx="847981" cy="849029"/>
            <a:chOff x="1136780" y="3604797"/>
            <a:chExt cx="582260" cy="583057"/>
          </a:xfrm>
        </p:grpSpPr>
        <p:sp>
          <p:nvSpPr>
            <p:cNvPr id="266" name="Google Shape;266;p14"/>
            <p:cNvSpPr/>
            <p:nvPr/>
          </p:nvSpPr>
          <p:spPr>
            <a:xfrm>
              <a:off x="1136780" y="3604797"/>
              <a:ext cx="582260" cy="583057"/>
            </a:xfrm>
            <a:custGeom>
              <a:rect b="b" l="l" r="r" t="t"/>
              <a:pathLst>
                <a:path extrusionOk="0" h="27100" w="27063">
                  <a:moveTo>
                    <a:pt x="13531" y="1035"/>
                  </a:moveTo>
                  <a:cubicBezTo>
                    <a:pt x="17339" y="1035"/>
                    <a:pt x="20741" y="2736"/>
                    <a:pt x="23033" y="5361"/>
                  </a:cubicBezTo>
                  <a:cubicBezTo>
                    <a:pt x="22996" y="5361"/>
                    <a:pt x="22996" y="5324"/>
                    <a:pt x="22959" y="5324"/>
                  </a:cubicBezTo>
                  <a:cubicBezTo>
                    <a:pt x="22774" y="5250"/>
                    <a:pt x="22589" y="5139"/>
                    <a:pt x="22441" y="5028"/>
                  </a:cubicBezTo>
                  <a:cubicBezTo>
                    <a:pt x="22293" y="4954"/>
                    <a:pt x="22109" y="4806"/>
                    <a:pt x="21998" y="4658"/>
                  </a:cubicBezTo>
                  <a:lnTo>
                    <a:pt x="21813" y="4474"/>
                  </a:lnTo>
                  <a:cubicBezTo>
                    <a:pt x="21776" y="4455"/>
                    <a:pt x="21748" y="4446"/>
                    <a:pt x="21725" y="4446"/>
                  </a:cubicBezTo>
                  <a:cubicBezTo>
                    <a:pt x="21702" y="4446"/>
                    <a:pt x="21683" y="4455"/>
                    <a:pt x="21665" y="4474"/>
                  </a:cubicBezTo>
                  <a:lnTo>
                    <a:pt x="21665" y="4585"/>
                  </a:lnTo>
                  <a:cubicBezTo>
                    <a:pt x="21665" y="4585"/>
                    <a:pt x="21702" y="4658"/>
                    <a:pt x="21739" y="4806"/>
                  </a:cubicBezTo>
                  <a:cubicBezTo>
                    <a:pt x="21813" y="4880"/>
                    <a:pt x="21887" y="5139"/>
                    <a:pt x="22035" y="5324"/>
                  </a:cubicBezTo>
                  <a:cubicBezTo>
                    <a:pt x="22109" y="5509"/>
                    <a:pt x="22256" y="5620"/>
                    <a:pt x="22404" y="5768"/>
                  </a:cubicBezTo>
                  <a:cubicBezTo>
                    <a:pt x="22367" y="5805"/>
                    <a:pt x="22256" y="5879"/>
                    <a:pt x="22219" y="5915"/>
                  </a:cubicBezTo>
                  <a:cubicBezTo>
                    <a:pt x="22183" y="5915"/>
                    <a:pt x="22109" y="5879"/>
                    <a:pt x="22035" y="5805"/>
                  </a:cubicBezTo>
                  <a:cubicBezTo>
                    <a:pt x="21887" y="5731"/>
                    <a:pt x="21702" y="5657"/>
                    <a:pt x="21517" y="5509"/>
                  </a:cubicBezTo>
                  <a:cubicBezTo>
                    <a:pt x="21369" y="5398"/>
                    <a:pt x="21258" y="5250"/>
                    <a:pt x="21110" y="5139"/>
                  </a:cubicBezTo>
                  <a:cubicBezTo>
                    <a:pt x="20999" y="5028"/>
                    <a:pt x="20962" y="4954"/>
                    <a:pt x="20926" y="4954"/>
                  </a:cubicBezTo>
                  <a:cubicBezTo>
                    <a:pt x="20907" y="4917"/>
                    <a:pt x="20879" y="4899"/>
                    <a:pt x="20852" y="4899"/>
                  </a:cubicBezTo>
                  <a:cubicBezTo>
                    <a:pt x="20824" y="4899"/>
                    <a:pt x="20796" y="4917"/>
                    <a:pt x="20778" y="4954"/>
                  </a:cubicBezTo>
                  <a:lnTo>
                    <a:pt x="20778" y="5028"/>
                  </a:lnTo>
                  <a:cubicBezTo>
                    <a:pt x="20778" y="5028"/>
                    <a:pt x="20815" y="5139"/>
                    <a:pt x="20889" y="5250"/>
                  </a:cubicBezTo>
                  <a:cubicBezTo>
                    <a:pt x="20926" y="5435"/>
                    <a:pt x="20999" y="5657"/>
                    <a:pt x="21110" y="5805"/>
                  </a:cubicBezTo>
                  <a:cubicBezTo>
                    <a:pt x="21184" y="5989"/>
                    <a:pt x="21332" y="6174"/>
                    <a:pt x="21443" y="6322"/>
                  </a:cubicBezTo>
                  <a:cubicBezTo>
                    <a:pt x="21332" y="6396"/>
                    <a:pt x="21295" y="6433"/>
                    <a:pt x="21184" y="6433"/>
                  </a:cubicBezTo>
                  <a:cubicBezTo>
                    <a:pt x="21147" y="6433"/>
                    <a:pt x="21110" y="6359"/>
                    <a:pt x="21073" y="6322"/>
                  </a:cubicBezTo>
                  <a:cubicBezTo>
                    <a:pt x="20926" y="6248"/>
                    <a:pt x="20741" y="6137"/>
                    <a:pt x="20593" y="6026"/>
                  </a:cubicBezTo>
                  <a:cubicBezTo>
                    <a:pt x="20445" y="5879"/>
                    <a:pt x="20334" y="5731"/>
                    <a:pt x="20223" y="5583"/>
                  </a:cubicBezTo>
                  <a:cubicBezTo>
                    <a:pt x="20149" y="5509"/>
                    <a:pt x="20075" y="5398"/>
                    <a:pt x="20075" y="5398"/>
                  </a:cubicBezTo>
                  <a:cubicBezTo>
                    <a:pt x="20075" y="5361"/>
                    <a:pt x="20038" y="5361"/>
                    <a:pt x="20001" y="5361"/>
                  </a:cubicBezTo>
                  <a:cubicBezTo>
                    <a:pt x="19964" y="5361"/>
                    <a:pt x="19964" y="5398"/>
                    <a:pt x="19964" y="5472"/>
                  </a:cubicBezTo>
                  <a:cubicBezTo>
                    <a:pt x="19964" y="5472"/>
                    <a:pt x="19964" y="5546"/>
                    <a:pt x="20001" y="5731"/>
                  </a:cubicBezTo>
                  <a:cubicBezTo>
                    <a:pt x="20038" y="5842"/>
                    <a:pt x="20075" y="6063"/>
                    <a:pt x="20186" y="6285"/>
                  </a:cubicBezTo>
                  <a:cubicBezTo>
                    <a:pt x="20260" y="6470"/>
                    <a:pt x="20371" y="6655"/>
                    <a:pt x="20445" y="6803"/>
                  </a:cubicBezTo>
                  <a:cubicBezTo>
                    <a:pt x="20371" y="6840"/>
                    <a:pt x="20334" y="6877"/>
                    <a:pt x="20223" y="6877"/>
                  </a:cubicBezTo>
                  <a:cubicBezTo>
                    <a:pt x="20186" y="6877"/>
                    <a:pt x="20186" y="6840"/>
                    <a:pt x="20149" y="6840"/>
                  </a:cubicBezTo>
                  <a:cubicBezTo>
                    <a:pt x="20001" y="6766"/>
                    <a:pt x="19816" y="6618"/>
                    <a:pt x="19705" y="6470"/>
                  </a:cubicBezTo>
                  <a:cubicBezTo>
                    <a:pt x="19595" y="6322"/>
                    <a:pt x="19447" y="6174"/>
                    <a:pt x="19336" y="6063"/>
                  </a:cubicBezTo>
                  <a:cubicBezTo>
                    <a:pt x="19262" y="5915"/>
                    <a:pt x="19225" y="5842"/>
                    <a:pt x="19225" y="5842"/>
                  </a:cubicBezTo>
                  <a:cubicBezTo>
                    <a:pt x="19225" y="5768"/>
                    <a:pt x="19151" y="5768"/>
                    <a:pt x="19114" y="5768"/>
                  </a:cubicBezTo>
                  <a:cubicBezTo>
                    <a:pt x="19077" y="5768"/>
                    <a:pt x="19077" y="5842"/>
                    <a:pt x="19077" y="5879"/>
                  </a:cubicBezTo>
                  <a:cubicBezTo>
                    <a:pt x="19077" y="5879"/>
                    <a:pt x="19077" y="5952"/>
                    <a:pt x="19114" y="6137"/>
                  </a:cubicBezTo>
                  <a:cubicBezTo>
                    <a:pt x="19114" y="6248"/>
                    <a:pt x="19225" y="6470"/>
                    <a:pt x="19299" y="6692"/>
                  </a:cubicBezTo>
                  <a:cubicBezTo>
                    <a:pt x="19336" y="6877"/>
                    <a:pt x="19447" y="7025"/>
                    <a:pt x="19521" y="7209"/>
                  </a:cubicBezTo>
                  <a:cubicBezTo>
                    <a:pt x="19447" y="7246"/>
                    <a:pt x="19336" y="7246"/>
                    <a:pt x="19262" y="7320"/>
                  </a:cubicBezTo>
                  <a:cubicBezTo>
                    <a:pt x="19225" y="7320"/>
                    <a:pt x="19225" y="7246"/>
                    <a:pt x="19151" y="7246"/>
                  </a:cubicBezTo>
                  <a:cubicBezTo>
                    <a:pt x="19040" y="7172"/>
                    <a:pt x="18892" y="7025"/>
                    <a:pt x="18744" y="6877"/>
                  </a:cubicBezTo>
                  <a:cubicBezTo>
                    <a:pt x="18596" y="6729"/>
                    <a:pt x="18522" y="6618"/>
                    <a:pt x="18412" y="6433"/>
                  </a:cubicBezTo>
                  <a:cubicBezTo>
                    <a:pt x="18375" y="6322"/>
                    <a:pt x="18338" y="6248"/>
                    <a:pt x="18338" y="6174"/>
                  </a:cubicBezTo>
                  <a:cubicBezTo>
                    <a:pt x="18338" y="6137"/>
                    <a:pt x="18301" y="6137"/>
                    <a:pt x="18227" y="6137"/>
                  </a:cubicBezTo>
                  <a:cubicBezTo>
                    <a:pt x="18190" y="6137"/>
                    <a:pt x="18190" y="6174"/>
                    <a:pt x="18190" y="6248"/>
                  </a:cubicBezTo>
                  <a:lnTo>
                    <a:pt x="18190" y="6285"/>
                  </a:lnTo>
                  <a:lnTo>
                    <a:pt x="18190" y="6470"/>
                  </a:lnTo>
                  <a:cubicBezTo>
                    <a:pt x="18190" y="6544"/>
                    <a:pt x="18227" y="6803"/>
                    <a:pt x="18338" y="7025"/>
                  </a:cubicBezTo>
                  <a:cubicBezTo>
                    <a:pt x="18375" y="7172"/>
                    <a:pt x="18412" y="7357"/>
                    <a:pt x="18522" y="7468"/>
                  </a:cubicBezTo>
                  <a:cubicBezTo>
                    <a:pt x="18412" y="7542"/>
                    <a:pt x="18338" y="7542"/>
                    <a:pt x="18227" y="7579"/>
                  </a:cubicBezTo>
                  <a:lnTo>
                    <a:pt x="18190" y="7542"/>
                  </a:lnTo>
                  <a:cubicBezTo>
                    <a:pt x="18042" y="7431"/>
                    <a:pt x="17931" y="7246"/>
                    <a:pt x="17820" y="7099"/>
                  </a:cubicBezTo>
                  <a:cubicBezTo>
                    <a:pt x="17746" y="6988"/>
                    <a:pt x="17598" y="6803"/>
                    <a:pt x="17561" y="6655"/>
                  </a:cubicBezTo>
                  <a:cubicBezTo>
                    <a:pt x="17487" y="6507"/>
                    <a:pt x="17450" y="6433"/>
                    <a:pt x="17450" y="6433"/>
                  </a:cubicBezTo>
                  <a:cubicBezTo>
                    <a:pt x="17450" y="6359"/>
                    <a:pt x="17413" y="6359"/>
                    <a:pt x="17376" y="6359"/>
                  </a:cubicBezTo>
                  <a:cubicBezTo>
                    <a:pt x="17302" y="6359"/>
                    <a:pt x="17302" y="6433"/>
                    <a:pt x="17302" y="6470"/>
                  </a:cubicBezTo>
                  <a:lnTo>
                    <a:pt x="17302" y="6729"/>
                  </a:lnTo>
                  <a:cubicBezTo>
                    <a:pt x="17302" y="6914"/>
                    <a:pt x="17376" y="7172"/>
                    <a:pt x="17413" y="7357"/>
                  </a:cubicBezTo>
                  <a:cubicBezTo>
                    <a:pt x="17450" y="7468"/>
                    <a:pt x="17487" y="7653"/>
                    <a:pt x="17561" y="7801"/>
                  </a:cubicBezTo>
                  <a:cubicBezTo>
                    <a:pt x="17450" y="7801"/>
                    <a:pt x="17376" y="7838"/>
                    <a:pt x="17265" y="7838"/>
                  </a:cubicBezTo>
                  <a:lnTo>
                    <a:pt x="17228" y="7801"/>
                  </a:lnTo>
                  <a:cubicBezTo>
                    <a:pt x="17081" y="7653"/>
                    <a:pt x="17007" y="7542"/>
                    <a:pt x="16859" y="7394"/>
                  </a:cubicBezTo>
                  <a:cubicBezTo>
                    <a:pt x="16748" y="7246"/>
                    <a:pt x="16674" y="7062"/>
                    <a:pt x="16563" y="6877"/>
                  </a:cubicBezTo>
                  <a:cubicBezTo>
                    <a:pt x="16526" y="6729"/>
                    <a:pt x="16489" y="6655"/>
                    <a:pt x="16489" y="6655"/>
                  </a:cubicBezTo>
                  <a:cubicBezTo>
                    <a:pt x="16489" y="6618"/>
                    <a:pt x="16452" y="6618"/>
                    <a:pt x="16378" y="6618"/>
                  </a:cubicBezTo>
                  <a:cubicBezTo>
                    <a:pt x="16341" y="6618"/>
                    <a:pt x="16304" y="6655"/>
                    <a:pt x="16304" y="6692"/>
                  </a:cubicBezTo>
                  <a:lnTo>
                    <a:pt x="16304" y="6988"/>
                  </a:lnTo>
                  <a:cubicBezTo>
                    <a:pt x="16304" y="7172"/>
                    <a:pt x="16304" y="7394"/>
                    <a:pt x="16341" y="7579"/>
                  </a:cubicBezTo>
                  <a:cubicBezTo>
                    <a:pt x="16378" y="7727"/>
                    <a:pt x="16378" y="7912"/>
                    <a:pt x="16452" y="8023"/>
                  </a:cubicBezTo>
                  <a:cubicBezTo>
                    <a:pt x="16341" y="8023"/>
                    <a:pt x="16267" y="8097"/>
                    <a:pt x="16156" y="8097"/>
                  </a:cubicBezTo>
                  <a:cubicBezTo>
                    <a:pt x="16008" y="7949"/>
                    <a:pt x="15934" y="7801"/>
                    <a:pt x="15824" y="7616"/>
                  </a:cubicBezTo>
                  <a:cubicBezTo>
                    <a:pt x="15750" y="7468"/>
                    <a:pt x="15639" y="7283"/>
                    <a:pt x="15602" y="7099"/>
                  </a:cubicBezTo>
                  <a:cubicBezTo>
                    <a:pt x="15565" y="6988"/>
                    <a:pt x="15565" y="6914"/>
                    <a:pt x="15565" y="6877"/>
                  </a:cubicBezTo>
                  <a:cubicBezTo>
                    <a:pt x="15565" y="6840"/>
                    <a:pt x="15528" y="6840"/>
                    <a:pt x="15454" y="6840"/>
                  </a:cubicBezTo>
                  <a:cubicBezTo>
                    <a:pt x="15417" y="6840"/>
                    <a:pt x="15380" y="6877"/>
                    <a:pt x="15380" y="6877"/>
                  </a:cubicBezTo>
                  <a:cubicBezTo>
                    <a:pt x="15380" y="6877"/>
                    <a:pt x="15380" y="6988"/>
                    <a:pt x="15343" y="7172"/>
                  </a:cubicBezTo>
                  <a:lnTo>
                    <a:pt x="15343" y="7764"/>
                  </a:lnTo>
                  <a:cubicBezTo>
                    <a:pt x="15343" y="7912"/>
                    <a:pt x="15380" y="8097"/>
                    <a:pt x="15417" y="8208"/>
                  </a:cubicBezTo>
                  <a:cubicBezTo>
                    <a:pt x="15343" y="8208"/>
                    <a:pt x="15232" y="8208"/>
                    <a:pt x="15195" y="8282"/>
                  </a:cubicBezTo>
                  <a:lnTo>
                    <a:pt x="15158" y="8282"/>
                  </a:lnTo>
                  <a:cubicBezTo>
                    <a:pt x="15047" y="8134"/>
                    <a:pt x="14899" y="7949"/>
                    <a:pt x="14862" y="7801"/>
                  </a:cubicBezTo>
                  <a:cubicBezTo>
                    <a:pt x="14788" y="7653"/>
                    <a:pt x="14714" y="7505"/>
                    <a:pt x="14677" y="7283"/>
                  </a:cubicBezTo>
                  <a:cubicBezTo>
                    <a:pt x="14641" y="7172"/>
                    <a:pt x="14641" y="7099"/>
                    <a:pt x="14641" y="7062"/>
                  </a:cubicBezTo>
                  <a:lnTo>
                    <a:pt x="14641" y="7025"/>
                  </a:lnTo>
                  <a:cubicBezTo>
                    <a:pt x="14622" y="7006"/>
                    <a:pt x="14594" y="6997"/>
                    <a:pt x="14567" y="6997"/>
                  </a:cubicBezTo>
                  <a:cubicBezTo>
                    <a:pt x="14539" y="6997"/>
                    <a:pt x="14511" y="7006"/>
                    <a:pt x="14493" y="7025"/>
                  </a:cubicBezTo>
                  <a:cubicBezTo>
                    <a:pt x="14493" y="7062"/>
                    <a:pt x="14456" y="7172"/>
                    <a:pt x="14456" y="7283"/>
                  </a:cubicBezTo>
                  <a:cubicBezTo>
                    <a:pt x="14419" y="7468"/>
                    <a:pt x="14419" y="7727"/>
                    <a:pt x="14419" y="7912"/>
                  </a:cubicBezTo>
                  <a:cubicBezTo>
                    <a:pt x="14419" y="8023"/>
                    <a:pt x="14419" y="8171"/>
                    <a:pt x="14456" y="8356"/>
                  </a:cubicBezTo>
                  <a:lnTo>
                    <a:pt x="14123" y="8356"/>
                  </a:lnTo>
                  <a:cubicBezTo>
                    <a:pt x="14049" y="8208"/>
                    <a:pt x="13938" y="8023"/>
                    <a:pt x="13901" y="7912"/>
                  </a:cubicBezTo>
                  <a:cubicBezTo>
                    <a:pt x="13864" y="7727"/>
                    <a:pt x="13753" y="7542"/>
                    <a:pt x="13753" y="7394"/>
                  </a:cubicBezTo>
                  <a:cubicBezTo>
                    <a:pt x="13716" y="7246"/>
                    <a:pt x="13716" y="7172"/>
                    <a:pt x="13716" y="7172"/>
                  </a:cubicBezTo>
                  <a:cubicBezTo>
                    <a:pt x="13716" y="7099"/>
                    <a:pt x="13679" y="7062"/>
                    <a:pt x="13605" y="7062"/>
                  </a:cubicBezTo>
                  <a:cubicBezTo>
                    <a:pt x="13568" y="7062"/>
                    <a:pt x="13531" y="7062"/>
                    <a:pt x="13494" y="7394"/>
                  </a:cubicBezTo>
                  <a:cubicBezTo>
                    <a:pt x="13420" y="7579"/>
                    <a:pt x="13383" y="7801"/>
                    <a:pt x="13383" y="7986"/>
                  </a:cubicBezTo>
                  <a:lnTo>
                    <a:pt x="13383" y="8466"/>
                  </a:lnTo>
                  <a:lnTo>
                    <a:pt x="13051" y="8466"/>
                  </a:lnTo>
                  <a:cubicBezTo>
                    <a:pt x="12977" y="8319"/>
                    <a:pt x="12866" y="8134"/>
                    <a:pt x="12829" y="7949"/>
                  </a:cubicBezTo>
                  <a:cubicBezTo>
                    <a:pt x="12792" y="7764"/>
                    <a:pt x="12755" y="7579"/>
                    <a:pt x="12755" y="7431"/>
                  </a:cubicBezTo>
                  <a:lnTo>
                    <a:pt x="12755" y="7209"/>
                  </a:lnTo>
                  <a:cubicBezTo>
                    <a:pt x="12755" y="7172"/>
                    <a:pt x="12681" y="7099"/>
                    <a:pt x="12681" y="7099"/>
                  </a:cubicBezTo>
                  <a:cubicBezTo>
                    <a:pt x="12644" y="7099"/>
                    <a:pt x="12607" y="7099"/>
                    <a:pt x="12607" y="7172"/>
                  </a:cubicBezTo>
                  <a:cubicBezTo>
                    <a:pt x="12607" y="7172"/>
                    <a:pt x="12570" y="7246"/>
                    <a:pt x="12496" y="7394"/>
                  </a:cubicBezTo>
                  <a:lnTo>
                    <a:pt x="12385" y="7949"/>
                  </a:lnTo>
                  <a:cubicBezTo>
                    <a:pt x="12385" y="8097"/>
                    <a:pt x="12311" y="8282"/>
                    <a:pt x="12385" y="8393"/>
                  </a:cubicBezTo>
                  <a:lnTo>
                    <a:pt x="12053" y="8393"/>
                  </a:lnTo>
                  <a:cubicBezTo>
                    <a:pt x="11942" y="8282"/>
                    <a:pt x="11905" y="8097"/>
                    <a:pt x="11868" y="7912"/>
                  </a:cubicBezTo>
                  <a:cubicBezTo>
                    <a:pt x="11831" y="7727"/>
                    <a:pt x="11831" y="7542"/>
                    <a:pt x="11831" y="7357"/>
                  </a:cubicBezTo>
                  <a:lnTo>
                    <a:pt x="11831" y="7099"/>
                  </a:lnTo>
                  <a:cubicBezTo>
                    <a:pt x="11831" y="7062"/>
                    <a:pt x="11831" y="7025"/>
                    <a:pt x="11757" y="7025"/>
                  </a:cubicBezTo>
                  <a:cubicBezTo>
                    <a:pt x="11720" y="7025"/>
                    <a:pt x="11683" y="7025"/>
                    <a:pt x="11683" y="7062"/>
                  </a:cubicBezTo>
                  <a:cubicBezTo>
                    <a:pt x="11683" y="7062"/>
                    <a:pt x="11646" y="7172"/>
                    <a:pt x="11572" y="7283"/>
                  </a:cubicBezTo>
                  <a:cubicBezTo>
                    <a:pt x="11498" y="7468"/>
                    <a:pt x="11461" y="7653"/>
                    <a:pt x="11387" y="7838"/>
                  </a:cubicBezTo>
                  <a:cubicBezTo>
                    <a:pt x="11350" y="7986"/>
                    <a:pt x="11350" y="8171"/>
                    <a:pt x="11350" y="8319"/>
                  </a:cubicBezTo>
                  <a:lnTo>
                    <a:pt x="11091" y="8319"/>
                  </a:lnTo>
                  <a:lnTo>
                    <a:pt x="11091" y="8282"/>
                  </a:lnTo>
                  <a:cubicBezTo>
                    <a:pt x="11017" y="8134"/>
                    <a:pt x="10943" y="7949"/>
                    <a:pt x="10943" y="7764"/>
                  </a:cubicBezTo>
                  <a:cubicBezTo>
                    <a:pt x="10906" y="7579"/>
                    <a:pt x="10906" y="7394"/>
                    <a:pt x="10906" y="7209"/>
                  </a:cubicBezTo>
                  <a:cubicBezTo>
                    <a:pt x="10906" y="7062"/>
                    <a:pt x="10943" y="6988"/>
                    <a:pt x="10943" y="6988"/>
                  </a:cubicBezTo>
                  <a:cubicBezTo>
                    <a:pt x="10943" y="6914"/>
                    <a:pt x="10943" y="6877"/>
                    <a:pt x="10906" y="6877"/>
                  </a:cubicBezTo>
                  <a:cubicBezTo>
                    <a:pt x="10833" y="6877"/>
                    <a:pt x="10796" y="6877"/>
                    <a:pt x="10796" y="6914"/>
                  </a:cubicBezTo>
                  <a:cubicBezTo>
                    <a:pt x="10796" y="6914"/>
                    <a:pt x="10759" y="7025"/>
                    <a:pt x="10648" y="7172"/>
                  </a:cubicBezTo>
                  <a:cubicBezTo>
                    <a:pt x="10574" y="7357"/>
                    <a:pt x="10537" y="7542"/>
                    <a:pt x="10426" y="7727"/>
                  </a:cubicBezTo>
                  <a:cubicBezTo>
                    <a:pt x="10389" y="7838"/>
                    <a:pt x="10352" y="8023"/>
                    <a:pt x="10352" y="8208"/>
                  </a:cubicBezTo>
                  <a:cubicBezTo>
                    <a:pt x="10241" y="8208"/>
                    <a:pt x="10167" y="8171"/>
                    <a:pt x="10056" y="8171"/>
                  </a:cubicBezTo>
                  <a:lnTo>
                    <a:pt x="10056" y="8134"/>
                  </a:lnTo>
                  <a:cubicBezTo>
                    <a:pt x="10019" y="7986"/>
                    <a:pt x="9982" y="7764"/>
                    <a:pt x="9982" y="7616"/>
                  </a:cubicBezTo>
                  <a:lnTo>
                    <a:pt x="9982" y="7062"/>
                  </a:lnTo>
                  <a:cubicBezTo>
                    <a:pt x="9982" y="6914"/>
                    <a:pt x="10019" y="6840"/>
                    <a:pt x="10019" y="6840"/>
                  </a:cubicBezTo>
                  <a:lnTo>
                    <a:pt x="10019" y="6729"/>
                  </a:lnTo>
                  <a:lnTo>
                    <a:pt x="9982" y="6692"/>
                  </a:lnTo>
                  <a:cubicBezTo>
                    <a:pt x="9908" y="6692"/>
                    <a:pt x="9908" y="6692"/>
                    <a:pt x="9723" y="6988"/>
                  </a:cubicBezTo>
                  <a:cubicBezTo>
                    <a:pt x="9649" y="7172"/>
                    <a:pt x="9539" y="7357"/>
                    <a:pt x="9502" y="7542"/>
                  </a:cubicBezTo>
                  <a:cubicBezTo>
                    <a:pt x="9465" y="7727"/>
                    <a:pt x="9428" y="7838"/>
                    <a:pt x="9354" y="8023"/>
                  </a:cubicBezTo>
                  <a:lnTo>
                    <a:pt x="9317" y="8023"/>
                  </a:lnTo>
                  <a:cubicBezTo>
                    <a:pt x="9280" y="8023"/>
                    <a:pt x="9169" y="7986"/>
                    <a:pt x="9132" y="7986"/>
                  </a:cubicBezTo>
                  <a:lnTo>
                    <a:pt x="9095" y="7986"/>
                  </a:lnTo>
                  <a:cubicBezTo>
                    <a:pt x="9095" y="7949"/>
                    <a:pt x="9095" y="7949"/>
                    <a:pt x="9058" y="7912"/>
                  </a:cubicBezTo>
                  <a:cubicBezTo>
                    <a:pt x="8984" y="7727"/>
                    <a:pt x="8947" y="7542"/>
                    <a:pt x="8947" y="7394"/>
                  </a:cubicBezTo>
                  <a:cubicBezTo>
                    <a:pt x="8947" y="7209"/>
                    <a:pt x="8947" y="7025"/>
                    <a:pt x="8984" y="6840"/>
                  </a:cubicBezTo>
                  <a:cubicBezTo>
                    <a:pt x="9058" y="6692"/>
                    <a:pt x="9058" y="6618"/>
                    <a:pt x="9058" y="6618"/>
                  </a:cubicBezTo>
                  <a:cubicBezTo>
                    <a:pt x="9058" y="6544"/>
                    <a:pt x="9058" y="6507"/>
                    <a:pt x="8984" y="6507"/>
                  </a:cubicBezTo>
                  <a:lnTo>
                    <a:pt x="8910" y="6507"/>
                  </a:lnTo>
                  <a:cubicBezTo>
                    <a:pt x="8910" y="6507"/>
                    <a:pt x="8799" y="6618"/>
                    <a:pt x="8725" y="6729"/>
                  </a:cubicBezTo>
                  <a:cubicBezTo>
                    <a:pt x="8614" y="6877"/>
                    <a:pt x="8503" y="7099"/>
                    <a:pt x="8429" y="7246"/>
                  </a:cubicBezTo>
                  <a:cubicBezTo>
                    <a:pt x="8355" y="7431"/>
                    <a:pt x="8319" y="7616"/>
                    <a:pt x="8245" y="7801"/>
                  </a:cubicBezTo>
                  <a:cubicBezTo>
                    <a:pt x="8171" y="7801"/>
                    <a:pt x="8134" y="7764"/>
                    <a:pt x="8023" y="7764"/>
                  </a:cubicBezTo>
                  <a:cubicBezTo>
                    <a:pt x="8023" y="7727"/>
                    <a:pt x="7986" y="7653"/>
                    <a:pt x="7986" y="7616"/>
                  </a:cubicBezTo>
                  <a:cubicBezTo>
                    <a:pt x="7949" y="7431"/>
                    <a:pt x="7949" y="7246"/>
                    <a:pt x="7949" y="7062"/>
                  </a:cubicBezTo>
                  <a:cubicBezTo>
                    <a:pt x="7949" y="6877"/>
                    <a:pt x="7986" y="6692"/>
                    <a:pt x="8023" y="6544"/>
                  </a:cubicBezTo>
                  <a:cubicBezTo>
                    <a:pt x="8060" y="6433"/>
                    <a:pt x="8134" y="6322"/>
                    <a:pt x="8134" y="6322"/>
                  </a:cubicBezTo>
                  <a:cubicBezTo>
                    <a:pt x="8134" y="6285"/>
                    <a:pt x="8134" y="6248"/>
                    <a:pt x="8060" y="6248"/>
                  </a:cubicBezTo>
                  <a:lnTo>
                    <a:pt x="7986" y="6248"/>
                  </a:lnTo>
                  <a:cubicBezTo>
                    <a:pt x="7986" y="6248"/>
                    <a:pt x="7875" y="6322"/>
                    <a:pt x="7801" y="6470"/>
                  </a:cubicBezTo>
                  <a:cubicBezTo>
                    <a:pt x="7653" y="6618"/>
                    <a:pt x="7579" y="6803"/>
                    <a:pt x="7468" y="6988"/>
                  </a:cubicBezTo>
                  <a:cubicBezTo>
                    <a:pt x="7394" y="7172"/>
                    <a:pt x="7283" y="7357"/>
                    <a:pt x="7246" y="7542"/>
                  </a:cubicBezTo>
                  <a:cubicBezTo>
                    <a:pt x="7135" y="7468"/>
                    <a:pt x="7098" y="7468"/>
                    <a:pt x="7025" y="7431"/>
                  </a:cubicBezTo>
                  <a:cubicBezTo>
                    <a:pt x="7025" y="7394"/>
                    <a:pt x="6951" y="7357"/>
                    <a:pt x="6951" y="7246"/>
                  </a:cubicBezTo>
                  <a:cubicBezTo>
                    <a:pt x="6914" y="7062"/>
                    <a:pt x="6914" y="6877"/>
                    <a:pt x="6951" y="6692"/>
                  </a:cubicBezTo>
                  <a:cubicBezTo>
                    <a:pt x="6951" y="6507"/>
                    <a:pt x="7025" y="6322"/>
                    <a:pt x="7098" y="6174"/>
                  </a:cubicBezTo>
                  <a:cubicBezTo>
                    <a:pt x="7135" y="6063"/>
                    <a:pt x="7209" y="5989"/>
                    <a:pt x="7209" y="5952"/>
                  </a:cubicBezTo>
                  <a:lnTo>
                    <a:pt x="7209" y="5879"/>
                  </a:lnTo>
                  <a:cubicBezTo>
                    <a:pt x="7209" y="5805"/>
                    <a:pt x="7135" y="5805"/>
                    <a:pt x="7135" y="5805"/>
                  </a:cubicBezTo>
                  <a:cubicBezTo>
                    <a:pt x="7135" y="5805"/>
                    <a:pt x="7098" y="5805"/>
                    <a:pt x="6914" y="6063"/>
                  </a:cubicBezTo>
                  <a:cubicBezTo>
                    <a:pt x="6766" y="6174"/>
                    <a:pt x="6655" y="6359"/>
                    <a:pt x="6544" y="6507"/>
                  </a:cubicBezTo>
                  <a:cubicBezTo>
                    <a:pt x="6470" y="6692"/>
                    <a:pt x="6359" y="6877"/>
                    <a:pt x="6322" y="7062"/>
                  </a:cubicBezTo>
                  <a:cubicBezTo>
                    <a:pt x="6285" y="7025"/>
                    <a:pt x="6174" y="7025"/>
                    <a:pt x="6137" y="6988"/>
                  </a:cubicBezTo>
                  <a:cubicBezTo>
                    <a:pt x="6137" y="6914"/>
                    <a:pt x="6137" y="6877"/>
                    <a:pt x="6100" y="6803"/>
                  </a:cubicBezTo>
                  <a:cubicBezTo>
                    <a:pt x="6100" y="6618"/>
                    <a:pt x="6100" y="6433"/>
                    <a:pt x="6137" y="6248"/>
                  </a:cubicBezTo>
                  <a:cubicBezTo>
                    <a:pt x="6174" y="6063"/>
                    <a:pt x="6211" y="5879"/>
                    <a:pt x="6322" y="5731"/>
                  </a:cubicBezTo>
                  <a:cubicBezTo>
                    <a:pt x="6359" y="5583"/>
                    <a:pt x="6470" y="5509"/>
                    <a:pt x="6470" y="5509"/>
                  </a:cubicBezTo>
                  <a:lnTo>
                    <a:pt x="6470" y="5398"/>
                  </a:lnTo>
                  <a:cubicBezTo>
                    <a:pt x="6433" y="5379"/>
                    <a:pt x="6405" y="5370"/>
                    <a:pt x="6387" y="5370"/>
                  </a:cubicBezTo>
                  <a:cubicBezTo>
                    <a:pt x="6368" y="5370"/>
                    <a:pt x="6359" y="5379"/>
                    <a:pt x="6359" y="5398"/>
                  </a:cubicBezTo>
                  <a:cubicBezTo>
                    <a:pt x="6359" y="5398"/>
                    <a:pt x="6285" y="5435"/>
                    <a:pt x="6137" y="5583"/>
                  </a:cubicBezTo>
                  <a:cubicBezTo>
                    <a:pt x="5989" y="5731"/>
                    <a:pt x="5841" y="5879"/>
                    <a:pt x="5731" y="6063"/>
                  </a:cubicBezTo>
                  <a:cubicBezTo>
                    <a:pt x="5583" y="6248"/>
                    <a:pt x="5472" y="6433"/>
                    <a:pt x="5435" y="6618"/>
                  </a:cubicBezTo>
                  <a:lnTo>
                    <a:pt x="5435" y="6655"/>
                  </a:lnTo>
                  <a:cubicBezTo>
                    <a:pt x="5361" y="6618"/>
                    <a:pt x="5287" y="6544"/>
                    <a:pt x="5213" y="6544"/>
                  </a:cubicBezTo>
                  <a:lnTo>
                    <a:pt x="5213" y="6359"/>
                  </a:lnTo>
                  <a:cubicBezTo>
                    <a:pt x="5213" y="6174"/>
                    <a:pt x="5213" y="5989"/>
                    <a:pt x="5250" y="5805"/>
                  </a:cubicBezTo>
                  <a:cubicBezTo>
                    <a:pt x="5287" y="5657"/>
                    <a:pt x="5398" y="5435"/>
                    <a:pt x="5435" y="5324"/>
                  </a:cubicBezTo>
                  <a:cubicBezTo>
                    <a:pt x="5472" y="5213"/>
                    <a:pt x="5583" y="5139"/>
                    <a:pt x="5583" y="5139"/>
                  </a:cubicBezTo>
                  <a:lnTo>
                    <a:pt x="5583" y="5028"/>
                  </a:lnTo>
                  <a:lnTo>
                    <a:pt x="5546" y="4991"/>
                  </a:lnTo>
                  <a:lnTo>
                    <a:pt x="5472" y="4991"/>
                  </a:lnTo>
                  <a:cubicBezTo>
                    <a:pt x="5472" y="4991"/>
                    <a:pt x="5398" y="5028"/>
                    <a:pt x="5250" y="5176"/>
                  </a:cubicBezTo>
                  <a:cubicBezTo>
                    <a:pt x="5102" y="5324"/>
                    <a:pt x="4917" y="5435"/>
                    <a:pt x="4843" y="5583"/>
                  </a:cubicBezTo>
                  <a:cubicBezTo>
                    <a:pt x="4695" y="5731"/>
                    <a:pt x="4621" y="5952"/>
                    <a:pt x="4511" y="6100"/>
                  </a:cubicBezTo>
                  <a:cubicBezTo>
                    <a:pt x="4474" y="6063"/>
                    <a:pt x="4363" y="5989"/>
                    <a:pt x="4326" y="5989"/>
                  </a:cubicBezTo>
                  <a:lnTo>
                    <a:pt x="4326" y="5805"/>
                  </a:lnTo>
                  <a:cubicBezTo>
                    <a:pt x="4326" y="5583"/>
                    <a:pt x="4326" y="5398"/>
                    <a:pt x="4437" y="5213"/>
                  </a:cubicBezTo>
                  <a:cubicBezTo>
                    <a:pt x="4474" y="5028"/>
                    <a:pt x="4547" y="4917"/>
                    <a:pt x="4658" y="4732"/>
                  </a:cubicBezTo>
                  <a:cubicBezTo>
                    <a:pt x="4769" y="4622"/>
                    <a:pt x="4806" y="4548"/>
                    <a:pt x="4806" y="4548"/>
                  </a:cubicBezTo>
                  <a:cubicBezTo>
                    <a:pt x="7062" y="2366"/>
                    <a:pt x="10130" y="1035"/>
                    <a:pt x="13531" y="1035"/>
                  </a:cubicBezTo>
                  <a:close/>
                  <a:moveTo>
                    <a:pt x="3438" y="5583"/>
                  </a:moveTo>
                  <a:lnTo>
                    <a:pt x="3438" y="5583"/>
                  </a:lnTo>
                  <a:cubicBezTo>
                    <a:pt x="3401" y="5768"/>
                    <a:pt x="3401" y="5915"/>
                    <a:pt x="3364" y="6100"/>
                  </a:cubicBezTo>
                  <a:cubicBezTo>
                    <a:pt x="3327" y="6285"/>
                    <a:pt x="3217" y="6470"/>
                    <a:pt x="3180" y="6618"/>
                  </a:cubicBezTo>
                  <a:cubicBezTo>
                    <a:pt x="3143" y="6766"/>
                    <a:pt x="3032" y="6840"/>
                    <a:pt x="3032" y="6840"/>
                  </a:cubicBezTo>
                  <a:lnTo>
                    <a:pt x="3032" y="6877"/>
                  </a:lnTo>
                  <a:cubicBezTo>
                    <a:pt x="3032" y="6951"/>
                    <a:pt x="3032" y="6988"/>
                    <a:pt x="3069" y="6988"/>
                  </a:cubicBezTo>
                  <a:lnTo>
                    <a:pt x="3180" y="6988"/>
                  </a:lnTo>
                  <a:cubicBezTo>
                    <a:pt x="3217" y="6951"/>
                    <a:pt x="3327" y="6877"/>
                    <a:pt x="3401" y="6803"/>
                  </a:cubicBezTo>
                  <a:cubicBezTo>
                    <a:pt x="3549" y="6655"/>
                    <a:pt x="3734" y="6507"/>
                    <a:pt x="3808" y="6396"/>
                  </a:cubicBezTo>
                  <a:cubicBezTo>
                    <a:pt x="3919" y="6248"/>
                    <a:pt x="4067" y="6100"/>
                    <a:pt x="4141" y="5952"/>
                  </a:cubicBezTo>
                  <a:cubicBezTo>
                    <a:pt x="4252" y="6063"/>
                    <a:pt x="4326" y="6100"/>
                    <a:pt x="4437" y="6211"/>
                  </a:cubicBezTo>
                  <a:cubicBezTo>
                    <a:pt x="4437" y="6285"/>
                    <a:pt x="4363" y="6470"/>
                    <a:pt x="4326" y="6692"/>
                  </a:cubicBezTo>
                  <a:cubicBezTo>
                    <a:pt x="4289" y="6877"/>
                    <a:pt x="4252" y="7062"/>
                    <a:pt x="4178" y="7209"/>
                  </a:cubicBezTo>
                  <a:cubicBezTo>
                    <a:pt x="4141" y="7357"/>
                    <a:pt x="4104" y="7431"/>
                    <a:pt x="4104" y="7431"/>
                  </a:cubicBezTo>
                  <a:lnTo>
                    <a:pt x="4104" y="7542"/>
                  </a:lnTo>
                  <a:cubicBezTo>
                    <a:pt x="4122" y="7561"/>
                    <a:pt x="4132" y="7570"/>
                    <a:pt x="4141" y="7570"/>
                  </a:cubicBezTo>
                  <a:cubicBezTo>
                    <a:pt x="4150" y="7570"/>
                    <a:pt x="4159" y="7561"/>
                    <a:pt x="4178" y="7542"/>
                  </a:cubicBezTo>
                  <a:cubicBezTo>
                    <a:pt x="4178" y="7542"/>
                    <a:pt x="4289" y="7505"/>
                    <a:pt x="4437" y="7357"/>
                  </a:cubicBezTo>
                  <a:cubicBezTo>
                    <a:pt x="4547" y="7209"/>
                    <a:pt x="4695" y="7062"/>
                    <a:pt x="4843" y="6877"/>
                  </a:cubicBezTo>
                  <a:cubicBezTo>
                    <a:pt x="4880" y="6803"/>
                    <a:pt x="4991" y="6692"/>
                    <a:pt x="5028" y="6618"/>
                  </a:cubicBezTo>
                  <a:cubicBezTo>
                    <a:pt x="5102" y="6692"/>
                    <a:pt x="5250" y="6766"/>
                    <a:pt x="5398" y="6840"/>
                  </a:cubicBezTo>
                  <a:cubicBezTo>
                    <a:pt x="5398" y="6951"/>
                    <a:pt x="5398" y="7025"/>
                    <a:pt x="5361" y="7136"/>
                  </a:cubicBezTo>
                  <a:lnTo>
                    <a:pt x="5213" y="7690"/>
                  </a:lnTo>
                  <a:cubicBezTo>
                    <a:pt x="5176" y="7801"/>
                    <a:pt x="5102" y="7912"/>
                    <a:pt x="5102" y="7912"/>
                  </a:cubicBezTo>
                  <a:lnTo>
                    <a:pt x="5102" y="7949"/>
                  </a:lnTo>
                  <a:cubicBezTo>
                    <a:pt x="5102" y="7986"/>
                    <a:pt x="5176" y="7986"/>
                    <a:pt x="5213" y="7986"/>
                  </a:cubicBezTo>
                  <a:lnTo>
                    <a:pt x="5250" y="7986"/>
                  </a:lnTo>
                  <a:lnTo>
                    <a:pt x="5435" y="7801"/>
                  </a:lnTo>
                  <a:cubicBezTo>
                    <a:pt x="5583" y="7690"/>
                    <a:pt x="5731" y="7505"/>
                    <a:pt x="5805" y="7357"/>
                  </a:cubicBezTo>
                  <a:cubicBezTo>
                    <a:pt x="5841" y="7320"/>
                    <a:pt x="5841" y="7246"/>
                    <a:pt x="5915" y="7172"/>
                  </a:cubicBezTo>
                  <a:cubicBezTo>
                    <a:pt x="6026" y="7246"/>
                    <a:pt x="6174" y="7357"/>
                    <a:pt x="6359" y="7394"/>
                  </a:cubicBezTo>
                  <a:lnTo>
                    <a:pt x="6359" y="7579"/>
                  </a:lnTo>
                  <a:cubicBezTo>
                    <a:pt x="6359" y="7764"/>
                    <a:pt x="6322" y="7949"/>
                    <a:pt x="6285" y="8134"/>
                  </a:cubicBezTo>
                  <a:cubicBezTo>
                    <a:pt x="6211" y="8282"/>
                    <a:pt x="6174" y="8356"/>
                    <a:pt x="6174" y="8356"/>
                  </a:cubicBezTo>
                  <a:cubicBezTo>
                    <a:pt x="6174" y="8429"/>
                    <a:pt x="6174" y="8466"/>
                    <a:pt x="6211" y="8466"/>
                  </a:cubicBezTo>
                  <a:lnTo>
                    <a:pt x="6322" y="8466"/>
                  </a:lnTo>
                  <a:lnTo>
                    <a:pt x="6507" y="8282"/>
                  </a:lnTo>
                  <a:cubicBezTo>
                    <a:pt x="6655" y="8134"/>
                    <a:pt x="6729" y="7949"/>
                    <a:pt x="6840" y="7764"/>
                  </a:cubicBezTo>
                  <a:cubicBezTo>
                    <a:pt x="6840" y="7727"/>
                    <a:pt x="6877" y="7690"/>
                    <a:pt x="6877" y="7690"/>
                  </a:cubicBezTo>
                  <a:cubicBezTo>
                    <a:pt x="7025" y="7727"/>
                    <a:pt x="7209" y="7801"/>
                    <a:pt x="7394" y="7912"/>
                  </a:cubicBezTo>
                  <a:lnTo>
                    <a:pt x="7394" y="8060"/>
                  </a:lnTo>
                  <a:cubicBezTo>
                    <a:pt x="7394" y="8245"/>
                    <a:pt x="7394" y="8429"/>
                    <a:pt x="7320" y="8614"/>
                  </a:cubicBezTo>
                  <a:cubicBezTo>
                    <a:pt x="7283" y="8725"/>
                    <a:pt x="7283" y="8836"/>
                    <a:pt x="7283" y="8836"/>
                  </a:cubicBezTo>
                  <a:lnTo>
                    <a:pt x="7283" y="8873"/>
                  </a:lnTo>
                  <a:cubicBezTo>
                    <a:pt x="7283" y="8910"/>
                    <a:pt x="7320" y="8984"/>
                    <a:pt x="7394" y="8984"/>
                  </a:cubicBezTo>
                  <a:cubicBezTo>
                    <a:pt x="7431" y="8984"/>
                    <a:pt x="7431" y="8984"/>
                    <a:pt x="7431" y="8910"/>
                  </a:cubicBezTo>
                  <a:lnTo>
                    <a:pt x="7616" y="8725"/>
                  </a:lnTo>
                  <a:cubicBezTo>
                    <a:pt x="7690" y="8614"/>
                    <a:pt x="7838" y="8429"/>
                    <a:pt x="7949" y="8245"/>
                  </a:cubicBezTo>
                  <a:cubicBezTo>
                    <a:pt x="7949" y="8171"/>
                    <a:pt x="7986" y="8171"/>
                    <a:pt x="7986" y="8134"/>
                  </a:cubicBezTo>
                  <a:cubicBezTo>
                    <a:pt x="8171" y="8171"/>
                    <a:pt x="8355" y="8282"/>
                    <a:pt x="8503" y="8319"/>
                  </a:cubicBezTo>
                  <a:lnTo>
                    <a:pt x="8503" y="8429"/>
                  </a:lnTo>
                  <a:lnTo>
                    <a:pt x="8503" y="8984"/>
                  </a:lnTo>
                  <a:cubicBezTo>
                    <a:pt x="8503" y="9095"/>
                    <a:pt x="8429" y="9206"/>
                    <a:pt x="8429" y="9206"/>
                  </a:cubicBezTo>
                  <a:lnTo>
                    <a:pt x="8429" y="9243"/>
                  </a:lnTo>
                  <a:cubicBezTo>
                    <a:pt x="8429" y="9280"/>
                    <a:pt x="8503" y="9354"/>
                    <a:pt x="8540" y="9354"/>
                  </a:cubicBezTo>
                  <a:lnTo>
                    <a:pt x="8577" y="9354"/>
                  </a:lnTo>
                  <a:cubicBezTo>
                    <a:pt x="8577" y="9354"/>
                    <a:pt x="8614" y="9354"/>
                    <a:pt x="8614" y="9280"/>
                  </a:cubicBezTo>
                  <a:cubicBezTo>
                    <a:pt x="8688" y="9243"/>
                    <a:pt x="8725" y="9206"/>
                    <a:pt x="8762" y="9058"/>
                  </a:cubicBezTo>
                  <a:cubicBezTo>
                    <a:pt x="8873" y="8910"/>
                    <a:pt x="8947" y="8688"/>
                    <a:pt x="9058" y="8503"/>
                  </a:cubicBezTo>
                  <a:lnTo>
                    <a:pt x="9058" y="8466"/>
                  </a:lnTo>
                  <a:lnTo>
                    <a:pt x="9095" y="8466"/>
                  </a:lnTo>
                  <a:cubicBezTo>
                    <a:pt x="9243" y="8503"/>
                    <a:pt x="9428" y="8540"/>
                    <a:pt x="9539" y="8614"/>
                  </a:cubicBezTo>
                  <a:lnTo>
                    <a:pt x="9539" y="8688"/>
                  </a:lnTo>
                  <a:cubicBezTo>
                    <a:pt x="9612" y="8873"/>
                    <a:pt x="9612" y="9058"/>
                    <a:pt x="9539" y="9243"/>
                  </a:cubicBezTo>
                  <a:cubicBezTo>
                    <a:pt x="9539" y="9391"/>
                    <a:pt x="9502" y="9465"/>
                    <a:pt x="9502" y="9465"/>
                  </a:cubicBezTo>
                  <a:lnTo>
                    <a:pt x="9502" y="9539"/>
                  </a:lnTo>
                  <a:cubicBezTo>
                    <a:pt x="9502" y="9576"/>
                    <a:pt x="9539" y="9576"/>
                    <a:pt x="9612" y="9576"/>
                  </a:cubicBezTo>
                  <a:cubicBezTo>
                    <a:pt x="9649" y="9576"/>
                    <a:pt x="9649" y="9576"/>
                    <a:pt x="9686" y="9539"/>
                  </a:cubicBezTo>
                  <a:cubicBezTo>
                    <a:pt x="9686" y="9465"/>
                    <a:pt x="9797" y="9428"/>
                    <a:pt x="9834" y="9280"/>
                  </a:cubicBezTo>
                  <a:cubicBezTo>
                    <a:pt x="9908" y="9169"/>
                    <a:pt x="10019" y="8910"/>
                    <a:pt x="10056" y="8725"/>
                  </a:cubicBezTo>
                  <a:lnTo>
                    <a:pt x="10056" y="8688"/>
                  </a:lnTo>
                  <a:cubicBezTo>
                    <a:pt x="10241" y="8725"/>
                    <a:pt x="10426" y="8725"/>
                    <a:pt x="10611" y="8799"/>
                  </a:cubicBezTo>
                  <a:lnTo>
                    <a:pt x="10611" y="8873"/>
                  </a:lnTo>
                  <a:cubicBezTo>
                    <a:pt x="10648" y="9058"/>
                    <a:pt x="10648" y="9243"/>
                    <a:pt x="10648" y="9428"/>
                  </a:cubicBezTo>
                  <a:lnTo>
                    <a:pt x="10648" y="9650"/>
                  </a:lnTo>
                  <a:cubicBezTo>
                    <a:pt x="10648" y="9723"/>
                    <a:pt x="10648" y="9760"/>
                    <a:pt x="10722" y="9760"/>
                  </a:cubicBezTo>
                  <a:cubicBezTo>
                    <a:pt x="10759" y="9760"/>
                    <a:pt x="10796" y="9760"/>
                    <a:pt x="10796" y="9723"/>
                  </a:cubicBezTo>
                  <a:cubicBezTo>
                    <a:pt x="10796" y="9723"/>
                    <a:pt x="10869" y="9613"/>
                    <a:pt x="10943" y="9465"/>
                  </a:cubicBezTo>
                  <a:cubicBezTo>
                    <a:pt x="11054" y="9280"/>
                    <a:pt x="11091" y="9095"/>
                    <a:pt x="11128" y="8910"/>
                  </a:cubicBezTo>
                  <a:lnTo>
                    <a:pt x="11128" y="8873"/>
                  </a:lnTo>
                  <a:cubicBezTo>
                    <a:pt x="11313" y="8873"/>
                    <a:pt x="11461" y="8910"/>
                    <a:pt x="11683" y="8910"/>
                  </a:cubicBezTo>
                  <a:cubicBezTo>
                    <a:pt x="11683" y="8984"/>
                    <a:pt x="11683" y="8984"/>
                    <a:pt x="11720" y="9021"/>
                  </a:cubicBezTo>
                  <a:cubicBezTo>
                    <a:pt x="11794" y="9206"/>
                    <a:pt x="11831" y="9391"/>
                    <a:pt x="11831" y="9576"/>
                  </a:cubicBezTo>
                  <a:lnTo>
                    <a:pt x="11831" y="9797"/>
                  </a:lnTo>
                  <a:cubicBezTo>
                    <a:pt x="11831" y="9834"/>
                    <a:pt x="11831" y="9834"/>
                    <a:pt x="11868" y="9908"/>
                  </a:cubicBezTo>
                  <a:cubicBezTo>
                    <a:pt x="11880" y="9921"/>
                    <a:pt x="11896" y="9925"/>
                    <a:pt x="11913" y="9925"/>
                  </a:cubicBezTo>
                  <a:cubicBezTo>
                    <a:pt x="11946" y="9925"/>
                    <a:pt x="11979" y="9908"/>
                    <a:pt x="11979" y="9908"/>
                  </a:cubicBezTo>
                  <a:cubicBezTo>
                    <a:pt x="11979" y="9908"/>
                    <a:pt x="12016" y="9797"/>
                    <a:pt x="12090" y="9650"/>
                  </a:cubicBezTo>
                  <a:cubicBezTo>
                    <a:pt x="12200" y="9465"/>
                    <a:pt x="12237" y="9280"/>
                    <a:pt x="12237" y="9095"/>
                  </a:cubicBezTo>
                  <a:lnTo>
                    <a:pt x="12237" y="9058"/>
                  </a:lnTo>
                  <a:lnTo>
                    <a:pt x="12792" y="9058"/>
                  </a:lnTo>
                  <a:cubicBezTo>
                    <a:pt x="12792" y="9095"/>
                    <a:pt x="12829" y="9095"/>
                    <a:pt x="12829" y="9169"/>
                  </a:cubicBezTo>
                  <a:cubicBezTo>
                    <a:pt x="12903" y="9354"/>
                    <a:pt x="12940" y="9539"/>
                    <a:pt x="12977" y="9650"/>
                  </a:cubicBezTo>
                  <a:lnTo>
                    <a:pt x="12977" y="9908"/>
                  </a:lnTo>
                  <a:cubicBezTo>
                    <a:pt x="12977" y="9945"/>
                    <a:pt x="13014" y="9982"/>
                    <a:pt x="13014" y="9982"/>
                  </a:cubicBezTo>
                  <a:cubicBezTo>
                    <a:pt x="13088" y="9982"/>
                    <a:pt x="13088" y="9982"/>
                    <a:pt x="13125" y="9945"/>
                  </a:cubicBezTo>
                  <a:cubicBezTo>
                    <a:pt x="13125" y="9945"/>
                    <a:pt x="13162" y="9834"/>
                    <a:pt x="13199" y="9650"/>
                  </a:cubicBezTo>
                  <a:cubicBezTo>
                    <a:pt x="13273" y="9465"/>
                    <a:pt x="13310" y="9280"/>
                    <a:pt x="13347" y="9058"/>
                  </a:cubicBezTo>
                  <a:lnTo>
                    <a:pt x="13347" y="9021"/>
                  </a:lnTo>
                  <a:lnTo>
                    <a:pt x="13901" y="9021"/>
                  </a:lnTo>
                  <a:cubicBezTo>
                    <a:pt x="13901" y="9058"/>
                    <a:pt x="13938" y="9095"/>
                    <a:pt x="13938" y="9095"/>
                  </a:cubicBezTo>
                  <a:cubicBezTo>
                    <a:pt x="14049" y="9280"/>
                    <a:pt x="14086" y="9465"/>
                    <a:pt x="14123" y="9613"/>
                  </a:cubicBezTo>
                  <a:cubicBezTo>
                    <a:pt x="14197" y="9760"/>
                    <a:pt x="14197" y="9834"/>
                    <a:pt x="14197" y="9834"/>
                  </a:cubicBezTo>
                  <a:lnTo>
                    <a:pt x="14197" y="9908"/>
                  </a:lnTo>
                  <a:lnTo>
                    <a:pt x="14234" y="9945"/>
                  </a:lnTo>
                  <a:cubicBezTo>
                    <a:pt x="14271" y="9945"/>
                    <a:pt x="14271" y="9945"/>
                    <a:pt x="14271" y="9908"/>
                  </a:cubicBezTo>
                  <a:cubicBezTo>
                    <a:pt x="14271" y="9834"/>
                    <a:pt x="14308" y="9760"/>
                    <a:pt x="14382" y="9613"/>
                  </a:cubicBezTo>
                  <a:cubicBezTo>
                    <a:pt x="14419" y="9428"/>
                    <a:pt x="14456" y="9206"/>
                    <a:pt x="14456" y="9021"/>
                  </a:cubicBezTo>
                  <a:lnTo>
                    <a:pt x="14456" y="8910"/>
                  </a:lnTo>
                  <a:cubicBezTo>
                    <a:pt x="14641" y="8910"/>
                    <a:pt x="14788" y="8873"/>
                    <a:pt x="14973" y="8873"/>
                  </a:cubicBezTo>
                  <a:cubicBezTo>
                    <a:pt x="15010" y="8910"/>
                    <a:pt x="15010" y="8984"/>
                    <a:pt x="15010" y="9021"/>
                  </a:cubicBezTo>
                  <a:cubicBezTo>
                    <a:pt x="15121" y="9206"/>
                    <a:pt x="15158" y="9391"/>
                    <a:pt x="15195" y="9539"/>
                  </a:cubicBezTo>
                  <a:cubicBezTo>
                    <a:pt x="15232" y="9650"/>
                    <a:pt x="15232" y="9760"/>
                    <a:pt x="15232" y="9760"/>
                  </a:cubicBezTo>
                  <a:cubicBezTo>
                    <a:pt x="15232" y="9797"/>
                    <a:pt x="15306" y="9797"/>
                    <a:pt x="15343" y="9834"/>
                  </a:cubicBezTo>
                  <a:cubicBezTo>
                    <a:pt x="15380" y="9834"/>
                    <a:pt x="15417" y="9834"/>
                    <a:pt x="15417" y="9797"/>
                  </a:cubicBezTo>
                  <a:cubicBezTo>
                    <a:pt x="15417" y="9797"/>
                    <a:pt x="15491" y="9723"/>
                    <a:pt x="15528" y="9539"/>
                  </a:cubicBezTo>
                  <a:cubicBezTo>
                    <a:pt x="15565" y="9354"/>
                    <a:pt x="15565" y="9095"/>
                    <a:pt x="15565" y="8910"/>
                  </a:cubicBezTo>
                  <a:lnTo>
                    <a:pt x="15565" y="8836"/>
                  </a:lnTo>
                  <a:cubicBezTo>
                    <a:pt x="15750" y="8799"/>
                    <a:pt x="15898" y="8799"/>
                    <a:pt x="16082" y="8725"/>
                  </a:cubicBezTo>
                  <a:cubicBezTo>
                    <a:pt x="16119" y="8799"/>
                    <a:pt x="16119" y="8836"/>
                    <a:pt x="16156" y="8873"/>
                  </a:cubicBezTo>
                  <a:cubicBezTo>
                    <a:pt x="16267" y="9021"/>
                    <a:pt x="16341" y="9206"/>
                    <a:pt x="16415" y="9391"/>
                  </a:cubicBezTo>
                  <a:cubicBezTo>
                    <a:pt x="16452" y="9539"/>
                    <a:pt x="16452" y="9613"/>
                    <a:pt x="16452" y="9613"/>
                  </a:cubicBezTo>
                  <a:cubicBezTo>
                    <a:pt x="16452" y="9650"/>
                    <a:pt x="16489" y="9650"/>
                    <a:pt x="16526" y="9650"/>
                  </a:cubicBezTo>
                  <a:cubicBezTo>
                    <a:pt x="16600" y="9650"/>
                    <a:pt x="16637" y="9650"/>
                    <a:pt x="16637" y="9613"/>
                  </a:cubicBezTo>
                  <a:cubicBezTo>
                    <a:pt x="16637" y="9613"/>
                    <a:pt x="16674" y="9539"/>
                    <a:pt x="16674" y="9354"/>
                  </a:cubicBezTo>
                  <a:cubicBezTo>
                    <a:pt x="16711" y="9169"/>
                    <a:pt x="16674" y="8910"/>
                    <a:pt x="16674" y="8725"/>
                  </a:cubicBezTo>
                  <a:lnTo>
                    <a:pt x="16674" y="8614"/>
                  </a:lnTo>
                  <a:cubicBezTo>
                    <a:pt x="16822" y="8540"/>
                    <a:pt x="17007" y="8503"/>
                    <a:pt x="17191" y="8503"/>
                  </a:cubicBezTo>
                  <a:cubicBezTo>
                    <a:pt x="17228" y="8540"/>
                    <a:pt x="17265" y="8614"/>
                    <a:pt x="17339" y="8688"/>
                  </a:cubicBezTo>
                  <a:cubicBezTo>
                    <a:pt x="17413" y="8836"/>
                    <a:pt x="17561" y="9021"/>
                    <a:pt x="17598" y="9169"/>
                  </a:cubicBezTo>
                  <a:cubicBezTo>
                    <a:pt x="17635" y="9280"/>
                    <a:pt x="17709" y="9391"/>
                    <a:pt x="17709" y="9391"/>
                  </a:cubicBezTo>
                  <a:lnTo>
                    <a:pt x="17709" y="9428"/>
                  </a:lnTo>
                  <a:cubicBezTo>
                    <a:pt x="17709" y="9465"/>
                    <a:pt x="17746" y="9465"/>
                    <a:pt x="17783" y="9465"/>
                  </a:cubicBezTo>
                  <a:cubicBezTo>
                    <a:pt x="17820" y="9465"/>
                    <a:pt x="17820" y="9428"/>
                    <a:pt x="17820" y="9428"/>
                  </a:cubicBezTo>
                  <a:cubicBezTo>
                    <a:pt x="17820" y="9391"/>
                    <a:pt x="17894" y="9280"/>
                    <a:pt x="17894" y="9169"/>
                  </a:cubicBezTo>
                  <a:cubicBezTo>
                    <a:pt x="17894" y="8984"/>
                    <a:pt x="17894" y="8725"/>
                    <a:pt x="17820" y="8540"/>
                  </a:cubicBezTo>
                  <a:cubicBezTo>
                    <a:pt x="17820" y="8503"/>
                    <a:pt x="17820" y="8466"/>
                    <a:pt x="17783" y="8429"/>
                  </a:cubicBezTo>
                  <a:cubicBezTo>
                    <a:pt x="17931" y="8356"/>
                    <a:pt x="18116" y="8319"/>
                    <a:pt x="18264" y="8282"/>
                  </a:cubicBezTo>
                  <a:lnTo>
                    <a:pt x="18448" y="8466"/>
                  </a:lnTo>
                  <a:cubicBezTo>
                    <a:pt x="18559" y="8614"/>
                    <a:pt x="18670" y="8799"/>
                    <a:pt x="18744" y="8910"/>
                  </a:cubicBezTo>
                  <a:cubicBezTo>
                    <a:pt x="18818" y="9058"/>
                    <a:pt x="18855" y="9169"/>
                    <a:pt x="18855" y="9169"/>
                  </a:cubicBezTo>
                  <a:cubicBezTo>
                    <a:pt x="18855" y="9206"/>
                    <a:pt x="18892" y="9206"/>
                    <a:pt x="18929" y="9206"/>
                  </a:cubicBezTo>
                  <a:cubicBezTo>
                    <a:pt x="19003" y="9206"/>
                    <a:pt x="19003" y="9169"/>
                    <a:pt x="19040" y="9169"/>
                  </a:cubicBezTo>
                  <a:lnTo>
                    <a:pt x="19040" y="8873"/>
                  </a:lnTo>
                  <a:cubicBezTo>
                    <a:pt x="19040" y="8688"/>
                    <a:pt x="19003" y="8466"/>
                    <a:pt x="18929" y="8282"/>
                  </a:cubicBezTo>
                  <a:cubicBezTo>
                    <a:pt x="18929" y="8245"/>
                    <a:pt x="18892" y="8134"/>
                    <a:pt x="18892" y="8097"/>
                  </a:cubicBezTo>
                  <a:cubicBezTo>
                    <a:pt x="19040" y="8060"/>
                    <a:pt x="19188" y="7986"/>
                    <a:pt x="19299" y="7912"/>
                  </a:cubicBezTo>
                  <a:cubicBezTo>
                    <a:pt x="19410" y="7986"/>
                    <a:pt x="19484" y="8060"/>
                    <a:pt x="19558" y="8134"/>
                  </a:cubicBezTo>
                  <a:cubicBezTo>
                    <a:pt x="19669" y="8282"/>
                    <a:pt x="19779" y="8466"/>
                    <a:pt x="19853" y="8614"/>
                  </a:cubicBezTo>
                  <a:cubicBezTo>
                    <a:pt x="19964" y="8725"/>
                    <a:pt x="19964" y="8836"/>
                    <a:pt x="19964" y="8836"/>
                  </a:cubicBezTo>
                  <a:lnTo>
                    <a:pt x="19964" y="8873"/>
                  </a:lnTo>
                  <a:cubicBezTo>
                    <a:pt x="19983" y="8892"/>
                    <a:pt x="19992" y="8901"/>
                    <a:pt x="20001" y="8901"/>
                  </a:cubicBezTo>
                  <a:cubicBezTo>
                    <a:pt x="20010" y="8901"/>
                    <a:pt x="20020" y="8892"/>
                    <a:pt x="20038" y="8873"/>
                  </a:cubicBezTo>
                  <a:lnTo>
                    <a:pt x="20112" y="8836"/>
                  </a:lnTo>
                  <a:lnTo>
                    <a:pt x="20112" y="8540"/>
                  </a:lnTo>
                  <a:cubicBezTo>
                    <a:pt x="20112" y="8356"/>
                    <a:pt x="20038" y="8134"/>
                    <a:pt x="19964" y="7949"/>
                  </a:cubicBezTo>
                  <a:cubicBezTo>
                    <a:pt x="19927" y="7875"/>
                    <a:pt x="19927" y="7764"/>
                    <a:pt x="19853" y="7690"/>
                  </a:cubicBezTo>
                  <a:cubicBezTo>
                    <a:pt x="20001" y="7616"/>
                    <a:pt x="20112" y="7542"/>
                    <a:pt x="20223" y="7505"/>
                  </a:cubicBezTo>
                  <a:cubicBezTo>
                    <a:pt x="20334" y="7542"/>
                    <a:pt x="20482" y="7616"/>
                    <a:pt x="20556" y="7764"/>
                  </a:cubicBezTo>
                  <a:cubicBezTo>
                    <a:pt x="20704" y="7912"/>
                    <a:pt x="20852" y="8060"/>
                    <a:pt x="20926" y="8171"/>
                  </a:cubicBezTo>
                  <a:cubicBezTo>
                    <a:pt x="21036" y="8282"/>
                    <a:pt x="21036" y="8356"/>
                    <a:pt x="21073" y="8429"/>
                  </a:cubicBezTo>
                  <a:cubicBezTo>
                    <a:pt x="21087" y="8443"/>
                    <a:pt x="21100" y="8452"/>
                    <a:pt x="21116" y="8452"/>
                  </a:cubicBezTo>
                  <a:cubicBezTo>
                    <a:pt x="21142" y="8452"/>
                    <a:pt x="21174" y="8426"/>
                    <a:pt x="21221" y="8356"/>
                  </a:cubicBezTo>
                  <a:lnTo>
                    <a:pt x="21221" y="8319"/>
                  </a:lnTo>
                  <a:lnTo>
                    <a:pt x="21221" y="8060"/>
                  </a:lnTo>
                  <a:cubicBezTo>
                    <a:pt x="21147" y="7875"/>
                    <a:pt x="21110" y="7616"/>
                    <a:pt x="21036" y="7431"/>
                  </a:cubicBezTo>
                  <a:cubicBezTo>
                    <a:pt x="20962" y="7357"/>
                    <a:pt x="20926" y="7209"/>
                    <a:pt x="20852" y="7136"/>
                  </a:cubicBezTo>
                  <a:cubicBezTo>
                    <a:pt x="20889" y="7062"/>
                    <a:pt x="20926" y="7062"/>
                    <a:pt x="20962" y="7025"/>
                  </a:cubicBezTo>
                  <a:cubicBezTo>
                    <a:pt x="21036" y="6988"/>
                    <a:pt x="21073" y="6988"/>
                    <a:pt x="21110" y="6951"/>
                  </a:cubicBezTo>
                  <a:cubicBezTo>
                    <a:pt x="21258" y="7025"/>
                    <a:pt x="21443" y="7136"/>
                    <a:pt x="21591" y="7209"/>
                  </a:cubicBezTo>
                  <a:lnTo>
                    <a:pt x="21998" y="7616"/>
                  </a:lnTo>
                  <a:cubicBezTo>
                    <a:pt x="22072" y="7727"/>
                    <a:pt x="22146" y="7801"/>
                    <a:pt x="22146" y="7801"/>
                  </a:cubicBezTo>
                  <a:cubicBezTo>
                    <a:pt x="22146" y="7875"/>
                    <a:pt x="22183" y="7875"/>
                    <a:pt x="22219" y="7875"/>
                  </a:cubicBezTo>
                  <a:cubicBezTo>
                    <a:pt x="22256" y="7875"/>
                    <a:pt x="22256" y="7801"/>
                    <a:pt x="22256" y="7764"/>
                  </a:cubicBezTo>
                  <a:cubicBezTo>
                    <a:pt x="22256" y="7764"/>
                    <a:pt x="22256" y="7616"/>
                    <a:pt x="22219" y="7505"/>
                  </a:cubicBezTo>
                  <a:cubicBezTo>
                    <a:pt x="22183" y="7320"/>
                    <a:pt x="22146" y="7136"/>
                    <a:pt x="22035" y="6951"/>
                  </a:cubicBezTo>
                  <a:lnTo>
                    <a:pt x="21776" y="6507"/>
                  </a:lnTo>
                  <a:cubicBezTo>
                    <a:pt x="21850" y="6470"/>
                    <a:pt x="21887" y="6433"/>
                    <a:pt x="21998" y="6322"/>
                  </a:cubicBezTo>
                  <a:cubicBezTo>
                    <a:pt x="22035" y="6322"/>
                    <a:pt x="22035" y="6322"/>
                    <a:pt x="22072" y="6396"/>
                  </a:cubicBezTo>
                  <a:cubicBezTo>
                    <a:pt x="22256" y="6470"/>
                    <a:pt x="22441" y="6581"/>
                    <a:pt x="22589" y="6655"/>
                  </a:cubicBezTo>
                  <a:cubicBezTo>
                    <a:pt x="22737" y="6766"/>
                    <a:pt x="22922" y="6877"/>
                    <a:pt x="22996" y="7025"/>
                  </a:cubicBezTo>
                  <a:cubicBezTo>
                    <a:pt x="23107" y="7136"/>
                    <a:pt x="23144" y="7209"/>
                    <a:pt x="23144" y="7209"/>
                  </a:cubicBezTo>
                  <a:lnTo>
                    <a:pt x="23181" y="7246"/>
                  </a:lnTo>
                  <a:cubicBezTo>
                    <a:pt x="23205" y="7271"/>
                    <a:pt x="23226" y="7279"/>
                    <a:pt x="23242" y="7279"/>
                  </a:cubicBezTo>
                  <a:cubicBezTo>
                    <a:pt x="23275" y="7279"/>
                    <a:pt x="23292" y="7246"/>
                    <a:pt x="23292" y="7246"/>
                  </a:cubicBezTo>
                  <a:lnTo>
                    <a:pt x="23292" y="7209"/>
                  </a:lnTo>
                  <a:cubicBezTo>
                    <a:pt x="23292" y="7136"/>
                    <a:pt x="23255" y="6988"/>
                    <a:pt x="23255" y="6951"/>
                  </a:cubicBezTo>
                  <a:cubicBezTo>
                    <a:pt x="23181" y="6766"/>
                    <a:pt x="23107" y="6581"/>
                    <a:pt x="22996" y="6396"/>
                  </a:cubicBezTo>
                  <a:cubicBezTo>
                    <a:pt x="22922" y="6211"/>
                    <a:pt x="22774" y="6063"/>
                    <a:pt x="22589" y="5915"/>
                  </a:cubicBezTo>
                  <a:cubicBezTo>
                    <a:pt x="22700" y="5879"/>
                    <a:pt x="22737" y="5768"/>
                    <a:pt x="22811" y="5731"/>
                  </a:cubicBezTo>
                  <a:cubicBezTo>
                    <a:pt x="22811" y="5731"/>
                    <a:pt x="22885" y="5731"/>
                    <a:pt x="22885" y="5768"/>
                  </a:cubicBezTo>
                  <a:cubicBezTo>
                    <a:pt x="23070" y="5879"/>
                    <a:pt x="23181" y="6026"/>
                    <a:pt x="23329" y="6137"/>
                  </a:cubicBezTo>
                  <a:cubicBezTo>
                    <a:pt x="23477" y="6618"/>
                    <a:pt x="23624" y="6766"/>
                    <a:pt x="23698" y="6877"/>
                  </a:cubicBezTo>
                  <a:cubicBezTo>
                    <a:pt x="23809" y="7025"/>
                    <a:pt x="23809" y="7099"/>
                    <a:pt x="23809" y="7099"/>
                  </a:cubicBezTo>
                  <a:cubicBezTo>
                    <a:pt x="23809" y="7099"/>
                    <a:pt x="23809" y="7172"/>
                    <a:pt x="23846" y="7172"/>
                  </a:cubicBezTo>
                  <a:lnTo>
                    <a:pt x="23920" y="7172"/>
                  </a:lnTo>
                  <a:lnTo>
                    <a:pt x="23957" y="7099"/>
                  </a:lnTo>
                  <a:lnTo>
                    <a:pt x="23957" y="6840"/>
                  </a:lnTo>
                  <a:cubicBezTo>
                    <a:pt x="23957" y="6729"/>
                    <a:pt x="23920" y="6618"/>
                    <a:pt x="23920" y="6507"/>
                  </a:cubicBezTo>
                  <a:lnTo>
                    <a:pt x="23920" y="6507"/>
                  </a:lnTo>
                  <a:cubicBezTo>
                    <a:pt x="25325" y="8540"/>
                    <a:pt x="26101" y="10980"/>
                    <a:pt x="26101" y="13568"/>
                  </a:cubicBezTo>
                  <a:cubicBezTo>
                    <a:pt x="26101" y="13568"/>
                    <a:pt x="25954" y="16035"/>
                    <a:pt x="24668" y="18654"/>
                  </a:cubicBezTo>
                  <a:lnTo>
                    <a:pt x="24668" y="18654"/>
                  </a:lnTo>
                  <a:cubicBezTo>
                    <a:pt x="24774" y="18434"/>
                    <a:pt x="24846" y="18147"/>
                    <a:pt x="24918" y="17931"/>
                  </a:cubicBezTo>
                  <a:cubicBezTo>
                    <a:pt x="24955" y="17709"/>
                    <a:pt x="24992" y="17524"/>
                    <a:pt x="25103" y="17265"/>
                  </a:cubicBezTo>
                  <a:lnTo>
                    <a:pt x="25177" y="16970"/>
                  </a:lnTo>
                  <a:cubicBezTo>
                    <a:pt x="25177" y="16859"/>
                    <a:pt x="25214" y="16748"/>
                    <a:pt x="25214" y="16637"/>
                  </a:cubicBezTo>
                  <a:cubicBezTo>
                    <a:pt x="25288" y="16415"/>
                    <a:pt x="25325" y="16230"/>
                    <a:pt x="25362" y="16045"/>
                  </a:cubicBezTo>
                  <a:cubicBezTo>
                    <a:pt x="25399" y="15861"/>
                    <a:pt x="25399" y="15639"/>
                    <a:pt x="25473" y="15417"/>
                  </a:cubicBezTo>
                  <a:cubicBezTo>
                    <a:pt x="25510" y="15010"/>
                    <a:pt x="25547" y="14641"/>
                    <a:pt x="25584" y="14271"/>
                  </a:cubicBezTo>
                  <a:lnTo>
                    <a:pt x="25584" y="13716"/>
                  </a:lnTo>
                  <a:lnTo>
                    <a:pt x="25584" y="13199"/>
                  </a:lnTo>
                  <a:lnTo>
                    <a:pt x="25584" y="12755"/>
                  </a:lnTo>
                  <a:cubicBezTo>
                    <a:pt x="25584" y="12607"/>
                    <a:pt x="25584" y="12459"/>
                    <a:pt x="25547" y="12348"/>
                  </a:cubicBezTo>
                  <a:cubicBezTo>
                    <a:pt x="25547" y="12053"/>
                    <a:pt x="25510" y="11831"/>
                    <a:pt x="25510" y="11646"/>
                  </a:cubicBezTo>
                  <a:cubicBezTo>
                    <a:pt x="25473" y="11278"/>
                    <a:pt x="25400" y="11057"/>
                    <a:pt x="25399" y="11054"/>
                  </a:cubicBezTo>
                  <a:lnTo>
                    <a:pt x="25399" y="11054"/>
                  </a:lnTo>
                  <a:cubicBezTo>
                    <a:pt x="25400" y="11057"/>
                    <a:pt x="25473" y="11278"/>
                    <a:pt x="25473" y="11646"/>
                  </a:cubicBezTo>
                  <a:lnTo>
                    <a:pt x="25473" y="12348"/>
                  </a:lnTo>
                  <a:lnTo>
                    <a:pt x="25473" y="12755"/>
                  </a:lnTo>
                  <a:cubicBezTo>
                    <a:pt x="25473" y="12903"/>
                    <a:pt x="25473" y="13051"/>
                    <a:pt x="25399" y="13199"/>
                  </a:cubicBezTo>
                  <a:cubicBezTo>
                    <a:pt x="25399" y="13347"/>
                    <a:pt x="25362" y="13531"/>
                    <a:pt x="25362" y="13716"/>
                  </a:cubicBezTo>
                  <a:cubicBezTo>
                    <a:pt x="25362" y="13901"/>
                    <a:pt x="25325" y="14086"/>
                    <a:pt x="25325" y="14234"/>
                  </a:cubicBezTo>
                  <a:cubicBezTo>
                    <a:pt x="25288" y="14604"/>
                    <a:pt x="25177" y="14973"/>
                    <a:pt x="25103" y="15343"/>
                  </a:cubicBezTo>
                  <a:cubicBezTo>
                    <a:pt x="25029" y="15528"/>
                    <a:pt x="24992" y="15713"/>
                    <a:pt x="24955" y="15935"/>
                  </a:cubicBezTo>
                  <a:cubicBezTo>
                    <a:pt x="24918" y="16119"/>
                    <a:pt x="24807" y="16341"/>
                    <a:pt x="24770" y="16563"/>
                  </a:cubicBezTo>
                  <a:cubicBezTo>
                    <a:pt x="24734" y="16637"/>
                    <a:pt x="24734" y="16748"/>
                    <a:pt x="24660" y="16822"/>
                  </a:cubicBezTo>
                  <a:lnTo>
                    <a:pt x="24586" y="17118"/>
                  </a:lnTo>
                  <a:cubicBezTo>
                    <a:pt x="24475" y="17302"/>
                    <a:pt x="24438" y="17524"/>
                    <a:pt x="24364" y="17709"/>
                  </a:cubicBezTo>
                  <a:cubicBezTo>
                    <a:pt x="24216" y="18079"/>
                    <a:pt x="24031" y="18486"/>
                    <a:pt x="23846" y="18855"/>
                  </a:cubicBezTo>
                  <a:cubicBezTo>
                    <a:pt x="23661" y="19225"/>
                    <a:pt x="23477" y="19595"/>
                    <a:pt x="23292" y="19927"/>
                  </a:cubicBezTo>
                  <a:cubicBezTo>
                    <a:pt x="23107" y="20260"/>
                    <a:pt x="22885" y="20556"/>
                    <a:pt x="22700" y="20889"/>
                  </a:cubicBezTo>
                  <a:cubicBezTo>
                    <a:pt x="22626" y="20926"/>
                    <a:pt x="22589" y="21036"/>
                    <a:pt x="22552" y="21073"/>
                  </a:cubicBezTo>
                  <a:lnTo>
                    <a:pt x="22552" y="21000"/>
                  </a:lnTo>
                  <a:cubicBezTo>
                    <a:pt x="22552" y="20926"/>
                    <a:pt x="22552" y="20926"/>
                    <a:pt x="22515" y="20889"/>
                  </a:cubicBezTo>
                  <a:cubicBezTo>
                    <a:pt x="22441" y="20889"/>
                    <a:pt x="22404" y="20889"/>
                    <a:pt x="22404" y="20926"/>
                  </a:cubicBezTo>
                  <a:lnTo>
                    <a:pt x="22256" y="21073"/>
                  </a:lnTo>
                  <a:cubicBezTo>
                    <a:pt x="22183" y="21184"/>
                    <a:pt x="22035" y="21258"/>
                    <a:pt x="21887" y="21295"/>
                  </a:cubicBezTo>
                  <a:cubicBezTo>
                    <a:pt x="21776" y="21406"/>
                    <a:pt x="21591" y="21443"/>
                    <a:pt x="21443" y="21480"/>
                  </a:cubicBezTo>
                  <a:cubicBezTo>
                    <a:pt x="21406" y="21480"/>
                    <a:pt x="21406" y="21480"/>
                    <a:pt x="21332" y="21554"/>
                  </a:cubicBezTo>
                  <a:cubicBezTo>
                    <a:pt x="21295" y="21480"/>
                    <a:pt x="21221" y="21480"/>
                    <a:pt x="21147" y="21443"/>
                  </a:cubicBezTo>
                  <a:lnTo>
                    <a:pt x="21406" y="21221"/>
                  </a:lnTo>
                  <a:cubicBezTo>
                    <a:pt x="21480" y="21073"/>
                    <a:pt x="21517" y="20926"/>
                    <a:pt x="21591" y="20815"/>
                  </a:cubicBezTo>
                  <a:cubicBezTo>
                    <a:pt x="21628" y="20704"/>
                    <a:pt x="21628" y="20630"/>
                    <a:pt x="21628" y="20630"/>
                  </a:cubicBezTo>
                  <a:cubicBezTo>
                    <a:pt x="21628" y="20556"/>
                    <a:pt x="21628" y="20556"/>
                    <a:pt x="21591" y="20519"/>
                  </a:cubicBezTo>
                  <a:cubicBezTo>
                    <a:pt x="21517" y="20519"/>
                    <a:pt x="21480" y="20519"/>
                    <a:pt x="21480" y="20556"/>
                  </a:cubicBezTo>
                  <a:lnTo>
                    <a:pt x="21332" y="20704"/>
                  </a:lnTo>
                  <a:cubicBezTo>
                    <a:pt x="21258" y="20815"/>
                    <a:pt x="21110" y="20889"/>
                    <a:pt x="20962" y="21000"/>
                  </a:cubicBezTo>
                  <a:cubicBezTo>
                    <a:pt x="20852" y="21073"/>
                    <a:pt x="20704" y="21110"/>
                    <a:pt x="20556" y="21184"/>
                  </a:cubicBezTo>
                  <a:lnTo>
                    <a:pt x="20519" y="21184"/>
                  </a:lnTo>
                  <a:cubicBezTo>
                    <a:pt x="20482" y="21184"/>
                    <a:pt x="20408" y="21110"/>
                    <a:pt x="20371" y="21110"/>
                  </a:cubicBezTo>
                  <a:cubicBezTo>
                    <a:pt x="20334" y="21110"/>
                    <a:pt x="20334" y="21073"/>
                    <a:pt x="20297" y="21073"/>
                  </a:cubicBezTo>
                  <a:cubicBezTo>
                    <a:pt x="20334" y="21036"/>
                    <a:pt x="20371" y="20926"/>
                    <a:pt x="20408" y="20889"/>
                  </a:cubicBezTo>
                  <a:cubicBezTo>
                    <a:pt x="20519" y="20741"/>
                    <a:pt x="20556" y="20630"/>
                    <a:pt x="20556" y="20482"/>
                  </a:cubicBezTo>
                  <a:lnTo>
                    <a:pt x="20556" y="20297"/>
                  </a:lnTo>
                  <a:cubicBezTo>
                    <a:pt x="20556" y="20260"/>
                    <a:pt x="20519" y="20260"/>
                    <a:pt x="20519" y="20186"/>
                  </a:cubicBezTo>
                  <a:cubicBezTo>
                    <a:pt x="20482" y="20186"/>
                    <a:pt x="20482" y="20186"/>
                    <a:pt x="20408" y="20260"/>
                  </a:cubicBezTo>
                  <a:cubicBezTo>
                    <a:pt x="20408" y="20260"/>
                    <a:pt x="20371" y="20297"/>
                    <a:pt x="20334" y="20371"/>
                  </a:cubicBezTo>
                  <a:cubicBezTo>
                    <a:pt x="20223" y="20482"/>
                    <a:pt x="20149" y="20556"/>
                    <a:pt x="20001" y="20667"/>
                  </a:cubicBezTo>
                  <a:cubicBezTo>
                    <a:pt x="19927" y="20741"/>
                    <a:pt x="19779" y="20815"/>
                    <a:pt x="19669" y="20852"/>
                  </a:cubicBezTo>
                  <a:cubicBezTo>
                    <a:pt x="19595" y="20815"/>
                    <a:pt x="19484" y="20741"/>
                    <a:pt x="19373" y="20741"/>
                  </a:cubicBezTo>
                  <a:cubicBezTo>
                    <a:pt x="19410" y="20704"/>
                    <a:pt x="19410" y="20667"/>
                    <a:pt x="19447" y="20630"/>
                  </a:cubicBezTo>
                  <a:lnTo>
                    <a:pt x="19595" y="20186"/>
                  </a:lnTo>
                  <a:lnTo>
                    <a:pt x="19595" y="20001"/>
                  </a:lnTo>
                  <a:lnTo>
                    <a:pt x="19595" y="19964"/>
                  </a:lnTo>
                  <a:cubicBezTo>
                    <a:pt x="19595" y="19927"/>
                    <a:pt x="19558" y="19927"/>
                    <a:pt x="19484" y="19927"/>
                  </a:cubicBezTo>
                  <a:cubicBezTo>
                    <a:pt x="19484" y="19927"/>
                    <a:pt x="19447" y="19927"/>
                    <a:pt x="19447" y="19964"/>
                  </a:cubicBezTo>
                  <a:cubicBezTo>
                    <a:pt x="19447" y="19964"/>
                    <a:pt x="19410" y="20001"/>
                    <a:pt x="19373" y="20112"/>
                  </a:cubicBezTo>
                  <a:cubicBezTo>
                    <a:pt x="19262" y="20186"/>
                    <a:pt x="19188" y="20297"/>
                    <a:pt x="19040" y="20371"/>
                  </a:cubicBezTo>
                  <a:cubicBezTo>
                    <a:pt x="19003" y="20445"/>
                    <a:pt x="18892" y="20482"/>
                    <a:pt x="18818" y="20519"/>
                  </a:cubicBezTo>
                  <a:cubicBezTo>
                    <a:pt x="18670" y="20482"/>
                    <a:pt x="18559" y="20445"/>
                    <a:pt x="18448" y="20445"/>
                  </a:cubicBezTo>
                  <a:cubicBezTo>
                    <a:pt x="18448" y="20371"/>
                    <a:pt x="18485" y="20371"/>
                    <a:pt x="18485" y="20334"/>
                  </a:cubicBezTo>
                  <a:cubicBezTo>
                    <a:pt x="18522" y="20186"/>
                    <a:pt x="18559" y="20075"/>
                    <a:pt x="18559" y="19927"/>
                  </a:cubicBezTo>
                  <a:lnTo>
                    <a:pt x="18559" y="19743"/>
                  </a:lnTo>
                  <a:cubicBezTo>
                    <a:pt x="18559" y="19706"/>
                    <a:pt x="18522" y="19706"/>
                    <a:pt x="18485" y="19706"/>
                  </a:cubicBezTo>
                  <a:cubicBezTo>
                    <a:pt x="18448" y="19706"/>
                    <a:pt x="18448" y="19706"/>
                    <a:pt x="18375" y="19743"/>
                  </a:cubicBezTo>
                  <a:cubicBezTo>
                    <a:pt x="18375" y="19743"/>
                    <a:pt x="18338" y="19779"/>
                    <a:pt x="18301" y="19890"/>
                  </a:cubicBezTo>
                  <a:cubicBezTo>
                    <a:pt x="18264" y="19964"/>
                    <a:pt x="18116" y="20112"/>
                    <a:pt x="18005" y="20186"/>
                  </a:cubicBezTo>
                  <a:lnTo>
                    <a:pt x="17894" y="20334"/>
                  </a:lnTo>
                  <a:cubicBezTo>
                    <a:pt x="17746" y="20297"/>
                    <a:pt x="17598" y="20297"/>
                    <a:pt x="17450" y="20260"/>
                  </a:cubicBezTo>
                  <a:lnTo>
                    <a:pt x="17450" y="20149"/>
                  </a:lnTo>
                  <a:cubicBezTo>
                    <a:pt x="17524" y="20001"/>
                    <a:pt x="17524" y="19890"/>
                    <a:pt x="17524" y="19743"/>
                  </a:cubicBezTo>
                  <a:cubicBezTo>
                    <a:pt x="17524" y="19632"/>
                    <a:pt x="17450" y="19558"/>
                    <a:pt x="17450" y="19558"/>
                  </a:cubicBezTo>
                  <a:cubicBezTo>
                    <a:pt x="17450" y="19521"/>
                    <a:pt x="17413" y="19521"/>
                    <a:pt x="17376" y="19521"/>
                  </a:cubicBezTo>
                  <a:lnTo>
                    <a:pt x="17339" y="19558"/>
                  </a:lnTo>
                  <a:cubicBezTo>
                    <a:pt x="17339" y="19558"/>
                    <a:pt x="17339" y="19595"/>
                    <a:pt x="17228" y="19706"/>
                  </a:cubicBezTo>
                  <a:cubicBezTo>
                    <a:pt x="17191" y="19779"/>
                    <a:pt x="17081" y="19927"/>
                    <a:pt x="17007" y="20001"/>
                  </a:cubicBezTo>
                  <a:lnTo>
                    <a:pt x="16896" y="20112"/>
                  </a:lnTo>
                  <a:cubicBezTo>
                    <a:pt x="16785" y="20075"/>
                    <a:pt x="16637" y="20075"/>
                    <a:pt x="16452" y="20001"/>
                  </a:cubicBezTo>
                  <a:lnTo>
                    <a:pt x="16452" y="19964"/>
                  </a:lnTo>
                  <a:cubicBezTo>
                    <a:pt x="16489" y="19816"/>
                    <a:pt x="16489" y="19706"/>
                    <a:pt x="16452" y="19558"/>
                  </a:cubicBezTo>
                  <a:cubicBezTo>
                    <a:pt x="16452" y="19447"/>
                    <a:pt x="16415" y="19410"/>
                    <a:pt x="16415" y="19373"/>
                  </a:cubicBezTo>
                  <a:lnTo>
                    <a:pt x="16415" y="19336"/>
                  </a:lnTo>
                  <a:cubicBezTo>
                    <a:pt x="16378" y="19299"/>
                    <a:pt x="16350" y="19280"/>
                    <a:pt x="16332" y="19280"/>
                  </a:cubicBezTo>
                  <a:cubicBezTo>
                    <a:pt x="16313" y="19280"/>
                    <a:pt x="16304" y="19299"/>
                    <a:pt x="16304" y="19336"/>
                  </a:cubicBezTo>
                  <a:lnTo>
                    <a:pt x="16267" y="19373"/>
                  </a:lnTo>
                  <a:cubicBezTo>
                    <a:pt x="16267" y="19373"/>
                    <a:pt x="16267" y="19410"/>
                    <a:pt x="16193" y="19521"/>
                  </a:cubicBezTo>
                  <a:cubicBezTo>
                    <a:pt x="16156" y="19595"/>
                    <a:pt x="16082" y="19743"/>
                    <a:pt x="15971" y="19816"/>
                  </a:cubicBezTo>
                  <a:lnTo>
                    <a:pt x="15898" y="19927"/>
                  </a:lnTo>
                  <a:cubicBezTo>
                    <a:pt x="15750" y="19927"/>
                    <a:pt x="15565" y="19890"/>
                    <a:pt x="15417" y="19890"/>
                  </a:cubicBezTo>
                  <a:lnTo>
                    <a:pt x="15417" y="19816"/>
                  </a:lnTo>
                  <a:cubicBezTo>
                    <a:pt x="15417" y="19706"/>
                    <a:pt x="15417" y="19558"/>
                    <a:pt x="15380" y="19410"/>
                  </a:cubicBezTo>
                  <a:cubicBezTo>
                    <a:pt x="15343" y="19336"/>
                    <a:pt x="15343" y="19225"/>
                    <a:pt x="15343" y="19225"/>
                  </a:cubicBezTo>
                  <a:cubicBezTo>
                    <a:pt x="15343" y="19188"/>
                    <a:pt x="15269" y="19188"/>
                    <a:pt x="15232" y="19188"/>
                  </a:cubicBezTo>
                  <a:cubicBezTo>
                    <a:pt x="15195" y="19188"/>
                    <a:pt x="15195" y="19225"/>
                    <a:pt x="15195" y="19225"/>
                  </a:cubicBezTo>
                  <a:cubicBezTo>
                    <a:pt x="15195" y="19225"/>
                    <a:pt x="15195" y="19262"/>
                    <a:pt x="15158" y="19373"/>
                  </a:cubicBezTo>
                  <a:cubicBezTo>
                    <a:pt x="15084" y="19447"/>
                    <a:pt x="15047" y="19595"/>
                    <a:pt x="14973" y="19706"/>
                  </a:cubicBezTo>
                  <a:cubicBezTo>
                    <a:pt x="14973" y="19743"/>
                    <a:pt x="14899" y="19743"/>
                    <a:pt x="14899" y="19779"/>
                  </a:cubicBezTo>
                  <a:cubicBezTo>
                    <a:pt x="14788" y="19779"/>
                    <a:pt x="14604" y="19779"/>
                    <a:pt x="14419" y="19743"/>
                  </a:cubicBezTo>
                  <a:lnTo>
                    <a:pt x="14419" y="19706"/>
                  </a:lnTo>
                  <a:cubicBezTo>
                    <a:pt x="14419" y="19558"/>
                    <a:pt x="14345" y="19410"/>
                    <a:pt x="14308" y="19262"/>
                  </a:cubicBezTo>
                  <a:cubicBezTo>
                    <a:pt x="14271" y="19188"/>
                    <a:pt x="14271" y="19151"/>
                    <a:pt x="14234" y="19077"/>
                  </a:cubicBezTo>
                  <a:lnTo>
                    <a:pt x="14160" y="19040"/>
                  </a:lnTo>
                  <a:cubicBezTo>
                    <a:pt x="14123" y="19040"/>
                    <a:pt x="14086" y="19040"/>
                    <a:pt x="14086" y="19077"/>
                  </a:cubicBezTo>
                  <a:lnTo>
                    <a:pt x="14086" y="19151"/>
                  </a:lnTo>
                  <a:cubicBezTo>
                    <a:pt x="14086" y="19151"/>
                    <a:pt x="14086" y="19188"/>
                    <a:pt x="14049" y="19262"/>
                  </a:cubicBezTo>
                  <a:cubicBezTo>
                    <a:pt x="13975" y="19373"/>
                    <a:pt x="13938" y="19521"/>
                    <a:pt x="13901" y="19595"/>
                  </a:cubicBezTo>
                  <a:lnTo>
                    <a:pt x="13864" y="19632"/>
                  </a:lnTo>
                  <a:lnTo>
                    <a:pt x="13347" y="19632"/>
                  </a:lnTo>
                  <a:cubicBezTo>
                    <a:pt x="13347" y="19521"/>
                    <a:pt x="13310" y="19373"/>
                    <a:pt x="13236" y="19225"/>
                  </a:cubicBezTo>
                  <a:lnTo>
                    <a:pt x="13162" y="19040"/>
                  </a:lnTo>
                  <a:cubicBezTo>
                    <a:pt x="13162" y="19003"/>
                    <a:pt x="13125" y="19003"/>
                    <a:pt x="13051" y="19003"/>
                  </a:cubicBezTo>
                  <a:cubicBezTo>
                    <a:pt x="13014" y="19003"/>
                    <a:pt x="13014" y="19040"/>
                    <a:pt x="13014" y="19077"/>
                  </a:cubicBezTo>
                  <a:lnTo>
                    <a:pt x="13014" y="19225"/>
                  </a:lnTo>
                  <a:cubicBezTo>
                    <a:pt x="13014" y="19336"/>
                    <a:pt x="12977" y="19447"/>
                    <a:pt x="12866" y="19558"/>
                  </a:cubicBezTo>
                  <a:cubicBezTo>
                    <a:pt x="12866" y="19558"/>
                    <a:pt x="12866" y="19595"/>
                    <a:pt x="12829" y="19595"/>
                  </a:cubicBezTo>
                  <a:lnTo>
                    <a:pt x="12311" y="19595"/>
                  </a:lnTo>
                  <a:lnTo>
                    <a:pt x="12200" y="19188"/>
                  </a:lnTo>
                  <a:cubicBezTo>
                    <a:pt x="12126" y="19077"/>
                    <a:pt x="12090" y="19040"/>
                    <a:pt x="12090" y="19003"/>
                  </a:cubicBezTo>
                  <a:lnTo>
                    <a:pt x="12053" y="18966"/>
                  </a:lnTo>
                  <a:cubicBezTo>
                    <a:pt x="12016" y="18966"/>
                    <a:pt x="11942" y="18966"/>
                    <a:pt x="11942" y="19003"/>
                  </a:cubicBezTo>
                  <a:lnTo>
                    <a:pt x="11942" y="19040"/>
                  </a:lnTo>
                  <a:lnTo>
                    <a:pt x="11942" y="19188"/>
                  </a:lnTo>
                  <a:cubicBezTo>
                    <a:pt x="11942" y="19262"/>
                    <a:pt x="11905" y="19410"/>
                    <a:pt x="11868" y="19558"/>
                  </a:cubicBezTo>
                  <a:lnTo>
                    <a:pt x="11868" y="19595"/>
                  </a:lnTo>
                  <a:cubicBezTo>
                    <a:pt x="11683" y="19595"/>
                    <a:pt x="11535" y="19632"/>
                    <a:pt x="11350" y="19632"/>
                  </a:cubicBezTo>
                  <a:cubicBezTo>
                    <a:pt x="11313" y="19521"/>
                    <a:pt x="11276" y="19373"/>
                    <a:pt x="11165" y="19262"/>
                  </a:cubicBezTo>
                  <a:cubicBezTo>
                    <a:pt x="11128" y="19188"/>
                    <a:pt x="11017" y="19077"/>
                    <a:pt x="11017" y="19077"/>
                  </a:cubicBezTo>
                  <a:cubicBezTo>
                    <a:pt x="10999" y="19059"/>
                    <a:pt x="10990" y="19049"/>
                    <a:pt x="10980" y="19049"/>
                  </a:cubicBezTo>
                  <a:cubicBezTo>
                    <a:pt x="10971" y="19049"/>
                    <a:pt x="10962" y="19059"/>
                    <a:pt x="10943" y="19077"/>
                  </a:cubicBezTo>
                  <a:cubicBezTo>
                    <a:pt x="10906" y="19077"/>
                    <a:pt x="10906" y="19151"/>
                    <a:pt x="10906" y="19188"/>
                  </a:cubicBezTo>
                  <a:lnTo>
                    <a:pt x="10906" y="19336"/>
                  </a:lnTo>
                  <a:cubicBezTo>
                    <a:pt x="10906" y="19410"/>
                    <a:pt x="10906" y="19558"/>
                    <a:pt x="10833" y="19706"/>
                  </a:cubicBezTo>
                  <a:lnTo>
                    <a:pt x="10833" y="19743"/>
                  </a:lnTo>
                  <a:cubicBezTo>
                    <a:pt x="10648" y="19743"/>
                    <a:pt x="10537" y="19779"/>
                    <a:pt x="10352" y="19779"/>
                  </a:cubicBezTo>
                  <a:cubicBezTo>
                    <a:pt x="10278" y="19632"/>
                    <a:pt x="10204" y="19521"/>
                    <a:pt x="10093" y="19410"/>
                  </a:cubicBezTo>
                  <a:cubicBezTo>
                    <a:pt x="10056" y="19336"/>
                    <a:pt x="10019" y="19262"/>
                    <a:pt x="9982" y="19262"/>
                  </a:cubicBezTo>
                  <a:cubicBezTo>
                    <a:pt x="9945" y="19243"/>
                    <a:pt x="9908" y="19234"/>
                    <a:pt x="9881" y="19234"/>
                  </a:cubicBezTo>
                  <a:cubicBezTo>
                    <a:pt x="9853" y="19234"/>
                    <a:pt x="9834" y="19243"/>
                    <a:pt x="9834" y="19262"/>
                  </a:cubicBezTo>
                  <a:lnTo>
                    <a:pt x="9834" y="19336"/>
                  </a:lnTo>
                  <a:lnTo>
                    <a:pt x="9834" y="19447"/>
                  </a:lnTo>
                  <a:lnTo>
                    <a:pt x="9834" y="19816"/>
                  </a:lnTo>
                  <a:lnTo>
                    <a:pt x="9834" y="19890"/>
                  </a:lnTo>
                  <a:cubicBezTo>
                    <a:pt x="9686" y="19927"/>
                    <a:pt x="9539" y="19927"/>
                    <a:pt x="9354" y="19964"/>
                  </a:cubicBezTo>
                  <a:lnTo>
                    <a:pt x="9317" y="19964"/>
                  </a:lnTo>
                  <a:lnTo>
                    <a:pt x="9317" y="19927"/>
                  </a:lnTo>
                  <a:cubicBezTo>
                    <a:pt x="9280" y="19779"/>
                    <a:pt x="9169" y="19632"/>
                    <a:pt x="9095" y="19558"/>
                  </a:cubicBezTo>
                  <a:cubicBezTo>
                    <a:pt x="8947" y="19373"/>
                    <a:pt x="8910" y="19373"/>
                    <a:pt x="8910" y="19373"/>
                  </a:cubicBezTo>
                  <a:cubicBezTo>
                    <a:pt x="8873" y="19373"/>
                    <a:pt x="8873" y="19373"/>
                    <a:pt x="8873" y="19410"/>
                  </a:cubicBezTo>
                  <a:lnTo>
                    <a:pt x="8873" y="19521"/>
                  </a:lnTo>
                  <a:cubicBezTo>
                    <a:pt x="8873" y="19521"/>
                    <a:pt x="8873" y="19558"/>
                    <a:pt x="8910" y="19632"/>
                  </a:cubicBezTo>
                  <a:cubicBezTo>
                    <a:pt x="8910" y="19743"/>
                    <a:pt x="8947" y="19890"/>
                    <a:pt x="8910" y="20001"/>
                  </a:cubicBezTo>
                  <a:lnTo>
                    <a:pt x="8910" y="20075"/>
                  </a:lnTo>
                  <a:cubicBezTo>
                    <a:pt x="8762" y="20112"/>
                    <a:pt x="8577" y="20149"/>
                    <a:pt x="8429" y="20186"/>
                  </a:cubicBezTo>
                  <a:cubicBezTo>
                    <a:pt x="8429" y="20186"/>
                    <a:pt x="8429" y="20149"/>
                    <a:pt x="8392" y="20149"/>
                  </a:cubicBezTo>
                  <a:cubicBezTo>
                    <a:pt x="8319" y="20001"/>
                    <a:pt x="8208" y="19927"/>
                    <a:pt x="8134" y="19779"/>
                  </a:cubicBezTo>
                  <a:lnTo>
                    <a:pt x="7986" y="19632"/>
                  </a:lnTo>
                  <a:cubicBezTo>
                    <a:pt x="7986" y="19595"/>
                    <a:pt x="7949" y="19595"/>
                    <a:pt x="7949" y="19595"/>
                  </a:cubicBezTo>
                  <a:cubicBezTo>
                    <a:pt x="7875" y="19595"/>
                    <a:pt x="7838" y="19632"/>
                    <a:pt x="7838" y="19706"/>
                  </a:cubicBezTo>
                  <a:lnTo>
                    <a:pt x="7838" y="19743"/>
                  </a:lnTo>
                  <a:cubicBezTo>
                    <a:pt x="7838" y="19743"/>
                    <a:pt x="7875" y="19779"/>
                    <a:pt x="7875" y="19890"/>
                  </a:cubicBezTo>
                  <a:cubicBezTo>
                    <a:pt x="7949" y="19964"/>
                    <a:pt x="7949" y="20112"/>
                    <a:pt x="7949" y="20260"/>
                  </a:cubicBezTo>
                  <a:lnTo>
                    <a:pt x="7949" y="20334"/>
                  </a:lnTo>
                  <a:cubicBezTo>
                    <a:pt x="7801" y="20371"/>
                    <a:pt x="7616" y="20445"/>
                    <a:pt x="7468" y="20482"/>
                  </a:cubicBezTo>
                  <a:cubicBezTo>
                    <a:pt x="7468" y="20445"/>
                    <a:pt x="7431" y="20445"/>
                    <a:pt x="7431" y="20371"/>
                  </a:cubicBezTo>
                  <a:cubicBezTo>
                    <a:pt x="7320" y="20260"/>
                    <a:pt x="7246" y="20149"/>
                    <a:pt x="7098" y="20075"/>
                  </a:cubicBezTo>
                  <a:cubicBezTo>
                    <a:pt x="7025" y="19964"/>
                    <a:pt x="6914" y="19927"/>
                    <a:pt x="6914" y="19927"/>
                  </a:cubicBezTo>
                  <a:lnTo>
                    <a:pt x="6840" y="19927"/>
                  </a:lnTo>
                  <a:cubicBezTo>
                    <a:pt x="6766" y="19964"/>
                    <a:pt x="6766" y="19964"/>
                    <a:pt x="6840" y="20001"/>
                  </a:cubicBezTo>
                  <a:cubicBezTo>
                    <a:pt x="6840" y="20001"/>
                    <a:pt x="6877" y="20075"/>
                    <a:pt x="6877" y="20149"/>
                  </a:cubicBezTo>
                  <a:cubicBezTo>
                    <a:pt x="6914" y="20260"/>
                    <a:pt x="6914" y="20371"/>
                    <a:pt x="6951" y="20519"/>
                  </a:cubicBezTo>
                  <a:lnTo>
                    <a:pt x="6951" y="20630"/>
                  </a:lnTo>
                  <a:lnTo>
                    <a:pt x="6544" y="20741"/>
                  </a:lnTo>
                  <a:cubicBezTo>
                    <a:pt x="6507" y="20704"/>
                    <a:pt x="6507" y="20667"/>
                    <a:pt x="6470" y="20667"/>
                  </a:cubicBezTo>
                  <a:cubicBezTo>
                    <a:pt x="6359" y="20556"/>
                    <a:pt x="6211" y="20445"/>
                    <a:pt x="6100" y="20334"/>
                  </a:cubicBezTo>
                  <a:cubicBezTo>
                    <a:pt x="5989" y="20297"/>
                    <a:pt x="5952" y="20260"/>
                    <a:pt x="5915" y="20186"/>
                  </a:cubicBezTo>
                  <a:cubicBezTo>
                    <a:pt x="5896" y="20176"/>
                    <a:pt x="5878" y="20172"/>
                    <a:pt x="5863" y="20172"/>
                  </a:cubicBezTo>
                  <a:cubicBezTo>
                    <a:pt x="5822" y="20172"/>
                    <a:pt x="5795" y="20206"/>
                    <a:pt x="5768" y="20260"/>
                  </a:cubicBezTo>
                  <a:lnTo>
                    <a:pt x="5768" y="20297"/>
                  </a:lnTo>
                  <a:cubicBezTo>
                    <a:pt x="5768" y="20297"/>
                    <a:pt x="5805" y="20334"/>
                    <a:pt x="5841" y="20445"/>
                  </a:cubicBezTo>
                  <a:cubicBezTo>
                    <a:pt x="5915" y="20519"/>
                    <a:pt x="5952" y="20667"/>
                    <a:pt x="5952" y="20815"/>
                  </a:cubicBezTo>
                  <a:cubicBezTo>
                    <a:pt x="5952" y="20852"/>
                    <a:pt x="5952" y="20889"/>
                    <a:pt x="5989" y="21000"/>
                  </a:cubicBezTo>
                  <a:cubicBezTo>
                    <a:pt x="5915" y="21036"/>
                    <a:pt x="5768" y="21073"/>
                    <a:pt x="5657" y="21110"/>
                  </a:cubicBezTo>
                  <a:cubicBezTo>
                    <a:pt x="5620" y="21036"/>
                    <a:pt x="5546" y="21000"/>
                    <a:pt x="5472" y="20926"/>
                  </a:cubicBezTo>
                  <a:cubicBezTo>
                    <a:pt x="5398" y="20852"/>
                    <a:pt x="5250" y="20704"/>
                    <a:pt x="5102" y="20667"/>
                  </a:cubicBezTo>
                  <a:cubicBezTo>
                    <a:pt x="5028" y="20630"/>
                    <a:pt x="4917" y="20556"/>
                    <a:pt x="4917" y="20519"/>
                  </a:cubicBezTo>
                  <a:lnTo>
                    <a:pt x="4880" y="20519"/>
                  </a:lnTo>
                  <a:cubicBezTo>
                    <a:pt x="4843" y="20519"/>
                    <a:pt x="4843" y="20556"/>
                    <a:pt x="4843" y="20556"/>
                  </a:cubicBezTo>
                  <a:lnTo>
                    <a:pt x="4843" y="20630"/>
                  </a:lnTo>
                  <a:cubicBezTo>
                    <a:pt x="4843" y="20630"/>
                    <a:pt x="4880" y="20667"/>
                    <a:pt x="4917" y="20741"/>
                  </a:cubicBezTo>
                  <a:cubicBezTo>
                    <a:pt x="4991" y="20852"/>
                    <a:pt x="5028" y="21000"/>
                    <a:pt x="5065" y="21110"/>
                  </a:cubicBezTo>
                  <a:cubicBezTo>
                    <a:pt x="5102" y="21258"/>
                    <a:pt x="5102" y="21369"/>
                    <a:pt x="5102" y="21406"/>
                  </a:cubicBezTo>
                  <a:cubicBezTo>
                    <a:pt x="5065" y="21443"/>
                    <a:pt x="4991" y="21480"/>
                    <a:pt x="4917" y="21480"/>
                  </a:cubicBezTo>
                  <a:cubicBezTo>
                    <a:pt x="4880" y="21406"/>
                    <a:pt x="4806" y="21295"/>
                    <a:pt x="4695" y="21221"/>
                  </a:cubicBezTo>
                  <a:cubicBezTo>
                    <a:pt x="4658" y="21110"/>
                    <a:pt x="4621" y="21073"/>
                    <a:pt x="4547" y="21000"/>
                  </a:cubicBezTo>
                  <a:cubicBezTo>
                    <a:pt x="4511" y="20889"/>
                    <a:pt x="4474" y="20852"/>
                    <a:pt x="4437" y="20741"/>
                  </a:cubicBezTo>
                  <a:cubicBezTo>
                    <a:pt x="4252" y="20445"/>
                    <a:pt x="3993" y="20112"/>
                    <a:pt x="3808" y="19779"/>
                  </a:cubicBezTo>
                  <a:cubicBezTo>
                    <a:pt x="3623" y="19410"/>
                    <a:pt x="3438" y="19077"/>
                    <a:pt x="3254" y="18670"/>
                  </a:cubicBezTo>
                  <a:cubicBezTo>
                    <a:pt x="3180" y="18486"/>
                    <a:pt x="3069" y="18301"/>
                    <a:pt x="3032" y="18079"/>
                  </a:cubicBezTo>
                  <a:cubicBezTo>
                    <a:pt x="2958" y="17894"/>
                    <a:pt x="2847" y="17709"/>
                    <a:pt x="2810" y="17487"/>
                  </a:cubicBezTo>
                  <a:cubicBezTo>
                    <a:pt x="2699" y="17302"/>
                    <a:pt x="2662" y="17044"/>
                    <a:pt x="2588" y="16859"/>
                  </a:cubicBezTo>
                  <a:cubicBezTo>
                    <a:pt x="2514" y="16785"/>
                    <a:pt x="2477" y="16674"/>
                    <a:pt x="2477" y="16563"/>
                  </a:cubicBezTo>
                  <a:cubicBezTo>
                    <a:pt x="2440" y="16452"/>
                    <a:pt x="2440" y="16378"/>
                    <a:pt x="2403" y="16230"/>
                  </a:cubicBezTo>
                  <a:cubicBezTo>
                    <a:pt x="2329" y="16045"/>
                    <a:pt x="2255" y="15824"/>
                    <a:pt x="2218" y="15639"/>
                  </a:cubicBezTo>
                  <a:cubicBezTo>
                    <a:pt x="2144" y="15454"/>
                    <a:pt x="2107" y="15195"/>
                    <a:pt x="2070" y="15010"/>
                  </a:cubicBezTo>
                  <a:cubicBezTo>
                    <a:pt x="1960" y="14641"/>
                    <a:pt x="1923" y="14234"/>
                    <a:pt x="1849" y="13864"/>
                  </a:cubicBezTo>
                  <a:cubicBezTo>
                    <a:pt x="1775" y="13679"/>
                    <a:pt x="1775" y="13494"/>
                    <a:pt x="1775" y="13310"/>
                  </a:cubicBezTo>
                  <a:cubicBezTo>
                    <a:pt x="1775" y="13125"/>
                    <a:pt x="1738" y="12977"/>
                    <a:pt x="1738" y="12792"/>
                  </a:cubicBezTo>
                  <a:cubicBezTo>
                    <a:pt x="1738" y="12681"/>
                    <a:pt x="1738" y="12496"/>
                    <a:pt x="1701" y="12348"/>
                  </a:cubicBezTo>
                  <a:lnTo>
                    <a:pt x="1701" y="11942"/>
                  </a:lnTo>
                  <a:lnTo>
                    <a:pt x="1701" y="11239"/>
                  </a:lnTo>
                  <a:cubicBezTo>
                    <a:pt x="1701" y="10872"/>
                    <a:pt x="1737" y="10650"/>
                    <a:pt x="1738" y="10648"/>
                  </a:cubicBezTo>
                  <a:lnTo>
                    <a:pt x="1738" y="10648"/>
                  </a:lnTo>
                  <a:cubicBezTo>
                    <a:pt x="1737" y="10650"/>
                    <a:pt x="1701" y="10872"/>
                    <a:pt x="1664" y="11239"/>
                  </a:cubicBezTo>
                  <a:cubicBezTo>
                    <a:pt x="1664" y="11424"/>
                    <a:pt x="1590" y="11646"/>
                    <a:pt x="1590" y="11942"/>
                  </a:cubicBezTo>
                  <a:cubicBezTo>
                    <a:pt x="1590" y="12053"/>
                    <a:pt x="1590" y="12200"/>
                    <a:pt x="1553" y="12348"/>
                  </a:cubicBezTo>
                  <a:lnTo>
                    <a:pt x="1553" y="12792"/>
                  </a:lnTo>
                  <a:lnTo>
                    <a:pt x="1553" y="13310"/>
                  </a:lnTo>
                  <a:lnTo>
                    <a:pt x="1553" y="13864"/>
                  </a:lnTo>
                  <a:cubicBezTo>
                    <a:pt x="1590" y="14234"/>
                    <a:pt x="1590" y="14641"/>
                    <a:pt x="1701" y="15010"/>
                  </a:cubicBezTo>
                  <a:cubicBezTo>
                    <a:pt x="1738" y="15195"/>
                    <a:pt x="1738" y="15454"/>
                    <a:pt x="1775" y="15639"/>
                  </a:cubicBezTo>
                  <a:cubicBezTo>
                    <a:pt x="1849" y="15824"/>
                    <a:pt x="1886" y="16045"/>
                    <a:pt x="1923" y="16267"/>
                  </a:cubicBezTo>
                  <a:cubicBezTo>
                    <a:pt x="1923" y="16378"/>
                    <a:pt x="1960" y="16489"/>
                    <a:pt x="1960" y="16600"/>
                  </a:cubicBezTo>
                  <a:cubicBezTo>
                    <a:pt x="1960" y="16674"/>
                    <a:pt x="2033" y="16822"/>
                    <a:pt x="2070" y="16933"/>
                  </a:cubicBezTo>
                  <a:cubicBezTo>
                    <a:pt x="2107" y="17155"/>
                    <a:pt x="2144" y="17339"/>
                    <a:pt x="2255" y="17561"/>
                  </a:cubicBezTo>
                  <a:cubicBezTo>
                    <a:pt x="2292" y="17783"/>
                    <a:pt x="2403" y="17968"/>
                    <a:pt x="2440" y="18227"/>
                  </a:cubicBezTo>
                  <a:cubicBezTo>
                    <a:pt x="2514" y="18449"/>
                    <a:pt x="2588" y="18633"/>
                    <a:pt x="2662" y="18818"/>
                  </a:cubicBezTo>
                  <a:cubicBezTo>
                    <a:pt x="2773" y="19040"/>
                    <a:pt x="2847" y="19225"/>
                    <a:pt x="2958" y="19447"/>
                  </a:cubicBezTo>
                  <a:cubicBezTo>
                    <a:pt x="1035" y="16415"/>
                    <a:pt x="961" y="13162"/>
                    <a:pt x="961" y="13125"/>
                  </a:cubicBezTo>
                  <a:cubicBezTo>
                    <a:pt x="961" y="10315"/>
                    <a:pt x="1886" y="7727"/>
                    <a:pt x="3438" y="5583"/>
                  </a:cubicBezTo>
                  <a:close/>
                  <a:moveTo>
                    <a:pt x="22035" y="21850"/>
                  </a:moveTo>
                  <a:lnTo>
                    <a:pt x="21998" y="21887"/>
                  </a:lnTo>
                  <a:cubicBezTo>
                    <a:pt x="21998" y="21887"/>
                    <a:pt x="21998" y="21850"/>
                    <a:pt x="22035" y="21850"/>
                  </a:cubicBezTo>
                  <a:close/>
                  <a:moveTo>
                    <a:pt x="12385" y="20889"/>
                  </a:moveTo>
                  <a:lnTo>
                    <a:pt x="12385" y="21184"/>
                  </a:lnTo>
                  <a:cubicBezTo>
                    <a:pt x="12385" y="21295"/>
                    <a:pt x="12422" y="21443"/>
                    <a:pt x="12533" y="21591"/>
                  </a:cubicBezTo>
                  <a:lnTo>
                    <a:pt x="12607" y="21776"/>
                  </a:lnTo>
                  <a:cubicBezTo>
                    <a:pt x="12607" y="21813"/>
                    <a:pt x="12644" y="21813"/>
                    <a:pt x="12718" y="21813"/>
                  </a:cubicBezTo>
                  <a:cubicBezTo>
                    <a:pt x="12755" y="21813"/>
                    <a:pt x="12755" y="21776"/>
                    <a:pt x="12755" y="21739"/>
                  </a:cubicBezTo>
                  <a:lnTo>
                    <a:pt x="12755" y="21591"/>
                  </a:lnTo>
                  <a:cubicBezTo>
                    <a:pt x="12755" y="21480"/>
                    <a:pt x="12792" y="21369"/>
                    <a:pt x="12829" y="21258"/>
                  </a:cubicBezTo>
                  <a:cubicBezTo>
                    <a:pt x="12903" y="21184"/>
                    <a:pt x="12977" y="21036"/>
                    <a:pt x="13014" y="20926"/>
                  </a:cubicBezTo>
                  <a:lnTo>
                    <a:pt x="13310" y="20926"/>
                  </a:lnTo>
                  <a:lnTo>
                    <a:pt x="13310" y="21221"/>
                  </a:lnTo>
                  <a:cubicBezTo>
                    <a:pt x="13310" y="21406"/>
                    <a:pt x="13347" y="21554"/>
                    <a:pt x="13383" y="21628"/>
                  </a:cubicBezTo>
                  <a:cubicBezTo>
                    <a:pt x="13457" y="21739"/>
                    <a:pt x="13457" y="21813"/>
                    <a:pt x="13494" y="21813"/>
                  </a:cubicBezTo>
                  <a:cubicBezTo>
                    <a:pt x="13494" y="21850"/>
                    <a:pt x="13531" y="21850"/>
                    <a:pt x="13568" y="21850"/>
                  </a:cubicBezTo>
                  <a:cubicBezTo>
                    <a:pt x="13642" y="21850"/>
                    <a:pt x="13642" y="21813"/>
                    <a:pt x="13642" y="21776"/>
                  </a:cubicBezTo>
                  <a:cubicBezTo>
                    <a:pt x="13642" y="21776"/>
                    <a:pt x="13642" y="21739"/>
                    <a:pt x="13679" y="21628"/>
                  </a:cubicBezTo>
                  <a:cubicBezTo>
                    <a:pt x="13716" y="21554"/>
                    <a:pt x="13753" y="21406"/>
                    <a:pt x="13827" y="21295"/>
                  </a:cubicBezTo>
                  <a:cubicBezTo>
                    <a:pt x="13864" y="21221"/>
                    <a:pt x="13938" y="21073"/>
                    <a:pt x="14049" y="21000"/>
                  </a:cubicBezTo>
                  <a:lnTo>
                    <a:pt x="14308" y="21000"/>
                  </a:lnTo>
                  <a:cubicBezTo>
                    <a:pt x="14308" y="21073"/>
                    <a:pt x="14271" y="21184"/>
                    <a:pt x="14271" y="21258"/>
                  </a:cubicBezTo>
                  <a:cubicBezTo>
                    <a:pt x="14271" y="21443"/>
                    <a:pt x="14271" y="21591"/>
                    <a:pt x="14308" y="21665"/>
                  </a:cubicBezTo>
                  <a:cubicBezTo>
                    <a:pt x="14308" y="21776"/>
                    <a:pt x="14382" y="21813"/>
                    <a:pt x="14382" y="21850"/>
                  </a:cubicBezTo>
                  <a:cubicBezTo>
                    <a:pt x="14400" y="21887"/>
                    <a:pt x="14419" y="21905"/>
                    <a:pt x="14437" y="21905"/>
                  </a:cubicBezTo>
                  <a:cubicBezTo>
                    <a:pt x="14456" y="21905"/>
                    <a:pt x="14474" y="21887"/>
                    <a:pt x="14493" y="21850"/>
                  </a:cubicBezTo>
                  <a:cubicBezTo>
                    <a:pt x="14493" y="21850"/>
                    <a:pt x="14493" y="21776"/>
                    <a:pt x="14567" y="21739"/>
                  </a:cubicBezTo>
                  <a:cubicBezTo>
                    <a:pt x="14604" y="21628"/>
                    <a:pt x="14641" y="21480"/>
                    <a:pt x="14751" y="21406"/>
                  </a:cubicBezTo>
                  <a:cubicBezTo>
                    <a:pt x="14788" y="21295"/>
                    <a:pt x="14936" y="21184"/>
                    <a:pt x="15010" y="21073"/>
                  </a:cubicBezTo>
                  <a:lnTo>
                    <a:pt x="15306" y="21073"/>
                  </a:lnTo>
                  <a:cubicBezTo>
                    <a:pt x="15232" y="21184"/>
                    <a:pt x="15232" y="21258"/>
                    <a:pt x="15232" y="21369"/>
                  </a:cubicBezTo>
                  <a:lnTo>
                    <a:pt x="15232" y="21776"/>
                  </a:lnTo>
                  <a:cubicBezTo>
                    <a:pt x="15232" y="21850"/>
                    <a:pt x="15306" y="21961"/>
                    <a:pt x="15306" y="21961"/>
                  </a:cubicBezTo>
                  <a:cubicBezTo>
                    <a:pt x="15306" y="21992"/>
                    <a:pt x="15326" y="22003"/>
                    <a:pt x="15349" y="22003"/>
                  </a:cubicBezTo>
                  <a:cubicBezTo>
                    <a:pt x="15380" y="22003"/>
                    <a:pt x="15417" y="21982"/>
                    <a:pt x="15417" y="21961"/>
                  </a:cubicBezTo>
                  <a:cubicBezTo>
                    <a:pt x="15417" y="21961"/>
                    <a:pt x="15417" y="21850"/>
                    <a:pt x="15491" y="21813"/>
                  </a:cubicBezTo>
                  <a:cubicBezTo>
                    <a:pt x="15528" y="21739"/>
                    <a:pt x="15602" y="21591"/>
                    <a:pt x="15676" y="21480"/>
                  </a:cubicBezTo>
                  <a:cubicBezTo>
                    <a:pt x="15750" y="21406"/>
                    <a:pt x="15861" y="21258"/>
                    <a:pt x="15934" y="21221"/>
                  </a:cubicBezTo>
                  <a:cubicBezTo>
                    <a:pt x="16045" y="21221"/>
                    <a:pt x="16119" y="21221"/>
                    <a:pt x="16230" y="21258"/>
                  </a:cubicBezTo>
                  <a:cubicBezTo>
                    <a:pt x="16156" y="21369"/>
                    <a:pt x="16156" y="21443"/>
                    <a:pt x="16119" y="21554"/>
                  </a:cubicBezTo>
                  <a:cubicBezTo>
                    <a:pt x="16082" y="21739"/>
                    <a:pt x="16082" y="21850"/>
                    <a:pt x="16082" y="21961"/>
                  </a:cubicBezTo>
                  <a:lnTo>
                    <a:pt x="16082" y="22146"/>
                  </a:lnTo>
                  <a:cubicBezTo>
                    <a:pt x="16082" y="22183"/>
                    <a:pt x="16119" y="22183"/>
                    <a:pt x="16156" y="22183"/>
                  </a:cubicBezTo>
                  <a:cubicBezTo>
                    <a:pt x="16230" y="22183"/>
                    <a:pt x="16267" y="22183"/>
                    <a:pt x="16267" y="22146"/>
                  </a:cubicBezTo>
                  <a:cubicBezTo>
                    <a:pt x="16267" y="22146"/>
                    <a:pt x="16304" y="22072"/>
                    <a:pt x="16341" y="21998"/>
                  </a:cubicBezTo>
                  <a:cubicBezTo>
                    <a:pt x="16415" y="21887"/>
                    <a:pt x="16489" y="21776"/>
                    <a:pt x="16600" y="21665"/>
                  </a:cubicBezTo>
                  <a:cubicBezTo>
                    <a:pt x="16674" y="21591"/>
                    <a:pt x="16785" y="21480"/>
                    <a:pt x="16896" y="21406"/>
                  </a:cubicBezTo>
                  <a:lnTo>
                    <a:pt x="16970" y="21406"/>
                  </a:lnTo>
                  <a:cubicBezTo>
                    <a:pt x="17044" y="21406"/>
                    <a:pt x="17081" y="21443"/>
                    <a:pt x="17191" y="21443"/>
                  </a:cubicBezTo>
                  <a:lnTo>
                    <a:pt x="17044" y="21739"/>
                  </a:lnTo>
                  <a:cubicBezTo>
                    <a:pt x="17007" y="21850"/>
                    <a:pt x="16970" y="21998"/>
                    <a:pt x="16970" y="22146"/>
                  </a:cubicBezTo>
                  <a:lnTo>
                    <a:pt x="16970" y="22330"/>
                  </a:lnTo>
                  <a:lnTo>
                    <a:pt x="16970" y="22367"/>
                  </a:lnTo>
                  <a:cubicBezTo>
                    <a:pt x="16970" y="22404"/>
                    <a:pt x="17007" y="22404"/>
                    <a:pt x="17044" y="22404"/>
                  </a:cubicBezTo>
                  <a:cubicBezTo>
                    <a:pt x="17081" y="22404"/>
                    <a:pt x="17081" y="22404"/>
                    <a:pt x="17081" y="22367"/>
                  </a:cubicBezTo>
                  <a:cubicBezTo>
                    <a:pt x="17081" y="22367"/>
                    <a:pt x="17155" y="22330"/>
                    <a:pt x="17191" y="22220"/>
                  </a:cubicBezTo>
                  <a:cubicBezTo>
                    <a:pt x="17265" y="22146"/>
                    <a:pt x="17376" y="21998"/>
                    <a:pt x="17450" y="21887"/>
                  </a:cubicBezTo>
                  <a:cubicBezTo>
                    <a:pt x="17561" y="21813"/>
                    <a:pt x="17709" y="21739"/>
                    <a:pt x="17820" y="21628"/>
                  </a:cubicBezTo>
                  <a:cubicBezTo>
                    <a:pt x="17820" y="21628"/>
                    <a:pt x="17894" y="21628"/>
                    <a:pt x="17894" y="21591"/>
                  </a:cubicBezTo>
                  <a:cubicBezTo>
                    <a:pt x="17968" y="21591"/>
                    <a:pt x="18005" y="21628"/>
                    <a:pt x="18116" y="21628"/>
                  </a:cubicBezTo>
                  <a:lnTo>
                    <a:pt x="17968" y="21887"/>
                  </a:lnTo>
                  <a:cubicBezTo>
                    <a:pt x="17894" y="22072"/>
                    <a:pt x="17894" y="22220"/>
                    <a:pt x="17820" y="22294"/>
                  </a:cubicBezTo>
                  <a:cubicBezTo>
                    <a:pt x="17820" y="22367"/>
                    <a:pt x="17783" y="22441"/>
                    <a:pt x="17783" y="22441"/>
                  </a:cubicBezTo>
                  <a:cubicBezTo>
                    <a:pt x="17783" y="22515"/>
                    <a:pt x="17783" y="22552"/>
                    <a:pt x="17820" y="22552"/>
                  </a:cubicBezTo>
                  <a:cubicBezTo>
                    <a:pt x="17894" y="22552"/>
                    <a:pt x="17931" y="22552"/>
                    <a:pt x="17931" y="22515"/>
                  </a:cubicBezTo>
                  <a:cubicBezTo>
                    <a:pt x="17931" y="22515"/>
                    <a:pt x="17968" y="22441"/>
                    <a:pt x="18005" y="22367"/>
                  </a:cubicBezTo>
                  <a:lnTo>
                    <a:pt x="18301" y="22072"/>
                  </a:lnTo>
                  <a:cubicBezTo>
                    <a:pt x="18375" y="21998"/>
                    <a:pt x="18522" y="21887"/>
                    <a:pt x="18670" y="21813"/>
                  </a:cubicBezTo>
                  <a:cubicBezTo>
                    <a:pt x="18707" y="21813"/>
                    <a:pt x="18707" y="21776"/>
                    <a:pt x="18744" y="21776"/>
                  </a:cubicBezTo>
                  <a:cubicBezTo>
                    <a:pt x="18855" y="21776"/>
                    <a:pt x="18892" y="21813"/>
                    <a:pt x="18929" y="21813"/>
                  </a:cubicBezTo>
                  <a:cubicBezTo>
                    <a:pt x="18855" y="21887"/>
                    <a:pt x="18818" y="21998"/>
                    <a:pt x="18744" y="22072"/>
                  </a:cubicBezTo>
                  <a:cubicBezTo>
                    <a:pt x="18670" y="22257"/>
                    <a:pt x="18633" y="22404"/>
                    <a:pt x="18633" y="22441"/>
                  </a:cubicBezTo>
                  <a:cubicBezTo>
                    <a:pt x="18559" y="22552"/>
                    <a:pt x="18559" y="22626"/>
                    <a:pt x="18559" y="22626"/>
                  </a:cubicBezTo>
                  <a:cubicBezTo>
                    <a:pt x="18559" y="22700"/>
                    <a:pt x="18559" y="22737"/>
                    <a:pt x="18633" y="22737"/>
                  </a:cubicBezTo>
                  <a:cubicBezTo>
                    <a:pt x="18670" y="22737"/>
                    <a:pt x="18707" y="22737"/>
                    <a:pt x="18707" y="22700"/>
                  </a:cubicBezTo>
                  <a:lnTo>
                    <a:pt x="18855" y="22552"/>
                  </a:lnTo>
                  <a:cubicBezTo>
                    <a:pt x="18929" y="22441"/>
                    <a:pt x="19077" y="22367"/>
                    <a:pt x="19188" y="22257"/>
                  </a:cubicBezTo>
                  <a:cubicBezTo>
                    <a:pt x="19299" y="22183"/>
                    <a:pt x="19447" y="22072"/>
                    <a:pt x="19595" y="22035"/>
                  </a:cubicBezTo>
                  <a:cubicBezTo>
                    <a:pt x="19632" y="22035"/>
                    <a:pt x="19669" y="21998"/>
                    <a:pt x="19669" y="21998"/>
                  </a:cubicBezTo>
                  <a:cubicBezTo>
                    <a:pt x="19742" y="21998"/>
                    <a:pt x="19816" y="22035"/>
                    <a:pt x="19853" y="22035"/>
                  </a:cubicBezTo>
                  <a:cubicBezTo>
                    <a:pt x="19779" y="22146"/>
                    <a:pt x="19669" y="22220"/>
                    <a:pt x="19632" y="22330"/>
                  </a:cubicBezTo>
                  <a:cubicBezTo>
                    <a:pt x="19558" y="22441"/>
                    <a:pt x="19447" y="22626"/>
                    <a:pt x="19447" y="22700"/>
                  </a:cubicBezTo>
                  <a:cubicBezTo>
                    <a:pt x="19410" y="22774"/>
                    <a:pt x="19410" y="22885"/>
                    <a:pt x="19410" y="22885"/>
                  </a:cubicBezTo>
                  <a:cubicBezTo>
                    <a:pt x="19410" y="22922"/>
                    <a:pt x="19410" y="22959"/>
                    <a:pt x="19447" y="22959"/>
                  </a:cubicBezTo>
                  <a:lnTo>
                    <a:pt x="19558" y="22959"/>
                  </a:lnTo>
                  <a:lnTo>
                    <a:pt x="19669" y="22811"/>
                  </a:lnTo>
                  <a:cubicBezTo>
                    <a:pt x="19779" y="22737"/>
                    <a:pt x="19927" y="22626"/>
                    <a:pt x="20038" y="22552"/>
                  </a:cubicBezTo>
                  <a:cubicBezTo>
                    <a:pt x="20186" y="22441"/>
                    <a:pt x="20334" y="22367"/>
                    <a:pt x="20482" y="22330"/>
                  </a:cubicBezTo>
                  <a:cubicBezTo>
                    <a:pt x="20519" y="22330"/>
                    <a:pt x="20556" y="22257"/>
                    <a:pt x="20593" y="22257"/>
                  </a:cubicBezTo>
                  <a:cubicBezTo>
                    <a:pt x="20667" y="22257"/>
                    <a:pt x="20704" y="22330"/>
                    <a:pt x="20778" y="22330"/>
                  </a:cubicBezTo>
                  <a:lnTo>
                    <a:pt x="20519" y="22589"/>
                  </a:lnTo>
                  <a:cubicBezTo>
                    <a:pt x="20408" y="22700"/>
                    <a:pt x="20334" y="22811"/>
                    <a:pt x="20297" y="22959"/>
                  </a:cubicBezTo>
                  <a:lnTo>
                    <a:pt x="20186" y="23144"/>
                  </a:lnTo>
                  <a:cubicBezTo>
                    <a:pt x="20186" y="23181"/>
                    <a:pt x="20186" y="23255"/>
                    <a:pt x="20223" y="23255"/>
                  </a:cubicBezTo>
                  <a:lnTo>
                    <a:pt x="20334" y="23255"/>
                  </a:lnTo>
                  <a:lnTo>
                    <a:pt x="20482" y="23107"/>
                  </a:lnTo>
                  <a:cubicBezTo>
                    <a:pt x="20556" y="22996"/>
                    <a:pt x="20704" y="22922"/>
                    <a:pt x="20852" y="22885"/>
                  </a:cubicBezTo>
                  <a:cubicBezTo>
                    <a:pt x="20957" y="22779"/>
                    <a:pt x="21130" y="22741"/>
                    <a:pt x="21274" y="22705"/>
                  </a:cubicBezTo>
                  <a:lnTo>
                    <a:pt x="21274" y="22705"/>
                  </a:lnTo>
                  <a:cubicBezTo>
                    <a:pt x="21225" y="22769"/>
                    <a:pt x="21186" y="22827"/>
                    <a:pt x="21147" y="22885"/>
                  </a:cubicBezTo>
                  <a:lnTo>
                    <a:pt x="21073" y="23070"/>
                  </a:lnTo>
                  <a:lnTo>
                    <a:pt x="21073" y="23107"/>
                  </a:lnTo>
                  <a:cubicBezTo>
                    <a:pt x="19262" y="24401"/>
                    <a:pt x="16859" y="25325"/>
                    <a:pt x="13531" y="25325"/>
                  </a:cubicBezTo>
                  <a:cubicBezTo>
                    <a:pt x="10352" y="25325"/>
                    <a:pt x="7986" y="24549"/>
                    <a:pt x="6248" y="23329"/>
                  </a:cubicBezTo>
                  <a:cubicBezTo>
                    <a:pt x="6174" y="23292"/>
                    <a:pt x="6100" y="23218"/>
                    <a:pt x="6063" y="23107"/>
                  </a:cubicBezTo>
                  <a:cubicBezTo>
                    <a:pt x="5915" y="22959"/>
                    <a:pt x="5768" y="22774"/>
                    <a:pt x="5620" y="22589"/>
                  </a:cubicBezTo>
                  <a:cubicBezTo>
                    <a:pt x="5509" y="22441"/>
                    <a:pt x="5398" y="22330"/>
                    <a:pt x="5250" y="22146"/>
                  </a:cubicBezTo>
                  <a:lnTo>
                    <a:pt x="5324" y="22146"/>
                  </a:lnTo>
                  <a:cubicBezTo>
                    <a:pt x="5398" y="22220"/>
                    <a:pt x="5509" y="22367"/>
                    <a:pt x="5620" y="22441"/>
                  </a:cubicBezTo>
                  <a:lnTo>
                    <a:pt x="6063" y="22737"/>
                  </a:lnTo>
                  <a:cubicBezTo>
                    <a:pt x="6174" y="22774"/>
                    <a:pt x="6285" y="22811"/>
                    <a:pt x="6285" y="22811"/>
                  </a:cubicBezTo>
                  <a:cubicBezTo>
                    <a:pt x="6322" y="22811"/>
                    <a:pt x="6359" y="22811"/>
                    <a:pt x="6359" y="22774"/>
                  </a:cubicBezTo>
                  <a:cubicBezTo>
                    <a:pt x="6359" y="22737"/>
                    <a:pt x="6359" y="22737"/>
                    <a:pt x="6322" y="22700"/>
                  </a:cubicBezTo>
                  <a:cubicBezTo>
                    <a:pt x="6322" y="22700"/>
                    <a:pt x="6248" y="22626"/>
                    <a:pt x="6174" y="22552"/>
                  </a:cubicBezTo>
                  <a:cubicBezTo>
                    <a:pt x="6100" y="22441"/>
                    <a:pt x="6063" y="22367"/>
                    <a:pt x="5989" y="22220"/>
                  </a:cubicBezTo>
                  <a:cubicBezTo>
                    <a:pt x="5952" y="22146"/>
                    <a:pt x="5915" y="21998"/>
                    <a:pt x="5915" y="21887"/>
                  </a:cubicBezTo>
                  <a:lnTo>
                    <a:pt x="5915" y="21850"/>
                  </a:lnTo>
                  <a:cubicBezTo>
                    <a:pt x="5989" y="21813"/>
                    <a:pt x="6063" y="21813"/>
                    <a:pt x="6137" y="21776"/>
                  </a:cubicBezTo>
                  <a:lnTo>
                    <a:pt x="6137" y="21813"/>
                  </a:lnTo>
                  <a:cubicBezTo>
                    <a:pt x="6174" y="21961"/>
                    <a:pt x="6285" y="22109"/>
                    <a:pt x="6433" y="22183"/>
                  </a:cubicBezTo>
                  <a:cubicBezTo>
                    <a:pt x="6507" y="22294"/>
                    <a:pt x="6655" y="22404"/>
                    <a:pt x="6803" y="22515"/>
                  </a:cubicBezTo>
                  <a:cubicBezTo>
                    <a:pt x="6877" y="22589"/>
                    <a:pt x="6988" y="22663"/>
                    <a:pt x="6988" y="22663"/>
                  </a:cubicBezTo>
                  <a:lnTo>
                    <a:pt x="7025" y="22663"/>
                  </a:lnTo>
                  <a:cubicBezTo>
                    <a:pt x="7025" y="22663"/>
                    <a:pt x="7062" y="22663"/>
                    <a:pt x="7062" y="22589"/>
                  </a:cubicBezTo>
                  <a:lnTo>
                    <a:pt x="7062" y="22515"/>
                  </a:lnTo>
                  <a:cubicBezTo>
                    <a:pt x="7062" y="22515"/>
                    <a:pt x="7025" y="22441"/>
                    <a:pt x="6988" y="22367"/>
                  </a:cubicBezTo>
                  <a:cubicBezTo>
                    <a:pt x="6914" y="22294"/>
                    <a:pt x="6840" y="22146"/>
                    <a:pt x="6840" y="22035"/>
                  </a:cubicBezTo>
                  <a:cubicBezTo>
                    <a:pt x="6803" y="21961"/>
                    <a:pt x="6803" y="21813"/>
                    <a:pt x="6803" y="21739"/>
                  </a:cubicBezTo>
                  <a:lnTo>
                    <a:pt x="6803" y="21628"/>
                  </a:lnTo>
                  <a:cubicBezTo>
                    <a:pt x="6840" y="21628"/>
                    <a:pt x="6914" y="21591"/>
                    <a:pt x="6988" y="21591"/>
                  </a:cubicBezTo>
                  <a:cubicBezTo>
                    <a:pt x="7025" y="21739"/>
                    <a:pt x="7098" y="21850"/>
                    <a:pt x="7209" y="21961"/>
                  </a:cubicBezTo>
                  <a:lnTo>
                    <a:pt x="7542" y="22294"/>
                  </a:lnTo>
                  <a:cubicBezTo>
                    <a:pt x="7616" y="22367"/>
                    <a:pt x="7727" y="22404"/>
                    <a:pt x="7727" y="22404"/>
                  </a:cubicBezTo>
                  <a:lnTo>
                    <a:pt x="7764" y="22404"/>
                  </a:lnTo>
                  <a:cubicBezTo>
                    <a:pt x="7764" y="22404"/>
                    <a:pt x="7801" y="22404"/>
                    <a:pt x="7801" y="22367"/>
                  </a:cubicBezTo>
                  <a:lnTo>
                    <a:pt x="7801" y="22294"/>
                  </a:lnTo>
                  <a:cubicBezTo>
                    <a:pt x="7801" y="22294"/>
                    <a:pt x="7764" y="22220"/>
                    <a:pt x="7727" y="22146"/>
                  </a:cubicBezTo>
                  <a:cubicBezTo>
                    <a:pt x="7653" y="22035"/>
                    <a:pt x="7616" y="21887"/>
                    <a:pt x="7616" y="21813"/>
                  </a:cubicBezTo>
                  <a:lnTo>
                    <a:pt x="7616" y="21480"/>
                  </a:lnTo>
                  <a:cubicBezTo>
                    <a:pt x="7616" y="21443"/>
                    <a:pt x="7616" y="21406"/>
                    <a:pt x="7653" y="21406"/>
                  </a:cubicBezTo>
                  <a:cubicBezTo>
                    <a:pt x="7727" y="21406"/>
                    <a:pt x="7801" y="21369"/>
                    <a:pt x="7838" y="21369"/>
                  </a:cubicBezTo>
                  <a:cubicBezTo>
                    <a:pt x="7912" y="21480"/>
                    <a:pt x="7949" y="21628"/>
                    <a:pt x="8023" y="21739"/>
                  </a:cubicBezTo>
                  <a:cubicBezTo>
                    <a:pt x="8134" y="21850"/>
                    <a:pt x="8208" y="21961"/>
                    <a:pt x="8355" y="22035"/>
                  </a:cubicBezTo>
                  <a:cubicBezTo>
                    <a:pt x="8466" y="22146"/>
                    <a:pt x="8540" y="22183"/>
                    <a:pt x="8540" y="22183"/>
                  </a:cubicBezTo>
                  <a:lnTo>
                    <a:pt x="8651" y="22183"/>
                  </a:lnTo>
                  <a:cubicBezTo>
                    <a:pt x="8688" y="22146"/>
                    <a:pt x="8688" y="22146"/>
                    <a:pt x="8651" y="22109"/>
                  </a:cubicBezTo>
                  <a:cubicBezTo>
                    <a:pt x="8651" y="22109"/>
                    <a:pt x="8577" y="22035"/>
                    <a:pt x="8540" y="21961"/>
                  </a:cubicBezTo>
                  <a:cubicBezTo>
                    <a:pt x="8503" y="21850"/>
                    <a:pt x="8466" y="21739"/>
                    <a:pt x="8466" y="21628"/>
                  </a:cubicBezTo>
                  <a:cubicBezTo>
                    <a:pt x="8466" y="21554"/>
                    <a:pt x="8466" y="21406"/>
                    <a:pt x="8503" y="21295"/>
                  </a:cubicBezTo>
                  <a:cubicBezTo>
                    <a:pt x="8503" y="21258"/>
                    <a:pt x="8503" y="21258"/>
                    <a:pt x="8540" y="21221"/>
                  </a:cubicBezTo>
                  <a:cubicBezTo>
                    <a:pt x="8651" y="21221"/>
                    <a:pt x="8688" y="21184"/>
                    <a:pt x="8762" y="21184"/>
                  </a:cubicBezTo>
                  <a:cubicBezTo>
                    <a:pt x="8836" y="21295"/>
                    <a:pt x="8873" y="21406"/>
                    <a:pt x="8910" y="21554"/>
                  </a:cubicBezTo>
                  <a:cubicBezTo>
                    <a:pt x="9021" y="21665"/>
                    <a:pt x="9095" y="21776"/>
                    <a:pt x="9206" y="21924"/>
                  </a:cubicBezTo>
                  <a:lnTo>
                    <a:pt x="9317" y="22035"/>
                  </a:lnTo>
                  <a:cubicBezTo>
                    <a:pt x="9354" y="22072"/>
                    <a:pt x="9381" y="22090"/>
                    <a:pt x="9400" y="22090"/>
                  </a:cubicBezTo>
                  <a:cubicBezTo>
                    <a:pt x="9418" y="22090"/>
                    <a:pt x="9428" y="22072"/>
                    <a:pt x="9428" y="22035"/>
                  </a:cubicBezTo>
                  <a:cubicBezTo>
                    <a:pt x="9465" y="21998"/>
                    <a:pt x="9465" y="21998"/>
                    <a:pt x="9428" y="21961"/>
                  </a:cubicBezTo>
                  <a:cubicBezTo>
                    <a:pt x="9428" y="21961"/>
                    <a:pt x="9391" y="21924"/>
                    <a:pt x="9391" y="21813"/>
                  </a:cubicBezTo>
                  <a:cubicBezTo>
                    <a:pt x="9317" y="21739"/>
                    <a:pt x="9317" y="21591"/>
                    <a:pt x="9317" y="21480"/>
                  </a:cubicBezTo>
                  <a:cubicBezTo>
                    <a:pt x="9317" y="21406"/>
                    <a:pt x="9391" y="21258"/>
                    <a:pt x="9428" y="21184"/>
                  </a:cubicBezTo>
                  <a:lnTo>
                    <a:pt x="9428" y="21110"/>
                  </a:lnTo>
                  <a:lnTo>
                    <a:pt x="9465" y="21110"/>
                  </a:lnTo>
                  <a:cubicBezTo>
                    <a:pt x="9502" y="21110"/>
                    <a:pt x="9576" y="21110"/>
                    <a:pt x="9649" y="21073"/>
                  </a:cubicBezTo>
                  <a:lnTo>
                    <a:pt x="9686" y="21073"/>
                  </a:lnTo>
                  <a:cubicBezTo>
                    <a:pt x="9686" y="21184"/>
                    <a:pt x="9760" y="21295"/>
                    <a:pt x="9797" y="21406"/>
                  </a:cubicBezTo>
                  <a:cubicBezTo>
                    <a:pt x="9834" y="21554"/>
                    <a:pt x="9945" y="21665"/>
                    <a:pt x="10019" y="21776"/>
                  </a:cubicBezTo>
                  <a:lnTo>
                    <a:pt x="10167" y="21924"/>
                  </a:lnTo>
                  <a:cubicBezTo>
                    <a:pt x="10167" y="21924"/>
                    <a:pt x="10183" y="21940"/>
                    <a:pt x="10194" y="21940"/>
                  </a:cubicBezTo>
                  <a:cubicBezTo>
                    <a:pt x="10200" y="21940"/>
                    <a:pt x="10204" y="21936"/>
                    <a:pt x="10204" y="21924"/>
                  </a:cubicBezTo>
                  <a:cubicBezTo>
                    <a:pt x="10241" y="21924"/>
                    <a:pt x="10241" y="21924"/>
                    <a:pt x="10241" y="21850"/>
                  </a:cubicBezTo>
                  <a:lnTo>
                    <a:pt x="10241" y="21776"/>
                  </a:lnTo>
                  <a:cubicBezTo>
                    <a:pt x="10241" y="21776"/>
                    <a:pt x="10204" y="21665"/>
                    <a:pt x="10204" y="21628"/>
                  </a:cubicBezTo>
                  <a:cubicBezTo>
                    <a:pt x="10204" y="21554"/>
                    <a:pt x="10167" y="21406"/>
                    <a:pt x="10204" y="21295"/>
                  </a:cubicBezTo>
                  <a:cubicBezTo>
                    <a:pt x="10204" y="21221"/>
                    <a:pt x="10241" y="21073"/>
                    <a:pt x="10315" y="21000"/>
                  </a:cubicBezTo>
                  <a:lnTo>
                    <a:pt x="10315" y="20926"/>
                  </a:lnTo>
                  <a:cubicBezTo>
                    <a:pt x="10389" y="20926"/>
                    <a:pt x="10500" y="20926"/>
                    <a:pt x="10537" y="20889"/>
                  </a:cubicBezTo>
                  <a:cubicBezTo>
                    <a:pt x="10537" y="20963"/>
                    <a:pt x="10574" y="21110"/>
                    <a:pt x="10611" y="21221"/>
                  </a:cubicBezTo>
                  <a:cubicBezTo>
                    <a:pt x="10685" y="21369"/>
                    <a:pt x="10759" y="21480"/>
                    <a:pt x="10796" y="21591"/>
                  </a:cubicBezTo>
                  <a:cubicBezTo>
                    <a:pt x="10869" y="21665"/>
                    <a:pt x="10943" y="21739"/>
                    <a:pt x="10943" y="21776"/>
                  </a:cubicBezTo>
                  <a:cubicBezTo>
                    <a:pt x="10962" y="21794"/>
                    <a:pt x="10971" y="21804"/>
                    <a:pt x="10985" y="21804"/>
                  </a:cubicBezTo>
                  <a:cubicBezTo>
                    <a:pt x="10999" y="21804"/>
                    <a:pt x="11017" y="21794"/>
                    <a:pt x="11054" y="21776"/>
                  </a:cubicBezTo>
                  <a:cubicBezTo>
                    <a:pt x="11091" y="21776"/>
                    <a:pt x="11091" y="21702"/>
                    <a:pt x="11091" y="21665"/>
                  </a:cubicBezTo>
                  <a:cubicBezTo>
                    <a:pt x="11091" y="21665"/>
                    <a:pt x="11091" y="21628"/>
                    <a:pt x="11054" y="21517"/>
                  </a:cubicBezTo>
                  <a:cubicBezTo>
                    <a:pt x="11054" y="21443"/>
                    <a:pt x="11054" y="21295"/>
                    <a:pt x="11091" y="21221"/>
                  </a:cubicBezTo>
                  <a:cubicBezTo>
                    <a:pt x="11128" y="21110"/>
                    <a:pt x="11165" y="20963"/>
                    <a:pt x="11239" y="20889"/>
                  </a:cubicBezTo>
                  <a:lnTo>
                    <a:pt x="11498" y="20889"/>
                  </a:lnTo>
                  <a:cubicBezTo>
                    <a:pt x="11498" y="20963"/>
                    <a:pt x="11498" y="21073"/>
                    <a:pt x="11535" y="21184"/>
                  </a:cubicBezTo>
                  <a:cubicBezTo>
                    <a:pt x="11609" y="21295"/>
                    <a:pt x="11646" y="21443"/>
                    <a:pt x="11683" y="21554"/>
                  </a:cubicBezTo>
                  <a:lnTo>
                    <a:pt x="11794" y="21739"/>
                  </a:lnTo>
                  <a:lnTo>
                    <a:pt x="11831" y="21776"/>
                  </a:lnTo>
                  <a:cubicBezTo>
                    <a:pt x="11868" y="21776"/>
                    <a:pt x="11868" y="21776"/>
                    <a:pt x="11868" y="21739"/>
                  </a:cubicBezTo>
                  <a:lnTo>
                    <a:pt x="11868" y="21665"/>
                  </a:lnTo>
                  <a:lnTo>
                    <a:pt x="11868" y="21517"/>
                  </a:lnTo>
                  <a:cubicBezTo>
                    <a:pt x="11868" y="21443"/>
                    <a:pt x="11868" y="21295"/>
                    <a:pt x="11905" y="21221"/>
                  </a:cubicBezTo>
                  <a:cubicBezTo>
                    <a:pt x="11979" y="21110"/>
                    <a:pt x="12016" y="20963"/>
                    <a:pt x="12090" y="20889"/>
                  </a:cubicBezTo>
                  <a:close/>
                  <a:moveTo>
                    <a:pt x="13531" y="0"/>
                  </a:moveTo>
                  <a:cubicBezTo>
                    <a:pt x="6063" y="0"/>
                    <a:pt x="0" y="6100"/>
                    <a:pt x="0" y="13531"/>
                  </a:cubicBezTo>
                  <a:cubicBezTo>
                    <a:pt x="0" y="21000"/>
                    <a:pt x="6100" y="27100"/>
                    <a:pt x="13531" y="27100"/>
                  </a:cubicBezTo>
                  <a:cubicBezTo>
                    <a:pt x="21036" y="27100"/>
                    <a:pt x="27063" y="21000"/>
                    <a:pt x="27063" y="13531"/>
                  </a:cubicBezTo>
                  <a:cubicBezTo>
                    <a:pt x="27063" y="6100"/>
                    <a:pt x="21036" y="0"/>
                    <a:pt x="13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1310965" y="4114660"/>
              <a:ext cx="226725" cy="23882"/>
            </a:xfrm>
            <a:custGeom>
              <a:rect b="b" l="l" r="r" t="t"/>
              <a:pathLst>
                <a:path extrusionOk="0" h="1110" w="10538">
                  <a:moveTo>
                    <a:pt x="10537" y="0"/>
                  </a:moveTo>
                  <a:lnTo>
                    <a:pt x="10537" y="0"/>
                  </a:lnTo>
                  <a:cubicBezTo>
                    <a:pt x="10537" y="0"/>
                    <a:pt x="10483" y="14"/>
                    <a:pt x="10374" y="58"/>
                  </a:cubicBezTo>
                  <a:lnTo>
                    <a:pt x="10374" y="58"/>
                  </a:lnTo>
                  <a:cubicBezTo>
                    <a:pt x="10478" y="24"/>
                    <a:pt x="10537" y="0"/>
                    <a:pt x="10537" y="0"/>
                  </a:cubicBezTo>
                  <a:close/>
                  <a:moveTo>
                    <a:pt x="1" y="74"/>
                  </a:moveTo>
                  <a:cubicBezTo>
                    <a:pt x="1" y="74"/>
                    <a:pt x="24" y="98"/>
                    <a:pt x="70" y="107"/>
                  </a:cubicBezTo>
                  <a:lnTo>
                    <a:pt x="70" y="107"/>
                  </a:lnTo>
                  <a:cubicBezTo>
                    <a:pt x="35" y="74"/>
                    <a:pt x="1" y="74"/>
                    <a:pt x="1" y="74"/>
                  </a:cubicBezTo>
                  <a:close/>
                  <a:moveTo>
                    <a:pt x="10374" y="58"/>
                  </a:moveTo>
                  <a:cubicBezTo>
                    <a:pt x="10293" y="84"/>
                    <a:pt x="10186" y="116"/>
                    <a:pt x="10057" y="148"/>
                  </a:cubicBezTo>
                  <a:cubicBezTo>
                    <a:pt x="10050" y="182"/>
                    <a:pt x="10038" y="213"/>
                    <a:pt x="10023" y="242"/>
                  </a:cubicBezTo>
                  <a:lnTo>
                    <a:pt x="10023" y="242"/>
                  </a:lnTo>
                  <a:cubicBezTo>
                    <a:pt x="10049" y="225"/>
                    <a:pt x="10073" y="206"/>
                    <a:pt x="10094" y="185"/>
                  </a:cubicBezTo>
                  <a:cubicBezTo>
                    <a:pt x="10210" y="127"/>
                    <a:pt x="10303" y="86"/>
                    <a:pt x="10374" y="58"/>
                  </a:cubicBezTo>
                  <a:close/>
                  <a:moveTo>
                    <a:pt x="10023" y="242"/>
                  </a:moveTo>
                  <a:lnTo>
                    <a:pt x="10023" y="242"/>
                  </a:lnTo>
                  <a:cubicBezTo>
                    <a:pt x="9912" y="313"/>
                    <a:pt x="9763" y="354"/>
                    <a:pt x="9613" y="444"/>
                  </a:cubicBezTo>
                  <a:cubicBezTo>
                    <a:pt x="9491" y="493"/>
                    <a:pt x="9337" y="526"/>
                    <a:pt x="9182" y="574"/>
                  </a:cubicBezTo>
                  <a:lnTo>
                    <a:pt x="9182" y="574"/>
                  </a:lnTo>
                  <a:cubicBezTo>
                    <a:pt x="9366" y="534"/>
                    <a:pt x="9518" y="508"/>
                    <a:pt x="9650" y="481"/>
                  </a:cubicBezTo>
                  <a:cubicBezTo>
                    <a:pt x="9801" y="451"/>
                    <a:pt x="9953" y="371"/>
                    <a:pt x="10023" y="242"/>
                  </a:cubicBezTo>
                  <a:close/>
                  <a:moveTo>
                    <a:pt x="70" y="107"/>
                  </a:moveTo>
                  <a:lnTo>
                    <a:pt x="70" y="107"/>
                  </a:lnTo>
                  <a:cubicBezTo>
                    <a:pt x="72" y="109"/>
                    <a:pt x="73" y="110"/>
                    <a:pt x="75" y="111"/>
                  </a:cubicBezTo>
                  <a:cubicBezTo>
                    <a:pt x="186" y="148"/>
                    <a:pt x="259" y="185"/>
                    <a:pt x="407" y="259"/>
                  </a:cubicBezTo>
                  <a:cubicBezTo>
                    <a:pt x="555" y="296"/>
                    <a:pt x="740" y="333"/>
                    <a:pt x="925" y="444"/>
                  </a:cubicBezTo>
                  <a:cubicBezTo>
                    <a:pt x="1110" y="481"/>
                    <a:pt x="1332" y="555"/>
                    <a:pt x="1553" y="629"/>
                  </a:cubicBezTo>
                  <a:cubicBezTo>
                    <a:pt x="1701" y="666"/>
                    <a:pt x="1775" y="666"/>
                    <a:pt x="1923" y="703"/>
                  </a:cubicBezTo>
                  <a:cubicBezTo>
                    <a:pt x="2071" y="740"/>
                    <a:pt x="2219" y="740"/>
                    <a:pt x="2330" y="814"/>
                  </a:cubicBezTo>
                  <a:cubicBezTo>
                    <a:pt x="2626" y="851"/>
                    <a:pt x="2958" y="888"/>
                    <a:pt x="3254" y="962"/>
                  </a:cubicBezTo>
                  <a:cubicBezTo>
                    <a:pt x="3402" y="1036"/>
                    <a:pt x="3587" y="1036"/>
                    <a:pt x="3735" y="1036"/>
                  </a:cubicBezTo>
                  <a:cubicBezTo>
                    <a:pt x="3920" y="1036"/>
                    <a:pt x="4067" y="1073"/>
                    <a:pt x="4252" y="1073"/>
                  </a:cubicBezTo>
                  <a:cubicBezTo>
                    <a:pt x="4548" y="1073"/>
                    <a:pt x="4918" y="1110"/>
                    <a:pt x="5251" y="1110"/>
                  </a:cubicBezTo>
                  <a:lnTo>
                    <a:pt x="5768" y="1110"/>
                  </a:lnTo>
                  <a:cubicBezTo>
                    <a:pt x="5953" y="1110"/>
                    <a:pt x="6101" y="1110"/>
                    <a:pt x="6286" y="1073"/>
                  </a:cubicBezTo>
                  <a:cubicBezTo>
                    <a:pt x="6471" y="1073"/>
                    <a:pt x="6581" y="1073"/>
                    <a:pt x="6766" y="1036"/>
                  </a:cubicBezTo>
                  <a:cubicBezTo>
                    <a:pt x="6951" y="1036"/>
                    <a:pt x="7099" y="962"/>
                    <a:pt x="7247" y="962"/>
                  </a:cubicBezTo>
                  <a:cubicBezTo>
                    <a:pt x="7395" y="962"/>
                    <a:pt x="7580" y="925"/>
                    <a:pt x="7691" y="925"/>
                  </a:cubicBezTo>
                  <a:cubicBezTo>
                    <a:pt x="7838" y="888"/>
                    <a:pt x="7986" y="888"/>
                    <a:pt x="8171" y="851"/>
                  </a:cubicBezTo>
                  <a:cubicBezTo>
                    <a:pt x="8319" y="777"/>
                    <a:pt x="8430" y="777"/>
                    <a:pt x="8578" y="740"/>
                  </a:cubicBezTo>
                  <a:cubicBezTo>
                    <a:pt x="8726" y="703"/>
                    <a:pt x="8874" y="666"/>
                    <a:pt x="8948" y="666"/>
                  </a:cubicBezTo>
                  <a:cubicBezTo>
                    <a:pt x="9023" y="628"/>
                    <a:pt x="9103" y="599"/>
                    <a:pt x="9182" y="574"/>
                  </a:cubicBezTo>
                  <a:lnTo>
                    <a:pt x="9182" y="574"/>
                  </a:lnTo>
                  <a:cubicBezTo>
                    <a:pt x="9109" y="590"/>
                    <a:pt x="9031" y="608"/>
                    <a:pt x="8948" y="629"/>
                  </a:cubicBezTo>
                  <a:cubicBezTo>
                    <a:pt x="8800" y="666"/>
                    <a:pt x="8726" y="666"/>
                    <a:pt x="8578" y="703"/>
                  </a:cubicBezTo>
                  <a:cubicBezTo>
                    <a:pt x="8430" y="703"/>
                    <a:pt x="8319" y="740"/>
                    <a:pt x="8171" y="740"/>
                  </a:cubicBezTo>
                  <a:cubicBezTo>
                    <a:pt x="8023" y="740"/>
                    <a:pt x="7875" y="814"/>
                    <a:pt x="7765" y="814"/>
                  </a:cubicBezTo>
                  <a:cubicBezTo>
                    <a:pt x="7617" y="814"/>
                    <a:pt x="7432" y="851"/>
                    <a:pt x="7284" y="851"/>
                  </a:cubicBezTo>
                  <a:cubicBezTo>
                    <a:pt x="7136" y="851"/>
                    <a:pt x="6951" y="888"/>
                    <a:pt x="6840" y="888"/>
                  </a:cubicBezTo>
                  <a:lnTo>
                    <a:pt x="5287" y="888"/>
                  </a:lnTo>
                  <a:cubicBezTo>
                    <a:pt x="4992" y="888"/>
                    <a:pt x="4659" y="888"/>
                    <a:pt x="4289" y="851"/>
                  </a:cubicBezTo>
                  <a:cubicBezTo>
                    <a:pt x="3957" y="851"/>
                    <a:pt x="3624" y="814"/>
                    <a:pt x="3328" y="740"/>
                  </a:cubicBezTo>
                  <a:cubicBezTo>
                    <a:pt x="2995" y="703"/>
                    <a:pt x="2700" y="666"/>
                    <a:pt x="2441" y="629"/>
                  </a:cubicBezTo>
                  <a:cubicBezTo>
                    <a:pt x="2293" y="629"/>
                    <a:pt x="2145" y="555"/>
                    <a:pt x="2034" y="555"/>
                  </a:cubicBezTo>
                  <a:cubicBezTo>
                    <a:pt x="1886" y="518"/>
                    <a:pt x="1738" y="518"/>
                    <a:pt x="1664" y="481"/>
                  </a:cubicBezTo>
                  <a:lnTo>
                    <a:pt x="962" y="333"/>
                  </a:lnTo>
                  <a:cubicBezTo>
                    <a:pt x="777" y="296"/>
                    <a:pt x="592" y="259"/>
                    <a:pt x="444" y="185"/>
                  </a:cubicBezTo>
                  <a:cubicBezTo>
                    <a:pt x="296" y="148"/>
                    <a:pt x="186" y="148"/>
                    <a:pt x="112" y="111"/>
                  </a:cubicBezTo>
                  <a:cubicBezTo>
                    <a:pt x="96" y="111"/>
                    <a:pt x="83" y="110"/>
                    <a:pt x="70" y="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5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71" name="Google Shape;271;p15"/>
          <p:cNvGrpSpPr/>
          <p:nvPr/>
        </p:nvGrpSpPr>
        <p:grpSpPr>
          <a:xfrm flipH="1">
            <a:off x="12" y="-9125"/>
            <a:ext cx="1067709" cy="713900"/>
            <a:chOff x="8008752" y="70777"/>
            <a:chExt cx="1067709" cy="713900"/>
          </a:xfrm>
        </p:grpSpPr>
        <p:sp>
          <p:nvSpPr>
            <p:cNvPr id="272" name="Google Shape;272;p15"/>
            <p:cNvSpPr/>
            <p:nvPr/>
          </p:nvSpPr>
          <p:spPr>
            <a:xfrm>
              <a:off x="8816061" y="5368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8288506" y="518428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8008752" y="707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5" name="Google Shape;275;p15"/>
          <p:cNvGrpSpPr/>
          <p:nvPr/>
        </p:nvGrpSpPr>
        <p:grpSpPr>
          <a:xfrm flipH="1" rot="3437405">
            <a:off x="8392836" y="4270400"/>
            <a:ext cx="695881" cy="667202"/>
            <a:chOff x="9582975" y="114425"/>
            <a:chExt cx="2223800" cy="2132150"/>
          </a:xfrm>
        </p:grpSpPr>
        <p:sp>
          <p:nvSpPr>
            <p:cNvPr id="276" name="Google Shape;276;p15"/>
            <p:cNvSpPr/>
            <p:nvPr/>
          </p:nvSpPr>
          <p:spPr>
            <a:xfrm>
              <a:off x="9582975" y="114425"/>
              <a:ext cx="2223800" cy="2132150"/>
            </a:xfrm>
            <a:custGeom>
              <a:rect b="b" l="l" r="r" t="t"/>
              <a:pathLst>
                <a:path extrusionOk="0" h="85286" w="88952">
                  <a:moveTo>
                    <a:pt x="72278" y="8423"/>
                  </a:moveTo>
                  <a:cubicBezTo>
                    <a:pt x="72278" y="8423"/>
                    <a:pt x="72278" y="8460"/>
                    <a:pt x="72241" y="8571"/>
                  </a:cubicBezTo>
                  <a:cubicBezTo>
                    <a:pt x="72204" y="8645"/>
                    <a:pt x="72130" y="8793"/>
                    <a:pt x="72056" y="8978"/>
                  </a:cubicBezTo>
                  <a:lnTo>
                    <a:pt x="71760" y="9532"/>
                  </a:lnTo>
                  <a:cubicBezTo>
                    <a:pt x="71686" y="9717"/>
                    <a:pt x="71538" y="9939"/>
                    <a:pt x="71464" y="10161"/>
                  </a:cubicBezTo>
                  <a:cubicBezTo>
                    <a:pt x="71317" y="10420"/>
                    <a:pt x="71206" y="10605"/>
                    <a:pt x="71132" y="10826"/>
                  </a:cubicBezTo>
                  <a:cubicBezTo>
                    <a:pt x="71021" y="11011"/>
                    <a:pt x="70910" y="11196"/>
                    <a:pt x="70799" y="11381"/>
                  </a:cubicBezTo>
                  <a:cubicBezTo>
                    <a:pt x="70688" y="11566"/>
                    <a:pt x="70614" y="11640"/>
                    <a:pt x="70577" y="11751"/>
                  </a:cubicBezTo>
                  <a:cubicBezTo>
                    <a:pt x="70503" y="11825"/>
                    <a:pt x="70466" y="11898"/>
                    <a:pt x="70466" y="11898"/>
                  </a:cubicBezTo>
                  <a:cubicBezTo>
                    <a:pt x="70466" y="11898"/>
                    <a:pt x="70466" y="11825"/>
                    <a:pt x="70503" y="11714"/>
                  </a:cubicBezTo>
                  <a:cubicBezTo>
                    <a:pt x="70577" y="11603"/>
                    <a:pt x="70614" y="11418"/>
                    <a:pt x="70651" y="11270"/>
                  </a:cubicBezTo>
                  <a:cubicBezTo>
                    <a:pt x="70762" y="11085"/>
                    <a:pt x="70799" y="10900"/>
                    <a:pt x="70873" y="10678"/>
                  </a:cubicBezTo>
                  <a:cubicBezTo>
                    <a:pt x="70984" y="10531"/>
                    <a:pt x="71095" y="10309"/>
                    <a:pt x="71206" y="10124"/>
                  </a:cubicBezTo>
                  <a:cubicBezTo>
                    <a:pt x="71354" y="9902"/>
                    <a:pt x="71464" y="9717"/>
                    <a:pt x="71575" y="9458"/>
                  </a:cubicBezTo>
                  <a:cubicBezTo>
                    <a:pt x="71723" y="9274"/>
                    <a:pt x="71834" y="9089"/>
                    <a:pt x="71908" y="8941"/>
                  </a:cubicBezTo>
                  <a:cubicBezTo>
                    <a:pt x="72019" y="8793"/>
                    <a:pt x="72093" y="8645"/>
                    <a:pt x="72204" y="8571"/>
                  </a:cubicBezTo>
                  <a:cubicBezTo>
                    <a:pt x="72241" y="8460"/>
                    <a:pt x="72278" y="8423"/>
                    <a:pt x="72278" y="8423"/>
                  </a:cubicBezTo>
                  <a:close/>
                  <a:moveTo>
                    <a:pt x="37710" y="7869"/>
                  </a:moveTo>
                  <a:cubicBezTo>
                    <a:pt x="37713" y="7869"/>
                    <a:pt x="37822" y="7907"/>
                    <a:pt x="37932" y="8054"/>
                  </a:cubicBezTo>
                  <a:cubicBezTo>
                    <a:pt x="38080" y="8127"/>
                    <a:pt x="38265" y="8312"/>
                    <a:pt x="38487" y="8497"/>
                  </a:cubicBezTo>
                  <a:cubicBezTo>
                    <a:pt x="38598" y="8682"/>
                    <a:pt x="38856" y="8941"/>
                    <a:pt x="39152" y="9200"/>
                  </a:cubicBezTo>
                  <a:cubicBezTo>
                    <a:pt x="39411" y="9421"/>
                    <a:pt x="39707" y="9717"/>
                    <a:pt x="39965" y="9976"/>
                  </a:cubicBezTo>
                  <a:lnTo>
                    <a:pt x="40076" y="10087"/>
                  </a:lnTo>
                  <a:cubicBezTo>
                    <a:pt x="40335" y="9902"/>
                    <a:pt x="40668" y="9754"/>
                    <a:pt x="40964" y="9569"/>
                  </a:cubicBezTo>
                  <a:cubicBezTo>
                    <a:pt x="41333" y="9348"/>
                    <a:pt x="41703" y="9163"/>
                    <a:pt x="41962" y="9015"/>
                  </a:cubicBezTo>
                  <a:cubicBezTo>
                    <a:pt x="42258" y="8830"/>
                    <a:pt x="42516" y="8682"/>
                    <a:pt x="42701" y="8608"/>
                  </a:cubicBezTo>
                  <a:lnTo>
                    <a:pt x="42997" y="8460"/>
                  </a:lnTo>
                  <a:lnTo>
                    <a:pt x="42997" y="8460"/>
                  </a:lnTo>
                  <a:cubicBezTo>
                    <a:pt x="42997" y="8460"/>
                    <a:pt x="42886" y="8534"/>
                    <a:pt x="42738" y="8645"/>
                  </a:cubicBezTo>
                  <a:cubicBezTo>
                    <a:pt x="42553" y="8793"/>
                    <a:pt x="42369" y="8941"/>
                    <a:pt x="42073" y="9126"/>
                  </a:cubicBezTo>
                  <a:cubicBezTo>
                    <a:pt x="41740" y="9311"/>
                    <a:pt x="41444" y="9532"/>
                    <a:pt x="41075" y="9754"/>
                  </a:cubicBezTo>
                  <a:cubicBezTo>
                    <a:pt x="40816" y="9902"/>
                    <a:pt x="40594" y="10087"/>
                    <a:pt x="40298" y="10235"/>
                  </a:cubicBezTo>
                  <a:lnTo>
                    <a:pt x="40853" y="10789"/>
                  </a:lnTo>
                  <a:cubicBezTo>
                    <a:pt x="41148" y="11048"/>
                    <a:pt x="41333" y="11270"/>
                    <a:pt x="41555" y="11529"/>
                  </a:cubicBezTo>
                  <a:cubicBezTo>
                    <a:pt x="41740" y="11751"/>
                    <a:pt x="41925" y="11935"/>
                    <a:pt x="41999" y="12046"/>
                  </a:cubicBezTo>
                  <a:cubicBezTo>
                    <a:pt x="42110" y="12194"/>
                    <a:pt x="42184" y="12305"/>
                    <a:pt x="42184" y="12305"/>
                  </a:cubicBezTo>
                  <a:cubicBezTo>
                    <a:pt x="42184" y="12305"/>
                    <a:pt x="42110" y="12268"/>
                    <a:pt x="41999" y="12120"/>
                  </a:cubicBezTo>
                  <a:cubicBezTo>
                    <a:pt x="41888" y="12009"/>
                    <a:pt x="41703" y="11825"/>
                    <a:pt x="41518" y="11640"/>
                  </a:cubicBezTo>
                  <a:cubicBezTo>
                    <a:pt x="41259" y="11455"/>
                    <a:pt x="41038" y="11233"/>
                    <a:pt x="40779" y="10937"/>
                  </a:cubicBezTo>
                  <a:cubicBezTo>
                    <a:pt x="40594" y="10752"/>
                    <a:pt x="40409" y="10568"/>
                    <a:pt x="40150" y="10420"/>
                  </a:cubicBezTo>
                  <a:cubicBezTo>
                    <a:pt x="40113" y="10457"/>
                    <a:pt x="40076" y="10457"/>
                    <a:pt x="40039" y="10494"/>
                  </a:cubicBezTo>
                  <a:cubicBezTo>
                    <a:pt x="39596" y="10715"/>
                    <a:pt x="39226" y="10937"/>
                    <a:pt x="38819" y="11122"/>
                  </a:cubicBezTo>
                  <a:cubicBezTo>
                    <a:pt x="38450" y="11344"/>
                    <a:pt x="38080" y="11529"/>
                    <a:pt x="37747" y="11640"/>
                  </a:cubicBezTo>
                  <a:cubicBezTo>
                    <a:pt x="37451" y="11788"/>
                    <a:pt x="37193" y="11935"/>
                    <a:pt x="37008" y="11972"/>
                  </a:cubicBezTo>
                  <a:lnTo>
                    <a:pt x="36749" y="12120"/>
                  </a:lnTo>
                  <a:cubicBezTo>
                    <a:pt x="36749" y="12120"/>
                    <a:pt x="36823" y="12046"/>
                    <a:pt x="37008" y="11935"/>
                  </a:cubicBezTo>
                  <a:cubicBezTo>
                    <a:pt x="37193" y="11825"/>
                    <a:pt x="37451" y="11677"/>
                    <a:pt x="37710" y="11492"/>
                  </a:cubicBezTo>
                  <a:cubicBezTo>
                    <a:pt x="38006" y="11307"/>
                    <a:pt x="38376" y="11122"/>
                    <a:pt x="38745" y="10900"/>
                  </a:cubicBezTo>
                  <a:cubicBezTo>
                    <a:pt x="39115" y="10678"/>
                    <a:pt x="39522" y="10457"/>
                    <a:pt x="39891" y="10198"/>
                  </a:cubicBezTo>
                  <a:lnTo>
                    <a:pt x="39928" y="10161"/>
                  </a:lnTo>
                  <a:lnTo>
                    <a:pt x="39891" y="10124"/>
                  </a:lnTo>
                  <a:lnTo>
                    <a:pt x="39041" y="9274"/>
                  </a:lnTo>
                  <a:cubicBezTo>
                    <a:pt x="38782" y="9015"/>
                    <a:pt x="38561" y="8793"/>
                    <a:pt x="38376" y="8534"/>
                  </a:cubicBezTo>
                  <a:cubicBezTo>
                    <a:pt x="38191" y="8312"/>
                    <a:pt x="38006" y="8127"/>
                    <a:pt x="37895" y="8054"/>
                  </a:cubicBezTo>
                  <a:cubicBezTo>
                    <a:pt x="37822" y="7907"/>
                    <a:pt x="37713" y="7869"/>
                    <a:pt x="37710" y="7869"/>
                  </a:cubicBezTo>
                  <a:close/>
                  <a:moveTo>
                    <a:pt x="31055" y="7869"/>
                  </a:moveTo>
                  <a:lnTo>
                    <a:pt x="30797" y="8127"/>
                  </a:lnTo>
                  <a:cubicBezTo>
                    <a:pt x="30612" y="8312"/>
                    <a:pt x="30353" y="8571"/>
                    <a:pt x="30057" y="8830"/>
                  </a:cubicBezTo>
                  <a:cubicBezTo>
                    <a:pt x="29725" y="9126"/>
                    <a:pt x="29355" y="9421"/>
                    <a:pt x="28985" y="9754"/>
                  </a:cubicBezTo>
                  <a:cubicBezTo>
                    <a:pt x="28578" y="10087"/>
                    <a:pt x="28098" y="10420"/>
                    <a:pt x="27654" y="10715"/>
                  </a:cubicBezTo>
                  <a:lnTo>
                    <a:pt x="27580" y="10715"/>
                  </a:lnTo>
                  <a:cubicBezTo>
                    <a:pt x="27691" y="10789"/>
                    <a:pt x="27765" y="10863"/>
                    <a:pt x="27876" y="10900"/>
                  </a:cubicBezTo>
                  <a:cubicBezTo>
                    <a:pt x="28098" y="11048"/>
                    <a:pt x="28246" y="11196"/>
                    <a:pt x="28394" y="11270"/>
                  </a:cubicBezTo>
                  <a:cubicBezTo>
                    <a:pt x="28505" y="11381"/>
                    <a:pt x="28578" y="11418"/>
                    <a:pt x="28578" y="11418"/>
                  </a:cubicBezTo>
                  <a:cubicBezTo>
                    <a:pt x="28578" y="11418"/>
                    <a:pt x="28468" y="11381"/>
                    <a:pt x="28320" y="11344"/>
                  </a:cubicBezTo>
                  <a:cubicBezTo>
                    <a:pt x="28209" y="11270"/>
                    <a:pt x="28024" y="11196"/>
                    <a:pt x="27765" y="11048"/>
                  </a:cubicBezTo>
                  <a:cubicBezTo>
                    <a:pt x="27691" y="11011"/>
                    <a:pt x="27543" y="10900"/>
                    <a:pt x="27395" y="10826"/>
                  </a:cubicBezTo>
                  <a:cubicBezTo>
                    <a:pt x="26989" y="11048"/>
                    <a:pt x="26619" y="11344"/>
                    <a:pt x="26212" y="11529"/>
                  </a:cubicBezTo>
                  <a:cubicBezTo>
                    <a:pt x="25732" y="11751"/>
                    <a:pt x="25325" y="11972"/>
                    <a:pt x="24918" y="12157"/>
                  </a:cubicBezTo>
                  <a:cubicBezTo>
                    <a:pt x="24549" y="12342"/>
                    <a:pt x="24216" y="12453"/>
                    <a:pt x="23994" y="12527"/>
                  </a:cubicBezTo>
                  <a:cubicBezTo>
                    <a:pt x="23772" y="12638"/>
                    <a:pt x="23624" y="12675"/>
                    <a:pt x="23624" y="12675"/>
                  </a:cubicBezTo>
                  <a:cubicBezTo>
                    <a:pt x="23624" y="12675"/>
                    <a:pt x="23772" y="12638"/>
                    <a:pt x="23957" y="12490"/>
                  </a:cubicBezTo>
                  <a:cubicBezTo>
                    <a:pt x="24179" y="12379"/>
                    <a:pt x="24438" y="12194"/>
                    <a:pt x="24807" y="12009"/>
                  </a:cubicBezTo>
                  <a:cubicBezTo>
                    <a:pt x="25177" y="11825"/>
                    <a:pt x="25621" y="11566"/>
                    <a:pt x="26064" y="11344"/>
                  </a:cubicBezTo>
                  <a:cubicBezTo>
                    <a:pt x="26397" y="11159"/>
                    <a:pt x="26767" y="10900"/>
                    <a:pt x="27137" y="10678"/>
                  </a:cubicBezTo>
                  <a:cubicBezTo>
                    <a:pt x="27100" y="10641"/>
                    <a:pt x="27026" y="10641"/>
                    <a:pt x="26989" y="10605"/>
                  </a:cubicBezTo>
                  <a:cubicBezTo>
                    <a:pt x="26730" y="10420"/>
                    <a:pt x="26434" y="10235"/>
                    <a:pt x="26175" y="9976"/>
                  </a:cubicBezTo>
                  <a:cubicBezTo>
                    <a:pt x="25880" y="9754"/>
                    <a:pt x="25658" y="9532"/>
                    <a:pt x="25436" y="9311"/>
                  </a:cubicBezTo>
                  <a:cubicBezTo>
                    <a:pt x="25177" y="9052"/>
                    <a:pt x="24992" y="8830"/>
                    <a:pt x="24807" y="8645"/>
                  </a:cubicBezTo>
                  <a:cubicBezTo>
                    <a:pt x="24623" y="8460"/>
                    <a:pt x="24549" y="8275"/>
                    <a:pt x="24438" y="8127"/>
                  </a:cubicBezTo>
                  <a:cubicBezTo>
                    <a:pt x="24364" y="8017"/>
                    <a:pt x="24327" y="7944"/>
                    <a:pt x="24327" y="7943"/>
                  </a:cubicBezTo>
                  <a:lnTo>
                    <a:pt x="24327" y="7943"/>
                  </a:lnTo>
                  <a:cubicBezTo>
                    <a:pt x="24327" y="7944"/>
                    <a:pt x="24365" y="8017"/>
                    <a:pt x="24512" y="8091"/>
                  </a:cubicBezTo>
                  <a:cubicBezTo>
                    <a:pt x="24586" y="8201"/>
                    <a:pt x="24770" y="8312"/>
                    <a:pt x="24955" y="8497"/>
                  </a:cubicBezTo>
                  <a:cubicBezTo>
                    <a:pt x="25140" y="8682"/>
                    <a:pt x="25362" y="8867"/>
                    <a:pt x="25621" y="9126"/>
                  </a:cubicBezTo>
                  <a:cubicBezTo>
                    <a:pt x="25880" y="9421"/>
                    <a:pt x="26175" y="9643"/>
                    <a:pt x="26434" y="9865"/>
                  </a:cubicBezTo>
                  <a:cubicBezTo>
                    <a:pt x="26730" y="10087"/>
                    <a:pt x="26952" y="10272"/>
                    <a:pt x="27211" y="10457"/>
                  </a:cubicBezTo>
                  <a:cubicBezTo>
                    <a:pt x="27321" y="10494"/>
                    <a:pt x="27358" y="10531"/>
                    <a:pt x="27469" y="10605"/>
                  </a:cubicBezTo>
                  <a:cubicBezTo>
                    <a:pt x="27506" y="10531"/>
                    <a:pt x="27543" y="10531"/>
                    <a:pt x="27543" y="10494"/>
                  </a:cubicBezTo>
                  <a:cubicBezTo>
                    <a:pt x="28024" y="10235"/>
                    <a:pt x="28468" y="9902"/>
                    <a:pt x="28874" y="9569"/>
                  </a:cubicBezTo>
                  <a:cubicBezTo>
                    <a:pt x="29318" y="9237"/>
                    <a:pt x="29688" y="8978"/>
                    <a:pt x="29983" y="8756"/>
                  </a:cubicBezTo>
                  <a:cubicBezTo>
                    <a:pt x="30316" y="8460"/>
                    <a:pt x="30612" y="8275"/>
                    <a:pt x="30797" y="8091"/>
                  </a:cubicBezTo>
                  <a:cubicBezTo>
                    <a:pt x="30980" y="7944"/>
                    <a:pt x="31054" y="7870"/>
                    <a:pt x="31055" y="7869"/>
                  </a:cubicBezTo>
                  <a:close/>
                  <a:moveTo>
                    <a:pt x="76677" y="9311"/>
                  </a:moveTo>
                  <a:lnTo>
                    <a:pt x="76677" y="9311"/>
                  </a:lnTo>
                  <a:cubicBezTo>
                    <a:pt x="76677" y="9311"/>
                    <a:pt x="76640" y="9311"/>
                    <a:pt x="76566" y="9384"/>
                  </a:cubicBezTo>
                  <a:cubicBezTo>
                    <a:pt x="76529" y="9458"/>
                    <a:pt x="76566" y="9606"/>
                    <a:pt x="76566" y="9791"/>
                  </a:cubicBezTo>
                  <a:cubicBezTo>
                    <a:pt x="76566" y="9976"/>
                    <a:pt x="76640" y="10161"/>
                    <a:pt x="76640" y="10346"/>
                  </a:cubicBezTo>
                  <a:lnTo>
                    <a:pt x="76640" y="11011"/>
                  </a:lnTo>
                  <a:cubicBezTo>
                    <a:pt x="76640" y="11233"/>
                    <a:pt x="76640" y="11455"/>
                    <a:pt x="76566" y="11640"/>
                  </a:cubicBezTo>
                  <a:cubicBezTo>
                    <a:pt x="76566" y="11898"/>
                    <a:pt x="76529" y="12083"/>
                    <a:pt x="76529" y="12194"/>
                  </a:cubicBezTo>
                  <a:cubicBezTo>
                    <a:pt x="76529" y="12379"/>
                    <a:pt x="76492" y="12527"/>
                    <a:pt x="76492" y="12601"/>
                  </a:cubicBezTo>
                  <a:cubicBezTo>
                    <a:pt x="76492" y="12712"/>
                    <a:pt x="76456" y="12749"/>
                    <a:pt x="76456" y="12749"/>
                  </a:cubicBezTo>
                  <a:lnTo>
                    <a:pt x="76456" y="12601"/>
                  </a:lnTo>
                  <a:cubicBezTo>
                    <a:pt x="76456" y="12527"/>
                    <a:pt x="76382" y="12379"/>
                    <a:pt x="76382" y="12194"/>
                  </a:cubicBezTo>
                  <a:cubicBezTo>
                    <a:pt x="76382" y="12009"/>
                    <a:pt x="76345" y="11825"/>
                    <a:pt x="76345" y="11640"/>
                  </a:cubicBezTo>
                  <a:lnTo>
                    <a:pt x="76345" y="11011"/>
                  </a:lnTo>
                  <a:cubicBezTo>
                    <a:pt x="76382" y="10789"/>
                    <a:pt x="76382" y="10531"/>
                    <a:pt x="76382" y="10346"/>
                  </a:cubicBezTo>
                  <a:cubicBezTo>
                    <a:pt x="76382" y="10124"/>
                    <a:pt x="76456" y="9939"/>
                    <a:pt x="76456" y="9791"/>
                  </a:cubicBezTo>
                  <a:cubicBezTo>
                    <a:pt x="76456" y="9606"/>
                    <a:pt x="76492" y="9495"/>
                    <a:pt x="76529" y="9384"/>
                  </a:cubicBezTo>
                  <a:cubicBezTo>
                    <a:pt x="76566" y="9311"/>
                    <a:pt x="76677" y="9311"/>
                    <a:pt x="76677" y="9311"/>
                  </a:cubicBezTo>
                  <a:close/>
                  <a:moveTo>
                    <a:pt x="73720" y="8719"/>
                  </a:moveTo>
                  <a:cubicBezTo>
                    <a:pt x="73720" y="8719"/>
                    <a:pt x="73720" y="8793"/>
                    <a:pt x="73683" y="8941"/>
                  </a:cubicBezTo>
                  <a:cubicBezTo>
                    <a:pt x="73609" y="9015"/>
                    <a:pt x="73609" y="9200"/>
                    <a:pt x="73609" y="9384"/>
                  </a:cubicBezTo>
                  <a:lnTo>
                    <a:pt x="73609" y="10050"/>
                  </a:lnTo>
                  <a:lnTo>
                    <a:pt x="73609" y="10789"/>
                  </a:lnTo>
                  <a:lnTo>
                    <a:pt x="73609" y="11529"/>
                  </a:lnTo>
                  <a:lnTo>
                    <a:pt x="73609" y="12157"/>
                  </a:lnTo>
                  <a:lnTo>
                    <a:pt x="73609" y="12638"/>
                  </a:lnTo>
                  <a:lnTo>
                    <a:pt x="73609" y="12823"/>
                  </a:lnTo>
                  <a:cubicBezTo>
                    <a:pt x="73609" y="12823"/>
                    <a:pt x="73609" y="12749"/>
                    <a:pt x="73572" y="12638"/>
                  </a:cubicBezTo>
                  <a:cubicBezTo>
                    <a:pt x="73572" y="12527"/>
                    <a:pt x="73535" y="12342"/>
                    <a:pt x="73498" y="12157"/>
                  </a:cubicBezTo>
                  <a:cubicBezTo>
                    <a:pt x="73498" y="11972"/>
                    <a:pt x="73424" y="11751"/>
                    <a:pt x="73424" y="11529"/>
                  </a:cubicBezTo>
                  <a:lnTo>
                    <a:pt x="73424" y="10789"/>
                  </a:lnTo>
                  <a:cubicBezTo>
                    <a:pt x="73387" y="10420"/>
                    <a:pt x="73387" y="10161"/>
                    <a:pt x="73387" y="9939"/>
                  </a:cubicBezTo>
                  <a:cubicBezTo>
                    <a:pt x="73387" y="9717"/>
                    <a:pt x="73424" y="9495"/>
                    <a:pt x="73498" y="9311"/>
                  </a:cubicBezTo>
                  <a:cubicBezTo>
                    <a:pt x="73535" y="9126"/>
                    <a:pt x="73572" y="8978"/>
                    <a:pt x="73609" y="8867"/>
                  </a:cubicBezTo>
                  <a:cubicBezTo>
                    <a:pt x="73683" y="8793"/>
                    <a:pt x="73720" y="8719"/>
                    <a:pt x="73720" y="8719"/>
                  </a:cubicBezTo>
                  <a:close/>
                  <a:moveTo>
                    <a:pt x="79783" y="9939"/>
                  </a:moveTo>
                  <a:lnTo>
                    <a:pt x="79783" y="9939"/>
                  </a:lnTo>
                  <a:cubicBezTo>
                    <a:pt x="79783" y="9939"/>
                    <a:pt x="79709" y="9976"/>
                    <a:pt x="79672" y="10087"/>
                  </a:cubicBezTo>
                  <a:cubicBezTo>
                    <a:pt x="79635" y="10161"/>
                    <a:pt x="79561" y="10309"/>
                    <a:pt x="79561" y="10494"/>
                  </a:cubicBezTo>
                  <a:cubicBezTo>
                    <a:pt x="79561" y="10678"/>
                    <a:pt x="79524" y="10863"/>
                    <a:pt x="79524" y="11085"/>
                  </a:cubicBezTo>
                  <a:cubicBezTo>
                    <a:pt x="79524" y="11344"/>
                    <a:pt x="79487" y="11566"/>
                    <a:pt x="79487" y="11788"/>
                  </a:cubicBezTo>
                  <a:cubicBezTo>
                    <a:pt x="79450" y="12009"/>
                    <a:pt x="79450" y="12268"/>
                    <a:pt x="79376" y="12490"/>
                  </a:cubicBezTo>
                  <a:cubicBezTo>
                    <a:pt x="79339" y="12712"/>
                    <a:pt x="79339" y="12897"/>
                    <a:pt x="79302" y="13082"/>
                  </a:cubicBezTo>
                  <a:cubicBezTo>
                    <a:pt x="79302" y="13266"/>
                    <a:pt x="79265" y="13414"/>
                    <a:pt x="79191" y="13488"/>
                  </a:cubicBezTo>
                  <a:cubicBezTo>
                    <a:pt x="79191" y="13599"/>
                    <a:pt x="79154" y="13636"/>
                    <a:pt x="79154" y="13636"/>
                  </a:cubicBezTo>
                  <a:lnTo>
                    <a:pt x="79154" y="13451"/>
                  </a:lnTo>
                  <a:cubicBezTo>
                    <a:pt x="79154" y="13377"/>
                    <a:pt x="79117" y="13229"/>
                    <a:pt x="79117" y="13045"/>
                  </a:cubicBezTo>
                  <a:cubicBezTo>
                    <a:pt x="79154" y="12860"/>
                    <a:pt x="79154" y="12675"/>
                    <a:pt x="79154" y="12453"/>
                  </a:cubicBezTo>
                  <a:cubicBezTo>
                    <a:pt x="79154" y="12194"/>
                    <a:pt x="79228" y="11972"/>
                    <a:pt x="79228" y="11751"/>
                  </a:cubicBezTo>
                  <a:cubicBezTo>
                    <a:pt x="79265" y="11529"/>
                    <a:pt x="79302" y="11270"/>
                    <a:pt x="79302" y="11048"/>
                  </a:cubicBezTo>
                  <a:cubicBezTo>
                    <a:pt x="79339" y="10826"/>
                    <a:pt x="79413" y="10641"/>
                    <a:pt x="79450" y="10457"/>
                  </a:cubicBezTo>
                  <a:cubicBezTo>
                    <a:pt x="79487" y="10272"/>
                    <a:pt x="79598" y="10124"/>
                    <a:pt x="79635" y="10013"/>
                  </a:cubicBezTo>
                  <a:cubicBezTo>
                    <a:pt x="79709" y="9939"/>
                    <a:pt x="79783" y="9939"/>
                    <a:pt x="79783" y="9939"/>
                  </a:cubicBezTo>
                  <a:close/>
                  <a:moveTo>
                    <a:pt x="82999" y="11529"/>
                  </a:moveTo>
                  <a:cubicBezTo>
                    <a:pt x="82999" y="11529"/>
                    <a:pt x="82962" y="11566"/>
                    <a:pt x="82925" y="11640"/>
                  </a:cubicBezTo>
                  <a:cubicBezTo>
                    <a:pt x="82814" y="11751"/>
                    <a:pt x="82778" y="11898"/>
                    <a:pt x="82630" y="12009"/>
                  </a:cubicBezTo>
                  <a:cubicBezTo>
                    <a:pt x="82519" y="12157"/>
                    <a:pt x="82445" y="12379"/>
                    <a:pt x="82297" y="12564"/>
                  </a:cubicBezTo>
                  <a:lnTo>
                    <a:pt x="82038" y="13266"/>
                  </a:lnTo>
                  <a:cubicBezTo>
                    <a:pt x="81927" y="13488"/>
                    <a:pt x="81890" y="13784"/>
                    <a:pt x="81779" y="14006"/>
                  </a:cubicBezTo>
                  <a:cubicBezTo>
                    <a:pt x="81742" y="14228"/>
                    <a:pt x="81705" y="14486"/>
                    <a:pt x="81668" y="14671"/>
                  </a:cubicBezTo>
                  <a:cubicBezTo>
                    <a:pt x="81594" y="14856"/>
                    <a:pt x="81557" y="15041"/>
                    <a:pt x="81557" y="15115"/>
                  </a:cubicBezTo>
                  <a:cubicBezTo>
                    <a:pt x="81521" y="15226"/>
                    <a:pt x="81521" y="15300"/>
                    <a:pt x="81521" y="15300"/>
                  </a:cubicBezTo>
                  <a:lnTo>
                    <a:pt x="81521" y="15115"/>
                  </a:lnTo>
                  <a:cubicBezTo>
                    <a:pt x="81557" y="15041"/>
                    <a:pt x="81521" y="14856"/>
                    <a:pt x="81557" y="14671"/>
                  </a:cubicBezTo>
                  <a:cubicBezTo>
                    <a:pt x="81557" y="14486"/>
                    <a:pt x="81631" y="14228"/>
                    <a:pt x="81668" y="13969"/>
                  </a:cubicBezTo>
                  <a:cubicBezTo>
                    <a:pt x="81705" y="13747"/>
                    <a:pt x="81742" y="13451"/>
                    <a:pt x="81853" y="13229"/>
                  </a:cubicBezTo>
                  <a:cubicBezTo>
                    <a:pt x="81927" y="12971"/>
                    <a:pt x="82038" y="12712"/>
                    <a:pt x="82186" y="12490"/>
                  </a:cubicBezTo>
                  <a:cubicBezTo>
                    <a:pt x="82297" y="12231"/>
                    <a:pt x="82445" y="12046"/>
                    <a:pt x="82556" y="11935"/>
                  </a:cubicBezTo>
                  <a:lnTo>
                    <a:pt x="82851" y="11603"/>
                  </a:lnTo>
                  <a:cubicBezTo>
                    <a:pt x="82962" y="11529"/>
                    <a:pt x="82999" y="11529"/>
                    <a:pt x="82999" y="11529"/>
                  </a:cubicBezTo>
                  <a:close/>
                  <a:moveTo>
                    <a:pt x="74163" y="10124"/>
                  </a:moveTo>
                  <a:cubicBezTo>
                    <a:pt x="74311" y="10124"/>
                    <a:pt x="74422" y="10161"/>
                    <a:pt x="74533" y="10161"/>
                  </a:cubicBezTo>
                  <a:lnTo>
                    <a:pt x="74792" y="12157"/>
                  </a:lnTo>
                  <a:lnTo>
                    <a:pt x="74903" y="10272"/>
                  </a:lnTo>
                  <a:cubicBezTo>
                    <a:pt x="74940" y="10272"/>
                    <a:pt x="75051" y="10309"/>
                    <a:pt x="75088" y="10309"/>
                  </a:cubicBezTo>
                  <a:lnTo>
                    <a:pt x="75272" y="11862"/>
                  </a:lnTo>
                  <a:lnTo>
                    <a:pt x="75457" y="10383"/>
                  </a:lnTo>
                  <a:cubicBezTo>
                    <a:pt x="75568" y="10457"/>
                    <a:pt x="75679" y="10457"/>
                    <a:pt x="75790" y="10494"/>
                  </a:cubicBezTo>
                  <a:cubicBezTo>
                    <a:pt x="75753" y="11603"/>
                    <a:pt x="75938" y="12712"/>
                    <a:pt x="75938" y="13858"/>
                  </a:cubicBezTo>
                  <a:cubicBezTo>
                    <a:pt x="75938" y="14283"/>
                    <a:pt x="76261" y="14496"/>
                    <a:pt x="76585" y="14496"/>
                  </a:cubicBezTo>
                  <a:cubicBezTo>
                    <a:pt x="76908" y="14496"/>
                    <a:pt x="77232" y="14283"/>
                    <a:pt x="77232" y="13858"/>
                  </a:cubicBezTo>
                  <a:cubicBezTo>
                    <a:pt x="77232" y="12860"/>
                    <a:pt x="77047" y="11862"/>
                    <a:pt x="77047" y="10863"/>
                  </a:cubicBezTo>
                  <a:lnTo>
                    <a:pt x="77047" y="10863"/>
                  </a:lnTo>
                  <a:cubicBezTo>
                    <a:pt x="77121" y="10900"/>
                    <a:pt x="77232" y="10900"/>
                    <a:pt x="77306" y="10937"/>
                  </a:cubicBezTo>
                  <a:lnTo>
                    <a:pt x="77602" y="12490"/>
                  </a:lnTo>
                  <a:lnTo>
                    <a:pt x="77713" y="11085"/>
                  </a:lnTo>
                  <a:cubicBezTo>
                    <a:pt x="77823" y="11122"/>
                    <a:pt x="77897" y="11196"/>
                    <a:pt x="78008" y="11196"/>
                  </a:cubicBezTo>
                  <a:lnTo>
                    <a:pt x="78082" y="12971"/>
                  </a:lnTo>
                  <a:lnTo>
                    <a:pt x="78378" y="11307"/>
                  </a:lnTo>
                  <a:cubicBezTo>
                    <a:pt x="78489" y="11381"/>
                    <a:pt x="78600" y="11418"/>
                    <a:pt x="78711" y="11455"/>
                  </a:cubicBezTo>
                  <a:cubicBezTo>
                    <a:pt x="78563" y="12416"/>
                    <a:pt x="78563" y="13451"/>
                    <a:pt x="78637" y="14449"/>
                  </a:cubicBezTo>
                  <a:cubicBezTo>
                    <a:pt x="78692" y="14875"/>
                    <a:pt x="79053" y="15087"/>
                    <a:pt x="79381" y="15087"/>
                  </a:cubicBezTo>
                  <a:cubicBezTo>
                    <a:pt x="79709" y="15087"/>
                    <a:pt x="80005" y="14875"/>
                    <a:pt x="79931" y="14449"/>
                  </a:cubicBezTo>
                  <a:cubicBezTo>
                    <a:pt x="79857" y="13636"/>
                    <a:pt x="79857" y="12860"/>
                    <a:pt x="79931" y="12046"/>
                  </a:cubicBezTo>
                  <a:lnTo>
                    <a:pt x="80227" y="12194"/>
                  </a:lnTo>
                  <a:cubicBezTo>
                    <a:pt x="80190" y="12601"/>
                    <a:pt x="80190" y="13045"/>
                    <a:pt x="80190" y="13451"/>
                  </a:cubicBezTo>
                  <a:cubicBezTo>
                    <a:pt x="80264" y="13082"/>
                    <a:pt x="80374" y="12712"/>
                    <a:pt x="80485" y="12342"/>
                  </a:cubicBezTo>
                  <a:cubicBezTo>
                    <a:pt x="80596" y="12379"/>
                    <a:pt x="80670" y="12416"/>
                    <a:pt x="80818" y="12527"/>
                  </a:cubicBezTo>
                  <a:cubicBezTo>
                    <a:pt x="80707" y="13045"/>
                    <a:pt x="80559" y="13599"/>
                    <a:pt x="80485" y="14080"/>
                  </a:cubicBezTo>
                  <a:cubicBezTo>
                    <a:pt x="80633" y="13599"/>
                    <a:pt x="80855" y="13119"/>
                    <a:pt x="81151" y="12712"/>
                  </a:cubicBezTo>
                  <a:cubicBezTo>
                    <a:pt x="81299" y="12786"/>
                    <a:pt x="81373" y="12860"/>
                    <a:pt x="81521" y="12934"/>
                  </a:cubicBezTo>
                  <a:cubicBezTo>
                    <a:pt x="81003" y="13969"/>
                    <a:pt x="80744" y="15004"/>
                    <a:pt x="80670" y="16187"/>
                  </a:cubicBezTo>
                  <a:lnTo>
                    <a:pt x="80670" y="16224"/>
                  </a:lnTo>
                  <a:cubicBezTo>
                    <a:pt x="79080" y="15706"/>
                    <a:pt x="78637" y="15004"/>
                    <a:pt x="78637" y="15004"/>
                  </a:cubicBezTo>
                  <a:cubicBezTo>
                    <a:pt x="75235" y="14523"/>
                    <a:pt x="74718" y="14191"/>
                    <a:pt x="74718" y="14191"/>
                  </a:cubicBezTo>
                  <a:lnTo>
                    <a:pt x="74459" y="14191"/>
                  </a:lnTo>
                  <a:cubicBezTo>
                    <a:pt x="74496" y="14080"/>
                    <a:pt x="74496" y="14043"/>
                    <a:pt x="74496" y="13969"/>
                  </a:cubicBezTo>
                  <a:cubicBezTo>
                    <a:pt x="74348" y="12712"/>
                    <a:pt x="74163" y="11381"/>
                    <a:pt x="74163" y="10124"/>
                  </a:cubicBezTo>
                  <a:close/>
                  <a:moveTo>
                    <a:pt x="50428" y="9569"/>
                  </a:moveTo>
                  <a:lnTo>
                    <a:pt x="50428" y="9569"/>
                  </a:lnTo>
                  <a:cubicBezTo>
                    <a:pt x="50428" y="9569"/>
                    <a:pt x="50502" y="9643"/>
                    <a:pt x="50650" y="9865"/>
                  </a:cubicBezTo>
                  <a:cubicBezTo>
                    <a:pt x="50798" y="10050"/>
                    <a:pt x="50983" y="10309"/>
                    <a:pt x="51205" y="10641"/>
                  </a:cubicBezTo>
                  <a:cubicBezTo>
                    <a:pt x="51426" y="10937"/>
                    <a:pt x="51722" y="11344"/>
                    <a:pt x="51981" y="11751"/>
                  </a:cubicBezTo>
                  <a:lnTo>
                    <a:pt x="52683" y="12712"/>
                  </a:lnTo>
                  <a:cubicBezTo>
                    <a:pt x="52868" y="12675"/>
                    <a:pt x="53016" y="12638"/>
                    <a:pt x="53201" y="12564"/>
                  </a:cubicBezTo>
                  <a:cubicBezTo>
                    <a:pt x="53719" y="12453"/>
                    <a:pt x="54273" y="12305"/>
                    <a:pt x="54717" y="12157"/>
                  </a:cubicBezTo>
                  <a:cubicBezTo>
                    <a:pt x="55234" y="12009"/>
                    <a:pt x="55678" y="11898"/>
                    <a:pt x="56048" y="11751"/>
                  </a:cubicBezTo>
                  <a:cubicBezTo>
                    <a:pt x="56454" y="11603"/>
                    <a:pt x="56787" y="11529"/>
                    <a:pt x="57046" y="11455"/>
                  </a:cubicBezTo>
                  <a:cubicBezTo>
                    <a:pt x="57266" y="11418"/>
                    <a:pt x="57377" y="11381"/>
                    <a:pt x="57379" y="11381"/>
                  </a:cubicBezTo>
                  <a:lnTo>
                    <a:pt x="57379" y="11381"/>
                  </a:lnTo>
                  <a:cubicBezTo>
                    <a:pt x="57377" y="11381"/>
                    <a:pt x="57267" y="11418"/>
                    <a:pt x="57083" y="11529"/>
                  </a:cubicBezTo>
                  <a:cubicBezTo>
                    <a:pt x="56824" y="11603"/>
                    <a:pt x="56528" y="11751"/>
                    <a:pt x="56159" y="11898"/>
                  </a:cubicBezTo>
                  <a:cubicBezTo>
                    <a:pt x="55789" y="12009"/>
                    <a:pt x="55308" y="12194"/>
                    <a:pt x="54791" y="12342"/>
                  </a:cubicBezTo>
                  <a:cubicBezTo>
                    <a:pt x="54310" y="12490"/>
                    <a:pt x="53792" y="12675"/>
                    <a:pt x="53275" y="12823"/>
                  </a:cubicBezTo>
                  <a:cubicBezTo>
                    <a:pt x="53164" y="12860"/>
                    <a:pt x="53016" y="12897"/>
                    <a:pt x="52868" y="12897"/>
                  </a:cubicBezTo>
                  <a:cubicBezTo>
                    <a:pt x="52868" y="12934"/>
                    <a:pt x="52905" y="12934"/>
                    <a:pt x="52905" y="12971"/>
                  </a:cubicBezTo>
                  <a:cubicBezTo>
                    <a:pt x="53238" y="13414"/>
                    <a:pt x="53534" y="13858"/>
                    <a:pt x="53792" y="14302"/>
                  </a:cubicBezTo>
                  <a:cubicBezTo>
                    <a:pt x="54088" y="14708"/>
                    <a:pt x="54347" y="15078"/>
                    <a:pt x="54569" y="15411"/>
                  </a:cubicBezTo>
                  <a:cubicBezTo>
                    <a:pt x="54828" y="15706"/>
                    <a:pt x="55013" y="16002"/>
                    <a:pt x="55123" y="16187"/>
                  </a:cubicBezTo>
                  <a:cubicBezTo>
                    <a:pt x="55271" y="16372"/>
                    <a:pt x="55382" y="16483"/>
                    <a:pt x="55382" y="16483"/>
                  </a:cubicBezTo>
                  <a:cubicBezTo>
                    <a:pt x="55382" y="16483"/>
                    <a:pt x="55271" y="16409"/>
                    <a:pt x="55123" y="16224"/>
                  </a:cubicBezTo>
                  <a:cubicBezTo>
                    <a:pt x="55013" y="16039"/>
                    <a:pt x="54754" y="15817"/>
                    <a:pt x="54495" y="15485"/>
                  </a:cubicBezTo>
                  <a:cubicBezTo>
                    <a:pt x="54273" y="15152"/>
                    <a:pt x="53940" y="14819"/>
                    <a:pt x="53608" y="14413"/>
                  </a:cubicBezTo>
                  <a:cubicBezTo>
                    <a:pt x="53275" y="14006"/>
                    <a:pt x="53016" y="13599"/>
                    <a:pt x="52683" y="13155"/>
                  </a:cubicBezTo>
                  <a:cubicBezTo>
                    <a:pt x="52646" y="13119"/>
                    <a:pt x="52609" y="13082"/>
                    <a:pt x="52609" y="12971"/>
                  </a:cubicBezTo>
                  <a:cubicBezTo>
                    <a:pt x="52277" y="13082"/>
                    <a:pt x="51981" y="13119"/>
                    <a:pt x="51722" y="13229"/>
                  </a:cubicBezTo>
                  <a:cubicBezTo>
                    <a:pt x="51205" y="13340"/>
                    <a:pt x="50761" y="13414"/>
                    <a:pt x="50317" y="13488"/>
                  </a:cubicBezTo>
                  <a:cubicBezTo>
                    <a:pt x="50132" y="13525"/>
                    <a:pt x="50021" y="13525"/>
                    <a:pt x="49837" y="13599"/>
                  </a:cubicBezTo>
                  <a:lnTo>
                    <a:pt x="49837" y="13636"/>
                  </a:lnTo>
                  <a:lnTo>
                    <a:pt x="49837" y="13673"/>
                  </a:lnTo>
                  <a:lnTo>
                    <a:pt x="49763" y="13673"/>
                  </a:lnTo>
                  <a:cubicBezTo>
                    <a:pt x="49763" y="13673"/>
                    <a:pt x="49763" y="13636"/>
                    <a:pt x="49726" y="13636"/>
                  </a:cubicBezTo>
                  <a:cubicBezTo>
                    <a:pt x="49726" y="13636"/>
                    <a:pt x="49726" y="13599"/>
                    <a:pt x="49689" y="13599"/>
                  </a:cubicBezTo>
                  <a:cubicBezTo>
                    <a:pt x="49578" y="13599"/>
                    <a:pt x="49467" y="13636"/>
                    <a:pt x="49356" y="13636"/>
                  </a:cubicBezTo>
                  <a:lnTo>
                    <a:pt x="49356" y="13673"/>
                  </a:lnTo>
                  <a:lnTo>
                    <a:pt x="49356" y="13747"/>
                  </a:lnTo>
                  <a:lnTo>
                    <a:pt x="49356" y="13784"/>
                  </a:lnTo>
                  <a:lnTo>
                    <a:pt x="49319" y="13784"/>
                  </a:lnTo>
                  <a:cubicBezTo>
                    <a:pt x="49319" y="13784"/>
                    <a:pt x="49319" y="13747"/>
                    <a:pt x="49245" y="13747"/>
                  </a:cubicBezTo>
                  <a:cubicBezTo>
                    <a:pt x="49245" y="13747"/>
                    <a:pt x="49245" y="13673"/>
                    <a:pt x="49208" y="13673"/>
                  </a:cubicBezTo>
                  <a:cubicBezTo>
                    <a:pt x="48986" y="13747"/>
                    <a:pt x="48838" y="13747"/>
                    <a:pt x="48838" y="13747"/>
                  </a:cubicBezTo>
                  <a:cubicBezTo>
                    <a:pt x="48838" y="13747"/>
                    <a:pt x="48986" y="13673"/>
                    <a:pt x="49208" y="13636"/>
                  </a:cubicBezTo>
                  <a:lnTo>
                    <a:pt x="49208" y="13599"/>
                  </a:lnTo>
                  <a:lnTo>
                    <a:pt x="49245" y="13599"/>
                  </a:lnTo>
                  <a:cubicBezTo>
                    <a:pt x="49245" y="13599"/>
                    <a:pt x="49245" y="13636"/>
                    <a:pt x="49319" y="13636"/>
                  </a:cubicBezTo>
                  <a:cubicBezTo>
                    <a:pt x="49393" y="13599"/>
                    <a:pt x="49504" y="13599"/>
                    <a:pt x="49652" y="13562"/>
                  </a:cubicBezTo>
                  <a:lnTo>
                    <a:pt x="49652" y="13488"/>
                  </a:lnTo>
                  <a:lnTo>
                    <a:pt x="49689" y="13488"/>
                  </a:lnTo>
                  <a:cubicBezTo>
                    <a:pt x="49689" y="13488"/>
                    <a:pt x="49689" y="13562"/>
                    <a:pt x="49726" y="13562"/>
                  </a:cubicBezTo>
                  <a:cubicBezTo>
                    <a:pt x="49874" y="13488"/>
                    <a:pt x="50058" y="13451"/>
                    <a:pt x="50243" y="13414"/>
                  </a:cubicBezTo>
                  <a:cubicBezTo>
                    <a:pt x="50650" y="13303"/>
                    <a:pt x="51131" y="13192"/>
                    <a:pt x="51574" y="13045"/>
                  </a:cubicBezTo>
                  <a:cubicBezTo>
                    <a:pt x="51870" y="12971"/>
                    <a:pt x="52092" y="12897"/>
                    <a:pt x="52351" y="12823"/>
                  </a:cubicBezTo>
                  <a:cubicBezTo>
                    <a:pt x="52129" y="12490"/>
                    <a:pt x="51944" y="12194"/>
                    <a:pt x="51759" y="11898"/>
                  </a:cubicBezTo>
                  <a:cubicBezTo>
                    <a:pt x="51500" y="11455"/>
                    <a:pt x="51241" y="11048"/>
                    <a:pt x="51057" y="10715"/>
                  </a:cubicBezTo>
                  <a:cubicBezTo>
                    <a:pt x="50872" y="10420"/>
                    <a:pt x="50687" y="10087"/>
                    <a:pt x="50613" y="9902"/>
                  </a:cubicBezTo>
                  <a:cubicBezTo>
                    <a:pt x="50502" y="9717"/>
                    <a:pt x="50428" y="9569"/>
                    <a:pt x="50428" y="9569"/>
                  </a:cubicBezTo>
                  <a:close/>
                  <a:moveTo>
                    <a:pt x="85735" y="14154"/>
                  </a:moveTo>
                  <a:cubicBezTo>
                    <a:pt x="85735" y="14154"/>
                    <a:pt x="85698" y="14154"/>
                    <a:pt x="85550" y="14191"/>
                  </a:cubicBezTo>
                  <a:cubicBezTo>
                    <a:pt x="85439" y="14228"/>
                    <a:pt x="85328" y="14302"/>
                    <a:pt x="85144" y="14376"/>
                  </a:cubicBezTo>
                  <a:cubicBezTo>
                    <a:pt x="84959" y="14486"/>
                    <a:pt x="84811" y="14560"/>
                    <a:pt x="84589" y="14708"/>
                  </a:cubicBezTo>
                  <a:cubicBezTo>
                    <a:pt x="84404" y="14856"/>
                    <a:pt x="84219" y="14967"/>
                    <a:pt x="84035" y="15152"/>
                  </a:cubicBezTo>
                  <a:cubicBezTo>
                    <a:pt x="83850" y="15300"/>
                    <a:pt x="83665" y="15485"/>
                    <a:pt x="83517" y="15670"/>
                  </a:cubicBezTo>
                  <a:cubicBezTo>
                    <a:pt x="83369" y="15854"/>
                    <a:pt x="83221" y="16002"/>
                    <a:pt x="83110" y="16150"/>
                  </a:cubicBezTo>
                  <a:cubicBezTo>
                    <a:pt x="82999" y="16261"/>
                    <a:pt x="82925" y="16409"/>
                    <a:pt x="82814" y="16520"/>
                  </a:cubicBezTo>
                  <a:cubicBezTo>
                    <a:pt x="82778" y="16594"/>
                    <a:pt x="82704" y="16631"/>
                    <a:pt x="82704" y="16631"/>
                  </a:cubicBezTo>
                  <a:cubicBezTo>
                    <a:pt x="82704" y="16631"/>
                    <a:pt x="82704" y="16594"/>
                    <a:pt x="82778" y="16446"/>
                  </a:cubicBezTo>
                  <a:cubicBezTo>
                    <a:pt x="82814" y="16372"/>
                    <a:pt x="82851" y="16187"/>
                    <a:pt x="82962" y="16039"/>
                  </a:cubicBezTo>
                  <a:cubicBezTo>
                    <a:pt x="83036" y="15854"/>
                    <a:pt x="83147" y="15670"/>
                    <a:pt x="83332" y="15485"/>
                  </a:cubicBezTo>
                  <a:cubicBezTo>
                    <a:pt x="83443" y="15300"/>
                    <a:pt x="83628" y="15115"/>
                    <a:pt x="83813" y="14930"/>
                  </a:cubicBezTo>
                  <a:cubicBezTo>
                    <a:pt x="84071" y="14782"/>
                    <a:pt x="84293" y="14671"/>
                    <a:pt x="84478" y="14523"/>
                  </a:cubicBezTo>
                  <a:cubicBezTo>
                    <a:pt x="84663" y="14376"/>
                    <a:pt x="84885" y="14302"/>
                    <a:pt x="85070" y="14228"/>
                  </a:cubicBezTo>
                  <a:cubicBezTo>
                    <a:pt x="85255" y="14191"/>
                    <a:pt x="85439" y="14154"/>
                    <a:pt x="85550" y="14154"/>
                  </a:cubicBezTo>
                  <a:close/>
                  <a:moveTo>
                    <a:pt x="82556" y="13599"/>
                  </a:moveTo>
                  <a:cubicBezTo>
                    <a:pt x="82593" y="13636"/>
                    <a:pt x="82630" y="13673"/>
                    <a:pt x="82667" y="13673"/>
                  </a:cubicBezTo>
                  <a:lnTo>
                    <a:pt x="82260" y="14893"/>
                  </a:lnTo>
                  <a:lnTo>
                    <a:pt x="82925" y="13858"/>
                  </a:lnTo>
                  <a:cubicBezTo>
                    <a:pt x="83036" y="13969"/>
                    <a:pt x="83147" y="14043"/>
                    <a:pt x="83295" y="14154"/>
                  </a:cubicBezTo>
                  <a:cubicBezTo>
                    <a:pt x="83036" y="14413"/>
                    <a:pt x="82814" y="14745"/>
                    <a:pt x="82667" y="15078"/>
                  </a:cubicBezTo>
                  <a:cubicBezTo>
                    <a:pt x="82925" y="14782"/>
                    <a:pt x="83184" y="14560"/>
                    <a:pt x="83517" y="14376"/>
                  </a:cubicBezTo>
                  <a:cubicBezTo>
                    <a:pt x="83591" y="14486"/>
                    <a:pt x="83702" y="14523"/>
                    <a:pt x="83739" y="14597"/>
                  </a:cubicBezTo>
                  <a:cubicBezTo>
                    <a:pt x="83110" y="15152"/>
                    <a:pt x="82593" y="15817"/>
                    <a:pt x="82186" y="16594"/>
                  </a:cubicBezTo>
                  <a:cubicBezTo>
                    <a:pt x="82038" y="16890"/>
                    <a:pt x="82075" y="17148"/>
                    <a:pt x="82260" y="17333"/>
                  </a:cubicBezTo>
                  <a:cubicBezTo>
                    <a:pt x="81853" y="17148"/>
                    <a:pt x="81521" y="16963"/>
                    <a:pt x="81299" y="16742"/>
                  </a:cubicBezTo>
                  <a:cubicBezTo>
                    <a:pt x="81631" y="16742"/>
                    <a:pt x="81927" y="16520"/>
                    <a:pt x="81927" y="16076"/>
                  </a:cubicBezTo>
                  <a:cubicBezTo>
                    <a:pt x="82001" y="15226"/>
                    <a:pt x="82186" y="14376"/>
                    <a:pt x="82556" y="13599"/>
                  </a:cubicBezTo>
                  <a:close/>
                  <a:moveTo>
                    <a:pt x="86646" y="16487"/>
                  </a:moveTo>
                  <a:cubicBezTo>
                    <a:pt x="86750" y="16487"/>
                    <a:pt x="86832" y="16520"/>
                    <a:pt x="86881" y="16520"/>
                  </a:cubicBezTo>
                  <a:lnTo>
                    <a:pt x="87066" y="16520"/>
                  </a:lnTo>
                  <a:cubicBezTo>
                    <a:pt x="87066" y="16520"/>
                    <a:pt x="87029" y="16520"/>
                    <a:pt x="86918" y="16557"/>
                  </a:cubicBezTo>
                  <a:cubicBezTo>
                    <a:pt x="86844" y="16594"/>
                    <a:pt x="86696" y="16631"/>
                    <a:pt x="86512" y="16705"/>
                  </a:cubicBezTo>
                  <a:cubicBezTo>
                    <a:pt x="86327" y="16742"/>
                    <a:pt x="86142" y="16816"/>
                    <a:pt x="85957" y="16890"/>
                  </a:cubicBezTo>
                  <a:cubicBezTo>
                    <a:pt x="85772" y="16927"/>
                    <a:pt x="85550" y="17000"/>
                    <a:pt x="85328" y="17111"/>
                  </a:cubicBezTo>
                  <a:cubicBezTo>
                    <a:pt x="85070" y="17185"/>
                    <a:pt x="84885" y="17296"/>
                    <a:pt x="84700" y="17370"/>
                  </a:cubicBezTo>
                  <a:cubicBezTo>
                    <a:pt x="84515" y="17481"/>
                    <a:pt x="84330" y="17555"/>
                    <a:pt x="84219" y="17666"/>
                  </a:cubicBezTo>
                  <a:cubicBezTo>
                    <a:pt x="84071" y="17740"/>
                    <a:pt x="83924" y="17814"/>
                    <a:pt x="83850" y="17851"/>
                  </a:cubicBezTo>
                  <a:cubicBezTo>
                    <a:pt x="83739" y="17888"/>
                    <a:pt x="83702" y="17925"/>
                    <a:pt x="83702" y="17925"/>
                  </a:cubicBezTo>
                  <a:cubicBezTo>
                    <a:pt x="83702" y="17925"/>
                    <a:pt x="83739" y="17888"/>
                    <a:pt x="83776" y="17814"/>
                  </a:cubicBezTo>
                  <a:cubicBezTo>
                    <a:pt x="83887" y="17703"/>
                    <a:pt x="83961" y="17629"/>
                    <a:pt x="84108" y="17518"/>
                  </a:cubicBezTo>
                  <a:cubicBezTo>
                    <a:pt x="84256" y="17444"/>
                    <a:pt x="84441" y="17296"/>
                    <a:pt x="84626" y="17185"/>
                  </a:cubicBezTo>
                  <a:cubicBezTo>
                    <a:pt x="84811" y="17111"/>
                    <a:pt x="85033" y="16963"/>
                    <a:pt x="85255" y="16890"/>
                  </a:cubicBezTo>
                  <a:cubicBezTo>
                    <a:pt x="85402" y="16705"/>
                    <a:pt x="85624" y="16631"/>
                    <a:pt x="85883" y="16594"/>
                  </a:cubicBezTo>
                  <a:cubicBezTo>
                    <a:pt x="86105" y="16557"/>
                    <a:pt x="86290" y="16520"/>
                    <a:pt x="86475" y="16520"/>
                  </a:cubicBezTo>
                  <a:cubicBezTo>
                    <a:pt x="86536" y="16495"/>
                    <a:pt x="86594" y="16487"/>
                    <a:pt x="86646" y="16487"/>
                  </a:cubicBezTo>
                  <a:close/>
                  <a:moveTo>
                    <a:pt x="87103" y="18664"/>
                  </a:moveTo>
                  <a:cubicBezTo>
                    <a:pt x="87288" y="18664"/>
                    <a:pt x="87473" y="18664"/>
                    <a:pt x="87584" y="18738"/>
                  </a:cubicBezTo>
                  <a:lnTo>
                    <a:pt x="87769" y="18738"/>
                  </a:lnTo>
                  <a:cubicBezTo>
                    <a:pt x="87769" y="18738"/>
                    <a:pt x="87658" y="18812"/>
                    <a:pt x="87584" y="18812"/>
                  </a:cubicBezTo>
                  <a:cubicBezTo>
                    <a:pt x="87473" y="18812"/>
                    <a:pt x="87288" y="18849"/>
                    <a:pt x="87103" y="18849"/>
                  </a:cubicBezTo>
                  <a:cubicBezTo>
                    <a:pt x="86918" y="18849"/>
                    <a:pt x="86696" y="18923"/>
                    <a:pt x="86475" y="18960"/>
                  </a:cubicBezTo>
                  <a:lnTo>
                    <a:pt x="85772" y="19108"/>
                  </a:lnTo>
                  <a:lnTo>
                    <a:pt x="85070" y="19219"/>
                  </a:lnTo>
                  <a:cubicBezTo>
                    <a:pt x="84848" y="19293"/>
                    <a:pt x="84663" y="19330"/>
                    <a:pt x="84478" y="19367"/>
                  </a:cubicBezTo>
                  <a:cubicBezTo>
                    <a:pt x="84293" y="19404"/>
                    <a:pt x="84145" y="19477"/>
                    <a:pt x="84071" y="19514"/>
                  </a:cubicBezTo>
                  <a:cubicBezTo>
                    <a:pt x="83961" y="19551"/>
                    <a:pt x="83887" y="19551"/>
                    <a:pt x="83887" y="19551"/>
                  </a:cubicBezTo>
                  <a:cubicBezTo>
                    <a:pt x="83887" y="19551"/>
                    <a:pt x="83924" y="19514"/>
                    <a:pt x="84035" y="19477"/>
                  </a:cubicBezTo>
                  <a:cubicBezTo>
                    <a:pt x="84108" y="19404"/>
                    <a:pt x="84256" y="19330"/>
                    <a:pt x="84441" y="19219"/>
                  </a:cubicBezTo>
                  <a:cubicBezTo>
                    <a:pt x="84626" y="19145"/>
                    <a:pt x="84811" y="19034"/>
                    <a:pt x="85033" y="18997"/>
                  </a:cubicBezTo>
                  <a:cubicBezTo>
                    <a:pt x="85255" y="18923"/>
                    <a:pt x="85513" y="18849"/>
                    <a:pt x="85735" y="18812"/>
                  </a:cubicBezTo>
                  <a:cubicBezTo>
                    <a:pt x="85957" y="18775"/>
                    <a:pt x="86253" y="18738"/>
                    <a:pt x="86475" y="18738"/>
                  </a:cubicBezTo>
                  <a:cubicBezTo>
                    <a:pt x="86696" y="18664"/>
                    <a:pt x="86918" y="18664"/>
                    <a:pt x="87103" y="18664"/>
                  </a:cubicBezTo>
                  <a:close/>
                  <a:moveTo>
                    <a:pt x="78157" y="15596"/>
                  </a:moveTo>
                  <a:lnTo>
                    <a:pt x="78157" y="15596"/>
                  </a:lnTo>
                  <a:cubicBezTo>
                    <a:pt x="78378" y="15965"/>
                    <a:pt x="78785" y="16076"/>
                    <a:pt x="79154" y="16224"/>
                  </a:cubicBezTo>
                  <a:cubicBezTo>
                    <a:pt x="79524" y="16372"/>
                    <a:pt x="79968" y="16520"/>
                    <a:pt x="80337" y="16779"/>
                  </a:cubicBezTo>
                  <a:cubicBezTo>
                    <a:pt x="80633" y="17074"/>
                    <a:pt x="80818" y="17481"/>
                    <a:pt x="81151" y="17703"/>
                  </a:cubicBezTo>
                  <a:cubicBezTo>
                    <a:pt x="81336" y="17851"/>
                    <a:pt x="81521" y="17925"/>
                    <a:pt x="81668" y="18073"/>
                  </a:cubicBezTo>
                  <a:cubicBezTo>
                    <a:pt x="81853" y="18220"/>
                    <a:pt x="82001" y="18405"/>
                    <a:pt x="82038" y="18590"/>
                  </a:cubicBezTo>
                  <a:cubicBezTo>
                    <a:pt x="82223" y="18997"/>
                    <a:pt x="82223" y="19404"/>
                    <a:pt x="82186" y="19847"/>
                  </a:cubicBezTo>
                  <a:cubicBezTo>
                    <a:pt x="82186" y="20254"/>
                    <a:pt x="82075" y="20661"/>
                    <a:pt x="82001" y="21067"/>
                  </a:cubicBezTo>
                  <a:cubicBezTo>
                    <a:pt x="81927" y="21252"/>
                    <a:pt x="81853" y="21511"/>
                    <a:pt x="81816" y="21696"/>
                  </a:cubicBezTo>
                  <a:lnTo>
                    <a:pt x="81705" y="21881"/>
                  </a:lnTo>
                  <a:lnTo>
                    <a:pt x="81705" y="21918"/>
                  </a:lnTo>
                  <a:lnTo>
                    <a:pt x="81521" y="21918"/>
                  </a:lnTo>
                  <a:cubicBezTo>
                    <a:pt x="81410" y="21881"/>
                    <a:pt x="81336" y="21881"/>
                    <a:pt x="81225" y="21881"/>
                  </a:cubicBezTo>
                  <a:cubicBezTo>
                    <a:pt x="81056" y="21850"/>
                    <a:pt x="80888" y="21832"/>
                    <a:pt x="80722" y="21832"/>
                  </a:cubicBezTo>
                  <a:cubicBezTo>
                    <a:pt x="80488" y="21832"/>
                    <a:pt x="80258" y="21868"/>
                    <a:pt x="80042" y="21955"/>
                  </a:cubicBezTo>
                  <a:lnTo>
                    <a:pt x="80005" y="21770"/>
                  </a:lnTo>
                  <a:cubicBezTo>
                    <a:pt x="80262" y="21723"/>
                    <a:pt x="80534" y="21676"/>
                    <a:pt x="80811" y="21676"/>
                  </a:cubicBezTo>
                  <a:cubicBezTo>
                    <a:pt x="80973" y="21676"/>
                    <a:pt x="81136" y="21692"/>
                    <a:pt x="81299" y="21733"/>
                  </a:cubicBezTo>
                  <a:cubicBezTo>
                    <a:pt x="81373" y="21733"/>
                    <a:pt x="81521" y="21770"/>
                    <a:pt x="81594" y="21807"/>
                  </a:cubicBezTo>
                  <a:lnTo>
                    <a:pt x="81668" y="21807"/>
                  </a:lnTo>
                  <a:lnTo>
                    <a:pt x="81705" y="21733"/>
                  </a:lnTo>
                  <a:cubicBezTo>
                    <a:pt x="81779" y="21548"/>
                    <a:pt x="81853" y="21363"/>
                    <a:pt x="81927" y="21141"/>
                  </a:cubicBezTo>
                  <a:cubicBezTo>
                    <a:pt x="82075" y="20698"/>
                    <a:pt x="82112" y="20328"/>
                    <a:pt x="82149" y="19921"/>
                  </a:cubicBezTo>
                  <a:cubicBezTo>
                    <a:pt x="82112" y="19404"/>
                    <a:pt x="82112" y="18997"/>
                    <a:pt x="82001" y="18627"/>
                  </a:cubicBezTo>
                  <a:cubicBezTo>
                    <a:pt x="81890" y="18442"/>
                    <a:pt x="81816" y="18257"/>
                    <a:pt x="81631" y="18110"/>
                  </a:cubicBezTo>
                  <a:cubicBezTo>
                    <a:pt x="81484" y="17999"/>
                    <a:pt x="81299" y="17888"/>
                    <a:pt x="81114" y="17740"/>
                  </a:cubicBezTo>
                  <a:cubicBezTo>
                    <a:pt x="80744" y="17518"/>
                    <a:pt x="80596" y="17074"/>
                    <a:pt x="80264" y="16816"/>
                  </a:cubicBezTo>
                  <a:cubicBezTo>
                    <a:pt x="79968" y="16557"/>
                    <a:pt x="79524" y="16409"/>
                    <a:pt x="79154" y="16261"/>
                  </a:cubicBezTo>
                  <a:cubicBezTo>
                    <a:pt x="78785" y="16150"/>
                    <a:pt x="78378" y="15965"/>
                    <a:pt x="78157" y="15596"/>
                  </a:cubicBezTo>
                  <a:close/>
                  <a:moveTo>
                    <a:pt x="84441" y="21918"/>
                  </a:moveTo>
                  <a:cubicBezTo>
                    <a:pt x="84626" y="21918"/>
                    <a:pt x="84885" y="21955"/>
                    <a:pt x="85144" y="22028"/>
                  </a:cubicBezTo>
                  <a:cubicBezTo>
                    <a:pt x="85365" y="22139"/>
                    <a:pt x="85624" y="22213"/>
                    <a:pt x="85883" y="22361"/>
                  </a:cubicBezTo>
                  <a:cubicBezTo>
                    <a:pt x="86105" y="22509"/>
                    <a:pt x="86327" y="22694"/>
                    <a:pt x="86512" y="22842"/>
                  </a:cubicBezTo>
                  <a:cubicBezTo>
                    <a:pt x="86696" y="23027"/>
                    <a:pt x="86844" y="23212"/>
                    <a:pt x="86992" y="23322"/>
                  </a:cubicBezTo>
                  <a:cubicBezTo>
                    <a:pt x="87103" y="23470"/>
                    <a:pt x="87214" y="23655"/>
                    <a:pt x="87214" y="23803"/>
                  </a:cubicBezTo>
                  <a:cubicBezTo>
                    <a:pt x="87103" y="23692"/>
                    <a:pt x="87029" y="23581"/>
                    <a:pt x="86881" y="23433"/>
                  </a:cubicBezTo>
                  <a:cubicBezTo>
                    <a:pt x="86733" y="23285"/>
                    <a:pt x="86549" y="23175"/>
                    <a:pt x="86364" y="22990"/>
                  </a:cubicBezTo>
                  <a:cubicBezTo>
                    <a:pt x="86179" y="22842"/>
                    <a:pt x="85957" y="22657"/>
                    <a:pt x="85735" y="22546"/>
                  </a:cubicBezTo>
                  <a:cubicBezTo>
                    <a:pt x="85513" y="22435"/>
                    <a:pt x="85255" y="22324"/>
                    <a:pt x="85033" y="22250"/>
                  </a:cubicBezTo>
                  <a:cubicBezTo>
                    <a:pt x="84811" y="22139"/>
                    <a:pt x="84589" y="22065"/>
                    <a:pt x="84404" y="22065"/>
                  </a:cubicBezTo>
                  <a:cubicBezTo>
                    <a:pt x="84219" y="21991"/>
                    <a:pt x="84035" y="21955"/>
                    <a:pt x="83924" y="21955"/>
                  </a:cubicBezTo>
                  <a:cubicBezTo>
                    <a:pt x="83776" y="21955"/>
                    <a:pt x="83739" y="21918"/>
                    <a:pt x="83739" y="21918"/>
                  </a:cubicBezTo>
                  <a:close/>
                  <a:moveTo>
                    <a:pt x="70263" y="9842"/>
                  </a:moveTo>
                  <a:cubicBezTo>
                    <a:pt x="70476" y="9842"/>
                    <a:pt x="70691" y="9849"/>
                    <a:pt x="70910" y="9865"/>
                  </a:cubicBezTo>
                  <a:cubicBezTo>
                    <a:pt x="70466" y="10678"/>
                    <a:pt x="70097" y="11529"/>
                    <a:pt x="69801" y="12379"/>
                  </a:cubicBezTo>
                  <a:cubicBezTo>
                    <a:pt x="69600" y="12870"/>
                    <a:pt x="69992" y="13172"/>
                    <a:pt x="70391" y="13172"/>
                  </a:cubicBezTo>
                  <a:cubicBezTo>
                    <a:pt x="70653" y="13172"/>
                    <a:pt x="70918" y="13042"/>
                    <a:pt x="71021" y="12749"/>
                  </a:cubicBezTo>
                  <a:cubicBezTo>
                    <a:pt x="71391" y="11788"/>
                    <a:pt x="71871" y="10863"/>
                    <a:pt x="72315" y="9939"/>
                  </a:cubicBezTo>
                  <a:lnTo>
                    <a:pt x="72463" y="9939"/>
                  </a:lnTo>
                  <a:cubicBezTo>
                    <a:pt x="72315" y="10531"/>
                    <a:pt x="72278" y="11196"/>
                    <a:pt x="72315" y="11825"/>
                  </a:cubicBezTo>
                  <a:cubicBezTo>
                    <a:pt x="72389" y="11196"/>
                    <a:pt x="72574" y="10605"/>
                    <a:pt x="72795" y="9976"/>
                  </a:cubicBezTo>
                  <a:lnTo>
                    <a:pt x="72869" y="9976"/>
                  </a:lnTo>
                  <a:cubicBezTo>
                    <a:pt x="72832" y="11270"/>
                    <a:pt x="73017" y="12675"/>
                    <a:pt x="73054" y="13858"/>
                  </a:cubicBezTo>
                  <a:lnTo>
                    <a:pt x="73054" y="14006"/>
                  </a:lnTo>
                  <a:cubicBezTo>
                    <a:pt x="72611" y="13932"/>
                    <a:pt x="72241" y="13821"/>
                    <a:pt x="71871" y="13673"/>
                  </a:cubicBezTo>
                  <a:lnTo>
                    <a:pt x="71871" y="13673"/>
                  </a:lnTo>
                  <a:lnTo>
                    <a:pt x="72093" y="14191"/>
                  </a:lnTo>
                  <a:lnTo>
                    <a:pt x="72611" y="15337"/>
                  </a:lnTo>
                  <a:lnTo>
                    <a:pt x="72019" y="14228"/>
                  </a:lnTo>
                  <a:lnTo>
                    <a:pt x="71686" y="13673"/>
                  </a:lnTo>
                  <a:cubicBezTo>
                    <a:pt x="71686" y="13636"/>
                    <a:pt x="71649" y="13636"/>
                    <a:pt x="71649" y="13599"/>
                  </a:cubicBezTo>
                  <a:cubicBezTo>
                    <a:pt x="71255" y="13458"/>
                    <a:pt x="70990" y="13339"/>
                    <a:pt x="70918" y="13339"/>
                  </a:cubicBezTo>
                  <a:cubicBezTo>
                    <a:pt x="70896" y="13339"/>
                    <a:pt x="70892" y="13351"/>
                    <a:pt x="70910" y="13377"/>
                  </a:cubicBezTo>
                  <a:cubicBezTo>
                    <a:pt x="71945" y="16039"/>
                    <a:pt x="74015" y="18997"/>
                    <a:pt x="74015" y="18997"/>
                  </a:cubicBezTo>
                  <a:cubicBezTo>
                    <a:pt x="73794" y="18294"/>
                    <a:pt x="73794" y="17851"/>
                    <a:pt x="73905" y="17481"/>
                  </a:cubicBezTo>
                  <a:cubicBezTo>
                    <a:pt x="73868" y="17000"/>
                    <a:pt x="74089" y="16520"/>
                    <a:pt x="74496" y="16335"/>
                  </a:cubicBezTo>
                  <a:lnTo>
                    <a:pt x="74496" y="16335"/>
                  </a:lnTo>
                  <a:cubicBezTo>
                    <a:pt x="74163" y="16520"/>
                    <a:pt x="74015" y="16890"/>
                    <a:pt x="74015" y="17259"/>
                  </a:cubicBezTo>
                  <a:cubicBezTo>
                    <a:pt x="74200" y="16963"/>
                    <a:pt x="74496" y="16816"/>
                    <a:pt x="74866" y="16816"/>
                  </a:cubicBezTo>
                  <a:cubicBezTo>
                    <a:pt x="74940" y="16742"/>
                    <a:pt x="75088" y="16705"/>
                    <a:pt x="75235" y="16631"/>
                  </a:cubicBezTo>
                  <a:cubicBezTo>
                    <a:pt x="75373" y="16600"/>
                    <a:pt x="75505" y="16582"/>
                    <a:pt x="75635" y="16582"/>
                  </a:cubicBezTo>
                  <a:cubicBezTo>
                    <a:pt x="75820" y="16582"/>
                    <a:pt x="76002" y="16618"/>
                    <a:pt x="76197" y="16705"/>
                  </a:cubicBezTo>
                  <a:cubicBezTo>
                    <a:pt x="76057" y="16658"/>
                    <a:pt x="75924" y="16638"/>
                    <a:pt x="75795" y="16638"/>
                  </a:cubicBezTo>
                  <a:cubicBezTo>
                    <a:pt x="75616" y="16638"/>
                    <a:pt x="75444" y="16677"/>
                    <a:pt x="75272" y="16742"/>
                  </a:cubicBezTo>
                  <a:cubicBezTo>
                    <a:pt x="75235" y="16779"/>
                    <a:pt x="75125" y="16779"/>
                    <a:pt x="75088" y="16816"/>
                  </a:cubicBezTo>
                  <a:cubicBezTo>
                    <a:pt x="75568" y="16816"/>
                    <a:pt x="76049" y="16963"/>
                    <a:pt x="76566" y="17185"/>
                  </a:cubicBezTo>
                  <a:lnTo>
                    <a:pt x="76788" y="17185"/>
                  </a:lnTo>
                  <a:cubicBezTo>
                    <a:pt x="76973" y="17185"/>
                    <a:pt x="77158" y="17259"/>
                    <a:pt x="77306" y="17333"/>
                  </a:cubicBezTo>
                  <a:cubicBezTo>
                    <a:pt x="77639" y="17481"/>
                    <a:pt x="77971" y="17666"/>
                    <a:pt x="78193" y="17925"/>
                  </a:cubicBezTo>
                  <a:cubicBezTo>
                    <a:pt x="77971" y="17703"/>
                    <a:pt x="77639" y="17518"/>
                    <a:pt x="77306" y="17444"/>
                  </a:cubicBezTo>
                  <a:cubicBezTo>
                    <a:pt x="77195" y="17370"/>
                    <a:pt x="77084" y="17370"/>
                    <a:pt x="76936" y="17370"/>
                  </a:cubicBezTo>
                  <a:cubicBezTo>
                    <a:pt x="77786" y="17851"/>
                    <a:pt x="78526" y="18479"/>
                    <a:pt x="78563" y="19034"/>
                  </a:cubicBezTo>
                  <a:cubicBezTo>
                    <a:pt x="80079" y="19034"/>
                    <a:pt x="78859" y="21030"/>
                    <a:pt x="78304" y="21770"/>
                  </a:cubicBezTo>
                  <a:cubicBezTo>
                    <a:pt x="78119" y="21807"/>
                    <a:pt x="77860" y="21881"/>
                    <a:pt x="77676" y="21918"/>
                  </a:cubicBezTo>
                  <a:cubicBezTo>
                    <a:pt x="77491" y="21955"/>
                    <a:pt x="77380" y="21991"/>
                    <a:pt x="77195" y="22065"/>
                  </a:cubicBezTo>
                  <a:cubicBezTo>
                    <a:pt x="77010" y="21918"/>
                    <a:pt x="76640" y="21696"/>
                    <a:pt x="76160" y="21363"/>
                  </a:cubicBezTo>
                  <a:lnTo>
                    <a:pt x="76012" y="21585"/>
                  </a:lnTo>
                  <a:cubicBezTo>
                    <a:pt x="76382" y="21807"/>
                    <a:pt x="76677" y="22065"/>
                    <a:pt x="76862" y="22176"/>
                  </a:cubicBezTo>
                  <a:lnTo>
                    <a:pt x="76160" y="22472"/>
                  </a:lnTo>
                  <a:cubicBezTo>
                    <a:pt x="76012" y="22361"/>
                    <a:pt x="75827" y="22250"/>
                    <a:pt x="75605" y="22065"/>
                  </a:cubicBezTo>
                  <a:lnTo>
                    <a:pt x="75457" y="22287"/>
                  </a:lnTo>
                  <a:cubicBezTo>
                    <a:pt x="75642" y="22435"/>
                    <a:pt x="75790" y="22509"/>
                    <a:pt x="75938" y="22620"/>
                  </a:cubicBezTo>
                  <a:cubicBezTo>
                    <a:pt x="75383" y="22879"/>
                    <a:pt x="74866" y="23212"/>
                    <a:pt x="74348" y="23581"/>
                  </a:cubicBezTo>
                  <a:cubicBezTo>
                    <a:pt x="73794" y="22879"/>
                    <a:pt x="73054" y="22287"/>
                    <a:pt x="72315" y="21918"/>
                  </a:cubicBezTo>
                  <a:lnTo>
                    <a:pt x="72315" y="21918"/>
                  </a:lnTo>
                  <a:cubicBezTo>
                    <a:pt x="73017" y="22472"/>
                    <a:pt x="73572" y="23101"/>
                    <a:pt x="73978" y="23914"/>
                  </a:cubicBezTo>
                  <a:cubicBezTo>
                    <a:pt x="73905" y="23988"/>
                    <a:pt x="73757" y="24099"/>
                    <a:pt x="73683" y="24173"/>
                  </a:cubicBezTo>
                  <a:cubicBezTo>
                    <a:pt x="72685" y="23027"/>
                    <a:pt x="70392" y="20845"/>
                    <a:pt x="66326" y="19514"/>
                  </a:cubicBezTo>
                  <a:cubicBezTo>
                    <a:pt x="66363" y="19330"/>
                    <a:pt x="66473" y="19145"/>
                    <a:pt x="66510" y="18997"/>
                  </a:cubicBezTo>
                  <a:cubicBezTo>
                    <a:pt x="68174" y="19367"/>
                    <a:pt x="69727" y="20069"/>
                    <a:pt x="71169" y="21067"/>
                  </a:cubicBezTo>
                  <a:cubicBezTo>
                    <a:pt x="69875" y="19958"/>
                    <a:pt x="68359" y="19108"/>
                    <a:pt x="66695" y="18553"/>
                  </a:cubicBezTo>
                  <a:cubicBezTo>
                    <a:pt x="66880" y="18036"/>
                    <a:pt x="67028" y="17666"/>
                    <a:pt x="67139" y="17259"/>
                  </a:cubicBezTo>
                  <a:cubicBezTo>
                    <a:pt x="67324" y="17333"/>
                    <a:pt x="67509" y="17444"/>
                    <a:pt x="67767" y="17518"/>
                  </a:cubicBezTo>
                  <a:lnTo>
                    <a:pt x="67841" y="17296"/>
                  </a:lnTo>
                  <a:cubicBezTo>
                    <a:pt x="67656" y="17185"/>
                    <a:pt x="67435" y="17111"/>
                    <a:pt x="67250" y="17000"/>
                  </a:cubicBezTo>
                  <a:cubicBezTo>
                    <a:pt x="67324" y="16742"/>
                    <a:pt x="67398" y="16520"/>
                    <a:pt x="67472" y="16224"/>
                  </a:cubicBezTo>
                  <a:cubicBezTo>
                    <a:pt x="67767" y="16372"/>
                    <a:pt x="68063" y="16520"/>
                    <a:pt x="68396" y="16705"/>
                  </a:cubicBezTo>
                  <a:lnTo>
                    <a:pt x="68544" y="16446"/>
                  </a:lnTo>
                  <a:cubicBezTo>
                    <a:pt x="68211" y="16261"/>
                    <a:pt x="67878" y="16150"/>
                    <a:pt x="67583" y="16002"/>
                  </a:cubicBezTo>
                  <a:cubicBezTo>
                    <a:pt x="67620" y="15780"/>
                    <a:pt x="67693" y="15522"/>
                    <a:pt x="67767" y="15300"/>
                  </a:cubicBezTo>
                  <a:cubicBezTo>
                    <a:pt x="67989" y="15411"/>
                    <a:pt x="68248" y="15522"/>
                    <a:pt x="68507" y="15633"/>
                  </a:cubicBezTo>
                  <a:lnTo>
                    <a:pt x="68581" y="15411"/>
                  </a:lnTo>
                  <a:cubicBezTo>
                    <a:pt x="68322" y="15263"/>
                    <a:pt x="68063" y="15152"/>
                    <a:pt x="67804" y="15078"/>
                  </a:cubicBezTo>
                  <a:cubicBezTo>
                    <a:pt x="67841" y="14856"/>
                    <a:pt x="67878" y="14671"/>
                    <a:pt x="67952" y="14413"/>
                  </a:cubicBezTo>
                  <a:cubicBezTo>
                    <a:pt x="68950" y="14708"/>
                    <a:pt x="69912" y="15152"/>
                    <a:pt x="70836" y="15780"/>
                  </a:cubicBezTo>
                  <a:cubicBezTo>
                    <a:pt x="70023" y="15041"/>
                    <a:pt x="69098" y="14413"/>
                    <a:pt x="68026" y="13969"/>
                  </a:cubicBezTo>
                  <a:cubicBezTo>
                    <a:pt x="68174" y="13266"/>
                    <a:pt x="68248" y="12564"/>
                    <a:pt x="68322" y="11898"/>
                  </a:cubicBezTo>
                  <a:cubicBezTo>
                    <a:pt x="68359" y="11233"/>
                    <a:pt x="68322" y="10641"/>
                    <a:pt x="68063" y="10050"/>
                  </a:cubicBezTo>
                  <a:cubicBezTo>
                    <a:pt x="68785" y="9934"/>
                    <a:pt x="69506" y="9842"/>
                    <a:pt x="70263" y="9842"/>
                  </a:cubicBezTo>
                  <a:close/>
                  <a:moveTo>
                    <a:pt x="84626" y="15522"/>
                  </a:moveTo>
                  <a:cubicBezTo>
                    <a:pt x="84848" y="15817"/>
                    <a:pt x="85070" y="16076"/>
                    <a:pt x="85255" y="16372"/>
                  </a:cubicBezTo>
                  <a:cubicBezTo>
                    <a:pt x="84515" y="16631"/>
                    <a:pt x="83850" y="17111"/>
                    <a:pt x="83295" y="17740"/>
                  </a:cubicBezTo>
                  <a:cubicBezTo>
                    <a:pt x="82876" y="18243"/>
                    <a:pt x="83302" y="18894"/>
                    <a:pt x="83774" y="18894"/>
                  </a:cubicBezTo>
                  <a:cubicBezTo>
                    <a:pt x="83927" y="18894"/>
                    <a:pt x="84084" y="18826"/>
                    <a:pt x="84219" y="18664"/>
                  </a:cubicBezTo>
                  <a:cubicBezTo>
                    <a:pt x="84700" y="18110"/>
                    <a:pt x="85255" y="17740"/>
                    <a:pt x="85957" y="17555"/>
                  </a:cubicBezTo>
                  <a:cubicBezTo>
                    <a:pt x="86105" y="17851"/>
                    <a:pt x="86179" y="18073"/>
                    <a:pt x="86290" y="18368"/>
                  </a:cubicBezTo>
                  <a:cubicBezTo>
                    <a:pt x="85402" y="18553"/>
                    <a:pt x="84589" y="18923"/>
                    <a:pt x="83850" y="19293"/>
                  </a:cubicBezTo>
                  <a:cubicBezTo>
                    <a:pt x="83213" y="19643"/>
                    <a:pt x="83590" y="20513"/>
                    <a:pt x="84179" y="20513"/>
                  </a:cubicBezTo>
                  <a:cubicBezTo>
                    <a:pt x="84274" y="20513"/>
                    <a:pt x="84375" y="20490"/>
                    <a:pt x="84478" y="20439"/>
                  </a:cubicBezTo>
                  <a:cubicBezTo>
                    <a:pt x="85070" y="20106"/>
                    <a:pt x="85809" y="19736"/>
                    <a:pt x="86549" y="19662"/>
                  </a:cubicBezTo>
                  <a:lnTo>
                    <a:pt x="86549" y="19662"/>
                  </a:lnTo>
                  <a:cubicBezTo>
                    <a:pt x="86696" y="20513"/>
                    <a:pt x="86622" y="21437"/>
                    <a:pt x="86364" y="22324"/>
                  </a:cubicBezTo>
                  <a:cubicBezTo>
                    <a:pt x="85724" y="21837"/>
                    <a:pt x="84933" y="21500"/>
                    <a:pt x="84096" y="21500"/>
                  </a:cubicBezTo>
                  <a:cubicBezTo>
                    <a:pt x="83917" y="21500"/>
                    <a:pt x="83736" y="21515"/>
                    <a:pt x="83554" y="21548"/>
                  </a:cubicBezTo>
                  <a:cubicBezTo>
                    <a:pt x="82775" y="21654"/>
                    <a:pt x="83081" y="22812"/>
                    <a:pt x="83823" y="22812"/>
                  </a:cubicBezTo>
                  <a:cubicBezTo>
                    <a:pt x="83856" y="22812"/>
                    <a:pt x="83889" y="22810"/>
                    <a:pt x="83924" y="22805"/>
                  </a:cubicBezTo>
                  <a:cubicBezTo>
                    <a:pt x="84021" y="22785"/>
                    <a:pt x="84119" y="22776"/>
                    <a:pt x="84216" y="22776"/>
                  </a:cubicBezTo>
                  <a:cubicBezTo>
                    <a:pt x="84854" y="22776"/>
                    <a:pt x="85471" y="23174"/>
                    <a:pt x="85920" y="23655"/>
                  </a:cubicBezTo>
                  <a:cubicBezTo>
                    <a:pt x="85698" y="24321"/>
                    <a:pt x="85328" y="24949"/>
                    <a:pt x="84848" y="25652"/>
                  </a:cubicBezTo>
                  <a:cubicBezTo>
                    <a:pt x="84663" y="25319"/>
                    <a:pt x="84441" y="25023"/>
                    <a:pt x="84219" y="24690"/>
                  </a:cubicBezTo>
                  <a:cubicBezTo>
                    <a:pt x="83961" y="24358"/>
                    <a:pt x="83739" y="24099"/>
                    <a:pt x="83517" y="23766"/>
                  </a:cubicBezTo>
                  <a:cubicBezTo>
                    <a:pt x="83406" y="23618"/>
                    <a:pt x="83295" y="23433"/>
                    <a:pt x="83110" y="23285"/>
                  </a:cubicBezTo>
                  <a:cubicBezTo>
                    <a:pt x="82962" y="23101"/>
                    <a:pt x="82778" y="22953"/>
                    <a:pt x="82630" y="22842"/>
                  </a:cubicBezTo>
                  <a:cubicBezTo>
                    <a:pt x="82445" y="22657"/>
                    <a:pt x="82223" y="22509"/>
                    <a:pt x="82038" y="22398"/>
                  </a:cubicBezTo>
                  <a:cubicBezTo>
                    <a:pt x="83554" y="19810"/>
                    <a:pt x="82741" y="17925"/>
                    <a:pt x="82445" y="17481"/>
                  </a:cubicBezTo>
                  <a:lnTo>
                    <a:pt x="82445" y="17481"/>
                  </a:lnTo>
                  <a:cubicBezTo>
                    <a:pt x="82557" y="17551"/>
                    <a:pt x="82681" y="17590"/>
                    <a:pt x="82800" y="17590"/>
                  </a:cubicBezTo>
                  <a:cubicBezTo>
                    <a:pt x="82995" y="17590"/>
                    <a:pt x="83181" y="17488"/>
                    <a:pt x="83295" y="17259"/>
                  </a:cubicBezTo>
                  <a:cubicBezTo>
                    <a:pt x="83591" y="16594"/>
                    <a:pt x="84071" y="16002"/>
                    <a:pt x="84626" y="15522"/>
                  </a:cubicBezTo>
                  <a:close/>
                  <a:moveTo>
                    <a:pt x="65845" y="20993"/>
                  </a:moveTo>
                  <a:cubicBezTo>
                    <a:pt x="69653" y="22287"/>
                    <a:pt x="71760" y="24321"/>
                    <a:pt x="72611" y="25282"/>
                  </a:cubicBezTo>
                  <a:cubicBezTo>
                    <a:pt x="71871" y="26021"/>
                    <a:pt x="71206" y="26798"/>
                    <a:pt x="70614" y="27611"/>
                  </a:cubicBezTo>
                  <a:lnTo>
                    <a:pt x="70577" y="27648"/>
                  </a:lnTo>
                  <a:lnTo>
                    <a:pt x="70540" y="27722"/>
                  </a:lnTo>
                  <a:lnTo>
                    <a:pt x="68987" y="30938"/>
                  </a:lnTo>
                  <a:cubicBezTo>
                    <a:pt x="68137" y="30236"/>
                    <a:pt x="66215" y="28757"/>
                    <a:pt x="63738" y="27685"/>
                  </a:cubicBezTo>
                  <a:cubicBezTo>
                    <a:pt x="64144" y="26317"/>
                    <a:pt x="64477" y="25097"/>
                    <a:pt x="64736" y="24173"/>
                  </a:cubicBezTo>
                  <a:cubicBezTo>
                    <a:pt x="65069" y="23175"/>
                    <a:pt x="65438" y="22102"/>
                    <a:pt x="65845" y="20993"/>
                  </a:cubicBezTo>
                  <a:close/>
                  <a:moveTo>
                    <a:pt x="63072" y="31345"/>
                  </a:moveTo>
                  <a:cubicBezTo>
                    <a:pt x="63072" y="31382"/>
                    <a:pt x="63146" y="31382"/>
                    <a:pt x="63146" y="31382"/>
                  </a:cubicBezTo>
                  <a:lnTo>
                    <a:pt x="63072" y="31345"/>
                  </a:lnTo>
                  <a:close/>
                  <a:moveTo>
                    <a:pt x="63775" y="32639"/>
                  </a:moveTo>
                  <a:cubicBezTo>
                    <a:pt x="63775" y="32639"/>
                    <a:pt x="63812" y="32639"/>
                    <a:pt x="63885" y="32676"/>
                  </a:cubicBezTo>
                  <a:cubicBezTo>
                    <a:pt x="63922" y="32676"/>
                    <a:pt x="63959" y="32713"/>
                    <a:pt x="64070" y="32787"/>
                  </a:cubicBezTo>
                  <a:cubicBezTo>
                    <a:pt x="64144" y="32824"/>
                    <a:pt x="64181" y="32861"/>
                    <a:pt x="64292" y="32898"/>
                  </a:cubicBezTo>
                  <a:cubicBezTo>
                    <a:pt x="64366" y="32972"/>
                    <a:pt x="64477" y="33046"/>
                    <a:pt x="64551" y="33083"/>
                  </a:cubicBezTo>
                  <a:lnTo>
                    <a:pt x="64810" y="33342"/>
                  </a:lnTo>
                  <a:cubicBezTo>
                    <a:pt x="64884" y="33415"/>
                    <a:pt x="64921" y="33452"/>
                    <a:pt x="64995" y="33563"/>
                  </a:cubicBezTo>
                  <a:cubicBezTo>
                    <a:pt x="65032" y="33600"/>
                    <a:pt x="65069" y="33711"/>
                    <a:pt x="65069" y="33748"/>
                  </a:cubicBezTo>
                  <a:cubicBezTo>
                    <a:pt x="65032" y="33711"/>
                    <a:pt x="64995" y="33711"/>
                    <a:pt x="64884" y="33637"/>
                  </a:cubicBezTo>
                  <a:cubicBezTo>
                    <a:pt x="64810" y="33526"/>
                    <a:pt x="64699" y="33452"/>
                    <a:pt x="64625" y="33415"/>
                  </a:cubicBezTo>
                  <a:cubicBezTo>
                    <a:pt x="64514" y="33378"/>
                    <a:pt x="64477" y="33268"/>
                    <a:pt x="64366" y="33231"/>
                  </a:cubicBezTo>
                  <a:lnTo>
                    <a:pt x="64144" y="33009"/>
                  </a:lnTo>
                  <a:cubicBezTo>
                    <a:pt x="64070" y="32972"/>
                    <a:pt x="63996" y="32861"/>
                    <a:pt x="63959" y="32824"/>
                  </a:cubicBezTo>
                  <a:lnTo>
                    <a:pt x="63812" y="32676"/>
                  </a:lnTo>
                  <a:lnTo>
                    <a:pt x="63775" y="32639"/>
                  </a:lnTo>
                  <a:close/>
                  <a:moveTo>
                    <a:pt x="63257" y="29201"/>
                  </a:moveTo>
                  <a:cubicBezTo>
                    <a:pt x="65660" y="30273"/>
                    <a:pt x="67509" y="31789"/>
                    <a:pt x="68174" y="32306"/>
                  </a:cubicBezTo>
                  <a:lnTo>
                    <a:pt x="68211" y="32343"/>
                  </a:lnTo>
                  <a:cubicBezTo>
                    <a:pt x="68026" y="32713"/>
                    <a:pt x="67841" y="33046"/>
                    <a:pt x="67656" y="33415"/>
                  </a:cubicBezTo>
                  <a:cubicBezTo>
                    <a:pt x="67620" y="33563"/>
                    <a:pt x="67509" y="33637"/>
                    <a:pt x="67472" y="33748"/>
                  </a:cubicBezTo>
                  <a:cubicBezTo>
                    <a:pt x="66658" y="32972"/>
                    <a:pt x="64847" y="31419"/>
                    <a:pt x="62961" y="30495"/>
                  </a:cubicBezTo>
                  <a:lnTo>
                    <a:pt x="63072" y="29940"/>
                  </a:lnTo>
                  <a:cubicBezTo>
                    <a:pt x="63220" y="30014"/>
                    <a:pt x="63368" y="30051"/>
                    <a:pt x="63516" y="30125"/>
                  </a:cubicBezTo>
                  <a:cubicBezTo>
                    <a:pt x="63775" y="30273"/>
                    <a:pt x="64070" y="30347"/>
                    <a:pt x="64292" y="30495"/>
                  </a:cubicBezTo>
                  <a:cubicBezTo>
                    <a:pt x="64810" y="30791"/>
                    <a:pt x="65290" y="31086"/>
                    <a:pt x="65771" y="31456"/>
                  </a:cubicBezTo>
                  <a:cubicBezTo>
                    <a:pt x="65364" y="31049"/>
                    <a:pt x="64884" y="30643"/>
                    <a:pt x="64440" y="30273"/>
                  </a:cubicBezTo>
                  <a:cubicBezTo>
                    <a:pt x="64181" y="30088"/>
                    <a:pt x="63922" y="29903"/>
                    <a:pt x="63701" y="29755"/>
                  </a:cubicBezTo>
                  <a:cubicBezTo>
                    <a:pt x="63553" y="29681"/>
                    <a:pt x="63442" y="29607"/>
                    <a:pt x="63257" y="29534"/>
                  </a:cubicBezTo>
                  <a:cubicBezTo>
                    <a:pt x="63220" y="29534"/>
                    <a:pt x="63220" y="29497"/>
                    <a:pt x="63183" y="29497"/>
                  </a:cubicBezTo>
                  <a:cubicBezTo>
                    <a:pt x="63220" y="29386"/>
                    <a:pt x="63220" y="29312"/>
                    <a:pt x="63257" y="29201"/>
                  </a:cubicBezTo>
                  <a:close/>
                  <a:moveTo>
                    <a:pt x="65069" y="33748"/>
                  </a:moveTo>
                  <a:lnTo>
                    <a:pt x="65106" y="33785"/>
                  </a:lnTo>
                  <a:cubicBezTo>
                    <a:pt x="65106" y="33785"/>
                    <a:pt x="65069" y="33785"/>
                    <a:pt x="65069" y="33748"/>
                  </a:cubicBezTo>
                  <a:close/>
                  <a:moveTo>
                    <a:pt x="63922" y="33526"/>
                  </a:moveTo>
                  <a:cubicBezTo>
                    <a:pt x="63959" y="33526"/>
                    <a:pt x="63996" y="33526"/>
                    <a:pt x="64070" y="33563"/>
                  </a:cubicBezTo>
                  <a:cubicBezTo>
                    <a:pt x="64107" y="33600"/>
                    <a:pt x="64144" y="33600"/>
                    <a:pt x="64181" y="33637"/>
                  </a:cubicBezTo>
                  <a:cubicBezTo>
                    <a:pt x="64255" y="33711"/>
                    <a:pt x="64292" y="33748"/>
                    <a:pt x="64366" y="33785"/>
                  </a:cubicBezTo>
                  <a:lnTo>
                    <a:pt x="64514" y="33933"/>
                  </a:lnTo>
                  <a:cubicBezTo>
                    <a:pt x="64551" y="33970"/>
                    <a:pt x="64625" y="34007"/>
                    <a:pt x="64625" y="34044"/>
                  </a:cubicBezTo>
                  <a:cubicBezTo>
                    <a:pt x="64662" y="34118"/>
                    <a:pt x="64662" y="34155"/>
                    <a:pt x="64662" y="34155"/>
                  </a:cubicBezTo>
                  <a:cubicBezTo>
                    <a:pt x="64662" y="34192"/>
                    <a:pt x="64699" y="34192"/>
                    <a:pt x="64699" y="34192"/>
                  </a:cubicBezTo>
                  <a:lnTo>
                    <a:pt x="64662" y="34192"/>
                  </a:lnTo>
                  <a:cubicBezTo>
                    <a:pt x="64625" y="34192"/>
                    <a:pt x="64551" y="34155"/>
                    <a:pt x="64551" y="34155"/>
                  </a:cubicBezTo>
                  <a:cubicBezTo>
                    <a:pt x="64514" y="34118"/>
                    <a:pt x="64477" y="34118"/>
                    <a:pt x="64440" y="34044"/>
                  </a:cubicBezTo>
                  <a:lnTo>
                    <a:pt x="64292" y="33933"/>
                  </a:lnTo>
                  <a:lnTo>
                    <a:pt x="64144" y="33785"/>
                  </a:lnTo>
                  <a:lnTo>
                    <a:pt x="63996" y="33637"/>
                  </a:lnTo>
                  <a:cubicBezTo>
                    <a:pt x="63959" y="33600"/>
                    <a:pt x="63959" y="33563"/>
                    <a:pt x="63922" y="33563"/>
                  </a:cubicBezTo>
                  <a:cubicBezTo>
                    <a:pt x="63922" y="33526"/>
                    <a:pt x="63885" y="33526"/>
                    <a:pt x="63885" y="33526"/>
                  </a:cubicBezTo>
                  <a:close/>
                  <a:moveTo>
                    <a:pt x="63035" y="31271"/>
                  </a:moveTo>
                  <a:lnTo>
                    <a:pt x="63146" y="31345"/>
                  </a:lnTo>
                  <a:cubicBezTo>
                    <a:pt x="63257" y="31382"/>
                    <a:pt x="63442" y="31456"/>
                    <a:pt x="63627" y="31567"/>
                  </a:cubicBezTo>
                  <a:cubicBezTo>
                    <a:pt x="63812" y="31715"/>
                    <a:pt x="64107" y="31863"/>
                    <a:pt x="64329" y="32011"/>
                  </a:cubicBezTo>
                  <a:cubicBezTo>
                    <a:pt x="64551" y="32195"/>
                    <a:pt x="64810" y="32454"/>
                    <a:pt x="65032" y="32639"/>
                  </a:cubicBezTo>
                  <a:lnTo>
                    <a:pt x="65660" y="33268"/>
                  </a:lnTo>
                  <a:cubicBezTo>
                    <a:pt x="65919" y="33489"/>
                    <a:pt x="66030" y="33674"/>
                    <a:pt x="66215" y="33859"/>
                  </a:cubicBezTo>
                  <a:cubicBezTo>
                    <a:pt x="66363" y="34044"/>
                    <a:pt x="66510" y="34192"/>
                    <a:pt x="66584" y="34340"/>
                  </a:cubicBezTo>
                  <a:cubicBezTo>
                    <a:pt x="66695" y="34414"/>
                    <a:pt x="66732" y="34525"/>
                    <a:pt x="66732" y="34525"/>
                  </a:cubicBezTo>
                  <a:lnTo>
                    <a:pt x="66584" y="34377"/>
                  </a:lnTo>
                  <a:lnTo>
                    <a:pt x="66178" y="33970"/>
                  </a:lnTo>
                  <a:cubicBezTo>
                    <a:pt x="65993" y="33785"/>
                    <a:pt x="65808" y="33600"/>
                    <a:pt x="65586" y="33415"/>
                  </a:cubicBezTo>
                  <a:cubicBezTo>
                    <a:pt x="65364" y="33268"/>
                    <a:pt x="65106" y="33046"/>
                    <a:pt x="64884" y="32824"/>
                  </a:cubicBezTo>
                  <a:cubicBezTo>
                    <a:pt x="64662" y="32602"/>
                    <a:pt x="64440" y="32417"/>
                    <a:pt x="64181" y="32232"/>
                  </a:cubicBezTo>
                  <a:cubicBezTo>
                    <a:pt x="63959" y="32048"/>
                    <a:pt x="63775" y="31863"/>
                    <a:pt x="63590" y="31715"/>
                  </a:cubicBezTo>
                  <a:cubicBezTo>
                    <a:pt x="63405" y="31567"/>
                    <a:pt x="63220" y="31493"/>
                    <a:pt x="63146" y="31382"/>
                  </a:cubicBezTo>
                  <a:cubicBezTo>
                    <a:pt x="63072" y="31382"/>
                    <a:pt x="63035" y="31345"/>
                    <a:pt x="63035" y="31271"/>
                  </a:cubicBezTo>
                  <a:close/>
                  <a:moveTo>
                    <a:pt x="20742" y="2699"/>
                  </a:moveTo>
                  <a:cubicBezTo>
                    <a:pt x="20926" y="2699"/>
                    <a:pt x="21087" y="2709"/>
                    <a:pt x="21221" y="2730"/>
                  </a:cubicBezTo>
                  <a:cubicBezTo>
                    <a:pt x="21665" y="2841"/>
                    <a:pt x="22515" y="3247"/>
                    <a:pt x="23403" y="3950"/>
                  </a:cubicBezTo>
                  <a:cubicBezTo>
                    <a:pt x="22823" y="3839"/>
                    <a:pt x="22026" y="3732"/>
                    <a:pt x="21102" y="3732"/>
                  </a:cubicBezTo>
                  <a:cubicBezTo>
                    <a:pt x="19254" y="3732"/>
                    <a:pt x="16896" y="4159"/>
                    <a:pt x="14751" y="5835"/>
                  </a:cubicBezTo>
                  <a:cubicBezTo>
                    <a:pt x="14751" y="5835"/>
                    <a:pt x="5509" y="13192"/>
                    <a:pt x="4363" y="40440"/>
                  </a:cubicBezTo>
                  <a:cubicBezTo>
                    <a:pt x="4252" y="40403"/>
                    <a:pt x="4215" y="40366"/>
                    <a:pt x="4104" y="40366"/>
                  </a:cubicBezTo>
                  <a:cubicBezTo>
                    <a:pt x="3734" y="40218"/>
                    <a:pt x="3364" y="40107"/>
                    <a:pt x="2958" y="40070"/>
                  </a:cubicBezTo>
                  <a:cubicBezTo>
                    <a:pt x="4658" y="15780"/>
                    <a:pt x="11461" y="7203"/>
                    <a:pt x="13494" y="5170"/>
                  </a:cubicBezTo>
                  <a:cubicBezTo>
                    <a:pt x="15004" y="3661"/>
                    <a:pt x="18947" y="2699"/>
                    <a:pt x="20742" y="2699"/>
                  </a:cubicBezTo>
                  <a:close/>
                  <a:moveTo>
                    <a:pt x="61556" y="35042"/>
                  </a:moveTo>
                  <a:cubicBezTo>
                    <a:pt x="61778" y="35190"/>
                    <a:pt x="63516" y="36410"/>
                    <a:pt x="65069" y="38185"/>
                  </a:cubicBezTo>
                  <a:cubicBezTo>
                    <a:pt x="64921" y="38443"/>
                    <a:pt x="64736" y="38739"/>
                    <a:pt x="64625" y="38998"/>
                  </a:cubicBezTo>
                  <a:cubicBezTo>
                    <a:pt x="64292" y="39553"/>
                    <a:pt x="63959" y="40070"/>
                    <a:pt x="63627" y="40625"/>
                  </a:cubicBezTo>
                  <a:cubicBezTo>
                    <a:pt x="63072" y="39885"/>
                    <a:pt x="61963" y="38813"/>
                    <a:pt x="60632" y="38000"/>
                  </a:cubicBezTo>
                  <a:cubicBezTo>
                    <a:pt x="60669" y="37852"/>
                    <a:pt x="60743" y="37778"/>
                    <a:pt x="60780" y="37630"/>
                  </a:cubicBezTo>
                  <a:cubicBezTo>
                    <a:pt x="61593" y="38037"/>
                    <a:pt x="62444" y="38554"/>
                    <a:pt x="63146" y="39257"/>
                  </a:cubicBezTo>
                  <a:cubicBezTo>
                    <a:pt x="62518" y="38443"/>
                    <a:pt x="61778" y="37778"/>
                    <a:pt x="60928" y="37149"/>
                  </a:cubicBezTo>
                  <a:cubicBezTo>
                    <a:pt x="60965" y="37039"/>
                    <a:pt x="61002" y="36928"/>
                    <a:pt x="61039" y="36780"/>
                  </a:cubicBezTo>
                  <a:cubicBezTo>
                    <a:pt x="61704" y="37113"/>
                    <a:pt x="62333" y="37519"/>
                    <a:pt x="62961" y="38000"/>
                  </a:cubicBezTo>
                  <a:cubicBezTo>
                    <a:pt x="62444" y="37408"/>
                    <a:pt x="61852" y="36854"/>
                    <a:pt x="61187" y="36373"/>
                  </a:cubicBezTo>
                  <a:cubicBezTo>
                    <a:pt x="61224" y="36225"/>
                    <a:pt x="61298" y="36040"/>
                    <a:pt x="61335" y="35856"/>
                  </a:cubicBezTo>
                  <a:cubicBezTo>
                    <a:pt x="62037" y="36299"/>
                    <a:pt x="62665" y="36780"/>
                    <a:pt x="63257" y="37408"/>
                  </a:cubicBezTo>
                  <a:cubicBezTo>
                    <a:pt x="62776" y="36706"/>
                    <a:pt x="62148" y="36003"/>
                    <a:pt x="61482" y="35412"/>
                  </a:cubicBezTo>
                  <a:cubicBezTo>
                    <a:pt x="61519" y="35264"/>
                    <a:pt x="61556" y="35190"/>
                    <a:pt x="61556" y="35042"/>
                  </a:cubicBezTo>
                  <a:close/>
                  <a:moveTo>
                    <a:pt x="1701" y="42880"/>
                  </a:moveTo>
                  <a:cubicBezTo>
                    <a:pt x="1701" y="42880"/>
                    <a:pt x="1775" y="42880"/>
                    <a:pt x="1775" y="42954"/>
                  </a:cubicBezTo>
                  <a:lnTo>
                    <a:pt x="1701" y="42880"/>
                  </a:lnTo>
                  <a:close/>
                  <a:moveTo>
                    <a:pt x="2892" y="41684"/>
                  </a:moveTo>
                  <a:cubicBezTo>
                    <a:pt x="3109" y="41684"/>
                    <a:pt x="3343" y="41732"/>
                    <a:pt x="3512" y="41845"/>
                  </a:cubicBezTo>
                  <a:cubicBezTo>
                    <a:pt x="3660" y="41882"/>
                    <a:pt x="3808" y="41956"/>
                    <a:pt x="3919" y="42067"/>
                  </a:cubicBezTo>
                  <a:cubicBezTo>
                    <a:pt x="3993" y="42104"/>
                    <a:pt x="4067" y="42141"/>
                    <a:pt x="4104" y="42178"/>
                  </a:cubicBezTo>
                  <a:lnTo>
                    <a:pt x="4215" y="42288"/>
                  </a:lnTo>
                  <a:cubicBezTo>
                    <a:pt x="4252" y="42325"/>
                    <a:pt x="4289" y="42325"/>
                    <a:pt x="4252" y="42325"/>
                  </a:cubicBezTo>
                  <a:lnTo>
                    <a:pt x="4252" y="42362"/>
                  </a:lnTo>
                  <a:cubicBezTo>
                    <a:pt x="4252" y="42436"/>
                    <a:pt x="4289" y="42436"/>
                    <a:pt x="4289" y="42473"/>
                  </a:cubicBezTo>
                  <a:cubicBezTo>
                    <a:pt x="4363" y="42547"/>
                    <a:pt x="4363" y="42621"/>
                    <a:pt x="4400" y="42695"/>
                  </a:cubicBezTo>
                  <a:cubicBezTo>
                    <a:pt x="4437" y="42880"/>
                    <a:pt x="4547" y="43065"/>
                    <a:pt x="4584" y="43250"/>
                  </a:cubicBezTo>
                  <a:cubicBezTo>
                    <a:pt x="4806" y="43989"/>
                    <a:pt x="4991" y="44839"/>
                    <a:pt x="5176" y="45616"/>
                  </a:cubicBezTo>
                  <a:cubicBezTo>
                    <a:pt x="5287" y="46133"/>
                    <a:pt x="5361" y="46688"/>
                    <a:pt x="5472" y="47242"/>
                  </a:cubicBezTo>
                  <a:cubicBezTo>
                    <a:pt x="5102" y="47538"/>
                    <a:pt x="4769" y="47871"/>
                    <a:pt x="4400" y="48167"/>
                  </a:cubicBezTo>
                  <a:cubicBezTo>
                    <a:pt x="4178" y="46947"/>
                    <a:pt x="3882" y="45764"/>
                    <a:pt x="3475" y="44544"/>
                  </a:cubicBezTo>
                  <a:lnTo>
                    <a:pt x="3475" y="44544"/>
                  </a:lnTo>
                  <a:cubicBezTo>
                    <a:pt x="3808" y="45801"/>
                    <a:pt x="4030" y="47058"/>
                    <a:pt x="4215" y="48278"/>
                  </a:cubicBezTo>
                  <a:cubicBezTo>
                    <a:pt x="3882" y="48573"/>
                    <a:pt x="3549" y="48832"/>
                    <a:pt x="3180" y="49091"/>
                  </a:cubicBezTo>
                  <a:cubicBezTo>
                    <a:pt x="3143" y="48906"/>
                    <a:pt x="3143" y="48721"/>
                    <a:pt x="3106" y="48536"/>
                  </a:cubicBezTo>
                  <a:lnTo>
                    <a:pt x="3882" y="47464"/>
                  </a:lnTo>
                  <a:lnTo>
                    <a:pt x="3069" y="48204"/>
                  </a:lnTo>
                  <a:lnTo>
                    <a:pt x="2921" y="47353"/>
                  </a:lnTo>
                  <a:lnTo>
                    <a:pt x="3106" y="47132"/>
                  </a:lnTo>
                  <a:lnTo>
                    <a:pt x="3808" y="46355"/>
                  </a:lnTo>
                  <a:lnTo>
                    <a:pt x="2958" y="46984"/>
                  </a:lnTo>
                  <a:lnTo>
                    <a:pt x="2884" y="47095"/>
                  </a:lnTo>
                  <a:cubicBezTo>
                    <a:pt x="2810" y="46836"/>
                    <a:pt x="2736" y="46503"/>
                    <a:pt x="2699" y="46207"/>
                  </a:cubicBezTo>
                  <a:cubicBezTo>
                    <a:pt x="2884" y="45875"/>
                    <a:pt x="3143" y="45616"/>
                    <a:pt x="3438" y="45394"/>
                  </a:cubicBezTo>
                  <a:lnTo>
                    <a:pt x="3438" y="45394"/>
                  </a:lnTo>
                  <a:cubicBezTo>
                    <a:pt x="3143" y="45505"/>
                    <a:pt x="2884" y="45690"/>
                    <a:pt x="2625" y="45875"/>
                  </a:cubicBezTo>
                  <a:cubicBezTo>
                    <a:pt x="2514" y="45542"/>
                    <a:pt x="2366" y="45098"/>
                    <a:pt x="2218" y="44692"/>
                  </a:cubicBezTo>
                  <a:cubicBezTo>
                    <a:pt x="2218" y="44359"/>
                    <a:pt x="2218" y="44100"/>
                    <a:pt x="2144" y="43693"/>
                  </a:cubicBezTo>
                  <a:cubicBezTo>
                    <a:pt x="2070" y="43545"/>
                    <a:pt x="2070" y="43435"/>
                    <a:pt x="1960" y="43176"/>
                  </a:cubicBezTo>
                  <a:cubicBezTo>
                    <a:pt x="1960" y="43139"/>
                    <a:pt x="1886" y="43139"/>
                    <a:pt x="1886" y="43065"/>
                  </a:cubicBezTo>
                  <a:lnTo>
                    <a:pt x="1775" y="42954"/>
                  </a:lnTo>
                  <a:lnTo>
                    <a:pt x="1775" y="42954"/>
                  </a:lnTo>
                  <a:cubicBezTo>
                    <a:pt x="1787" y="42966"/>
                    <a:pt x="1795" y="42970"/>
                    <a:pt x="1801" y="42970"/>
                  </a:cubicBezTo>
                  <a:cubicBezTo>
                    <a:pt x="1812" y="42970"/>
                    <a:pt x="1812" y="42954"/>
                    <a:pt x="1812" y="42954"/>
                  </a:cubicBezTo>
                  <a:cubicBezTo>
                    <a:pt x="1775" y="42880"/>
                    <a:pt x="1701" y="42806"/>
                    <a:pt x="1664" y="42695"/>
                  </a:cubicBezTo>
                  <a:cubicBezTo>
                    <a:pt x="1627" y="42621"/>
                    <a:pt x="1627" y="42510"/>
                    <a:pt x="1627" y="42473"/>
                  </a:cubicBezTo>
                  <a:lnTo>
                    <a:pt x="1627" y="42288"/>
                  </a:lnTo>
                  <a:cubicBezTo>
                    <a:pt x="1664" y="42178"/>
                    <a:pt x="1701" y="42067"/>
                    <a:pt x="1849" y="41956"/>
                  </a:cubicBezTo>
                  <a:cubicBezTo>
                    <a:pt x="2144" y="41845"/>
                    <a:pt x="2403" y="41734"/>
                    <a:pt x="2699" y="41697"/>
                  </a:cubicBezTo>
                  <a:cubicBezTo>
                    <a:pt x="2760" y="41688"/>
                    <a:pt x="2825" y="41684"/>
                    <a:pt x="2892" y="41684"/>
                  </a:cubicBezTo>
                  <a:close/>
                  <a:moveTo>
                    <a:pt x="60077" y="39516"/>
                  </a:moveTo>
                  <a:cubicBezTo>
                    <a:pt x="61408" y="40403"/>
                    <a:pt x="62444" y="41549"/>
                    <a:pt x="62813" y="42030"/>
                  </a:cubicBezTo>
                  <a:cubicBezTo>
                    <a:pt x="62296" y="42806"/>
                    <a:pt x="61852" y="43582"/>
                    <a:pt x="61335" y="44359"/>
                  </a:cubicBezTo>
                  <a:cubicBezTo>
                    <a:pt x="60225" y="46096"/>
                    <a:pt x="59005" y="47797"/>
                    <a:pt x="57822" y="49461"/>
                  </a:cubicBezTo>
                  <a:cubicBezTo>
                    <a:pt x="57637" y="49535"/>
                    <a:pt x="57490" y="49646"/>
                    <a:pt x="57342" y="49720"/>
                  </a:cubicBezTo>
                  <a:cubicBezTo>
                    <a:pt x="57083" y="46392"/>
                    <a:pt x="58266" y="43693"/>
                    <a:pt x="59745" y="40292"/>
                  </a:cubicBezTo>
                  <a:cubicBezTo>
                    <a:pt x="59856" y="40070"/>
                    <a:pt x="60004" y="39811"/>
                    <a:pt x="60077" y="39516"/>
                  </a:cubicBezTo>
                  <a:close/>
                  <a:moveTo>
                    <a:pt x="6766" y="47279"/>
                  </a:moveTo>
                  <a:cubicBezTo>
                    <a:pt x="6766" y="47279"/>
                    <a:pt x="6692" y="47316"/>
                    <a:pt x="6581" y="47427"/>
                  </a:cubicBezTo>
                  <a:cubicBezTo>
                    <a:pt x="6470" y="47501"/>
                    <a:pt x="6285" y="47649"/>
                    <a:pt x="6100" y="47834"/>
                  </a:cubicBezTo>
                  <a:cubicBezTo>
                    <a:pt x="5915" y="47982"/>
                    <a:pt x="5694" y="48204"/>
                    <a:pt x="5398" y="48389"/>
                  </a:cubicBezTo>
                  <a:cubicBezTo>
                    <a:pt x="5176" y="48573"/>
                    <a:pt x="4917" y="48795"/>
                    <a:pt x="4621" y="48980"/>
                  </a:cubicBezTo>
                  <a:cubicBezTo>
                    <a:pt x="4363" y="49165"/>
                    <a:pt x="4067" y="49424"/>
                    <a:pt x="3845" y="49609"/>
                  </a:cubicBezTo>
                  <a:cubicBezTo>
                    <a:pt x="3623" y="49793"/>
                    <a:pt x="3327" y="49978"/>
                    <a:pt x="3143" y="50089"/>
                  </a:cubicBezTo>
                  <a:cubicBezTo>
                    <a:pt x="2921" y="50237"/>
                    <a:pt x="2736" y="50348"/>
                    <a:pt x="2625" y="50422"/>
                  </a:cubicBezTo>
                  <a:cubicBezTo>
                    <a:pt x="2736" y="50274"/>
                    <a:pt x="2884" y="50163"/>
                    <a:pt x="3069" y="49978"/>
                  </a:cubicBezTo>
                  <a:cubicBezTo>
                    <a:pt x="3254" y="49793"/>
                    <a:pt x="3475" y="49609"/>
                    <a:pt x="3697" y="49424"/>
                  </a:cubicBezTo>
                  <a:cubicBezTo>
                    <a:pt x="3919" y="49239"/>
                    <a:pt x="4215" y="48980"/>
                    <a:pt x="4474" y="48758"/>
                  </a:cubicBezTo>
                  <a:cubicBezTo>
                    <a:pt x="4769" y="48573"/>
                    <a:pt x="5028" y="48352"/>
                    <a:pt x="5324" y="48167"/>
                  </a:cubicBezTo>
                  <a:cubicBezTo>
                    <a:pt x="5583" y="47982"/>
                    <a:pt x="5841" y="47834"/>
                    <a:pt x="6063" y="47686"/>
                  </a:cubicBezTo>
                  <a:cubicBezTo>
                    <a:pt x="6285" y="47575"/>
                    <a:pt x="6470" y="47464"/>
                    <a:pt x="6581" y="47390"/>
                  </a:cubicBezTo>
                  <a:cubicBezTo>
                    <a:pt x="6692" y="47280"/>
                    <a:pt x="6766" y="47279"/>
                    <a:pt x="6766" y="47279"/>
                  </a:cubicBezTo>
                  <a:close/>
                  <a:moveTo>
                    <a:pt x="5657" y="48684"/>
                  </a:moveTo>
                  <a:cubicBezTo>
                    <a:pt x="5878" y="50015"/>
                    <a:pt x="6063" y="51346"/>
                    <a:pt x="6248" y="52640"/>
                  </a:cubicBezTo>
                  <a:cubicBezTo>
                    <a:pt x="5878" y="52862"/>
                    <a:pt x="5546" y="53121"/>
                    <a:pt x="5176" y="53343"/>
                  </a:cubicBezTo>
                  <a:cubicBezTo>
                    <a:pt x="5176" y="53195"/>
                    <a:pt x="5139" y="53121"/>
                    <a:pt x="5139" y="52973"/>
                  </a:cubicBezTo>
                  <a:cubicBezTo>
                    <a:pt x="4991" y="51827"/>
                    <a:pt x="4806" y="50644"/>
                    <a:pt x="4621" y="49535"/>
                  </a:cubicBezTo>
                  <a:cubicBezTo>
                    <a:pt x="4991" y="49276"/>
                    <a:pt x="5324" y="48980"/>
                    <a:pt x="5657" y="48684"/>
                  </a:cubicBezTo>
                  <a:close/>
                  <a:moveTo>
                    <a:pt x="4400" y="49793"/>
                  </a:moveTo>
                  <a:cubicBezTo>
                    <a:pt x="4547" y="50829"/>
                    <a:pt x="4621" y="51938"/>
                    <a:pt x="4769" y="53047"/>
                  </a:cubicBezTo>
                  <a:lnTo>
                    <a:pt x="4806" y="53601"/>
                  </a:lnTo>
                  <a:cubicBezTo>
                    <a:pt x="4437" y="53860"/>
                    <a:pt x="4067" y="54119"/>
                    <a:pt x="3734" y="54415"/>
                  </a:cubicBezTo>
                  <a:cubicBezTo>
                    <a:pt x="3734" y="54267"/>
                    <a:pt x="3697" y="54082"/>
                    <a:pt x="3697" y="53934"/>
                  </a:cubicBezTo>
                  <a:lnTo>
                    <a:pt x="4732" y="52825"/>
                  </a:lnTo>
                  <a:lnTo>
                    <a:pt x="3697" y="53601"/>
                  </a:lnTo>
                  <a:cubicBezTo>
                    <a:pt x="3697" y="53380"/>
                    <a:pt x="3660" y="53121"/>
                    <a:pt x="3660" y="52862"/>
                  </a:cubicBezTo>
                  <a:cubicBezTo>
                    <a:pt x="3919" y="52566"/>
                    <a:pt x="4215" y="52234"/>
                    <a:pt x="4547" y="51901"/>
                  </a:cubicBezTo>
                  <a:lnTo>
                    <a:pt x="4547" y="51901"/>
                  </a:lnTo>
                  <a:cubicBezTo>
                    <a:pt x="4215" y="52123"/>
                    <a:pt x="3919" y="52381"/>
                    <a:pt x="3660" y="52603"/>
                  </a:cubicBezTo>
                  <a:cubicBezTo>
                    <a:pt x="3660" y="52418"/>
                    <a:pt x="3623" y="52234"/>
                    <a:pt x="3623" y="52086"/>
                  </a:cubicBezTo>
                  <a:cubicBezTo>
                    <a:pt x="3623" y="52012"/>
                    <a:pt x="3623" y="51864"/>
                    <a:pt x="3549" y="51753"/>
                  </a:cubicBezTo>
                  <a:lnTo>
                    <a:pt x="4252" y="51087"/>
                  </a:lnTo>
                  <a:lnTo>
                    <a:pt x="3512" y="51531"/>
                  </a:lnTo>
                  <a:cubicBezTo>
                    <a:pt x="3475" y="51272"/>
                    <a:pt x="3475" y="50940"/>
                    <a:pt x="3401" y="50644"/>
                  </a:cubicBezTo>
                  <a:cubicBezTo>
                    <a:pt x="3697" y="50348"/>
                    <a:pt x="4030" y="50052"/>
                    <a:pt x="4400" y="49793"/>
                  </a:cubicBezTo>
                  <a:close/>
                  <a:moveTo>
                    <a:pt x="6914" y="53158"/>
                  </a:moveTo>
                  <a:cubicBezTo>
                    <a:pt x="6914" y="53158"/>
                    <a:pt x="6877" y="53195"/>
                    <a:pt x="6803" y="53232"/>
                  </a:cubicBezTo>
                  <a:cubicBezTo>
                    <a:pt x="6692" y="53269"/>
                    <a:pt x="6544" y="53417"/>
                    <a:pt x="6433" y="53528"/>
                  </a:cubicBezTo>
                  <a:cubicBezTo>
                    <a:pt x="6248" y="53601"/>
                    <a:pt x="6100" y="53749"/>
                    <a:pt x="5878" y="53897"/>
                  </a:cubicBezTo>
                  <a:cubicBezTo>
                    <a:pt x="5694" y="54008"/>
                    <a:pt x="5472" y="54156"/>
                    <a:pt x="5213" y="54304"/>
                  </a:cubicBezTo>
                  <a:cubicBezTo>
                    <a:pt x="4991" y="54452"/>
                    <a:pt x="4769" y="54563"/>
                    <a:pt x="4584" y="54711"/>
                  </a:cubicBezTo>
                  <a:cubicBezTo>
                    <a:pt x="4400" y="54858"/>
                    <a:pt x="4178" y="54932"/>
                    <a:pt x="4030" y="55043"/>
                  </a:cubicBezTo>
                  <a:cubicBezTo>
                    <a:pt x="3845" y="55228"/>
                    <a:pt x="3660" y="55265"/>
                    <a:pt x="3549" y="55339"/>
                  </a:cubicBezTo>
                  <a:cubicBezTo>
                    <a:pt x="3660" y="55228"/>
                    <a:pt x="3734" y="55154"/>
                    <a:pt x="3919" y="55006"/>
                  </a:cubicBezTo>
                  <a:cubicBezTo>
                    <a:pt x="4067" y="54858"/>
                    <a:pt x="4252" y="54711"/>
                    <a:pt x="4437" y="54600"/>
                  </a:cubicBezTo>
                  <a:cubicBezTo>
                    <a:pt x="4621" y="54452"/>
                    <a:pt x="4843" y="54304"/>
                    <a:pt x="5102" y="54119"/>
                  </a:cubicBezTo>
                  <a:cubicBezTo>
                    <a:pt x="5324" y="53971"/>
                    <a:pt x="5546" y="53860"/>
                    <a:pt x="5731" y="53712"/>
                  </a:cubicBezTo>
                  <a:cubicBezTo>
                    <a:pt x="5952" y="53564"/>
                    <a:pt x="6137" y="53454"/>
                    <a:pt x="6322" y="53380"/>
                  </a:cubicBezTo>
                  <a:cubicBezTo>
                    <a:pt x="6507" y="53269"/>
                    <a:pt x="6655" y="53232"/>
                    <a:pt x="6729" y="53195"/>
                  </a:cubicBezTo>
                  <a:cubicBezTo>
                    <a:pt x="6840" y="53158"/>
                    <a:pt x="6914" y="53158"/>
                    <a:pt x="6914" y="53158"/>
                  </a:cubicBezTo>
                  <a:close/>
                  <a:moveTo>
                    <a:pt x="3549" y="55339"/>
                  </a:moveTo>
                  <a:lnTo>
                    <a:pt x="3438" y="55450"/>
                  </a:lnTo>
                  <a:cubicBezTo>
                    <a:pt x="3438" y="55450"/>
                    <a:pt x="3475" y="55376"/>
                    <a:pt x="3549" y="55339"/>
                  </a:cubicBezTo>
                  <a:close/>
                  <a:moveTo>
                    <a:pt x="47470" y="49313"/>
                  </a:moveTo>
                  <a:cubicBezTo>
                    <a:pt x="47470" y="49313"/>
                    <a:pt x="47397" y="49313"/>
                    <a:pt x="47286" y="49350"/>
                  </a:cubicBezTo>
                  <a:cubicBezTo>
                    <a:pt x="47175" y="49350"/>
                    <a:pt x="46990" y="49387"/>
                    <a:pt x="46805" y="49461"/>
                  </a:cubicBezTo>
                  <a:cubicBezTo>
                    <a:pt x="46398" y="49498"/>
                    <a:pt x="45844" y="49646"/>
                    <a:pt x="45141" y="49867"/>
                  </a:cubicBezTo>
                  <a:cubicBezTo>
                    <a:pt x="44476" y="50089"/>
                    <a:pt x="43736" y="50422"/>
                    <a:pt x="42997" y="50829"/>
                  </a:cubicBezTo>
                  <a:cubicBezTo>
                    <a:pt x="42184" y="51272"/>
                    <a:pt x="41444" y="51827"/>
                    <a:pt x="40705" y="52418"/>
                  </a:cubicBezTo>
                  <a:cubicBezTo>
                    <a:pt x="39965" y="53010"/>
                    <a:pt x="39300" y="53675"/>
                    <a:pt x="38598" y="54156"/>
                  </a:cubicBezTo>
                  <a:cubicBezTo>
                    <a:pt x="37895" y="54711"/>
                    <a:pt x="37156" y="55154"/>
                    <a:pt x="36527" y="55413"/>
                  </a:cubicBezTo>
                  <a:cubicBezTo>
                    <a:pt x="35862" y="55709"/>
                    <a:pt x="35270" y="55820"/>
                    <a:pt x="34863" y="55894"/>
                  </a:cubicBezTo>
                  <a:cubicBezTo>
                    <a:pt x="34679" y="55931"/>
                    <a:pt x="34494" y="55931"/>
                    <a:pt x="34383" y="55931"/>
                  </a:cubicBezTo>
                  <a:cubicBezTo>
                    <a:pt x="34494" y="55931"/>
                    <a:pt x="34679" y="55894"/>
                    <a:pt x="34863" y="55894"/>
                  </a:cubicBezTo>
                  <a:cubicBezTo>
                    <a:pt x="35270" y="55783"/>
                    <a:pt x="35825" y="55635"/>
                    <a:pt x="36453" y="55339"/>
                  </a:cubicBezTo>
                  <a:cubicBezTo>
                    <a:pt x="37119" y="55043"/>
                    <a:pt x="37821" y="54600"/>
                    <a:pt x="38487" y="54045"/>
                  </a:cubicBezTo>
                  <a:cubicBezTo>
                    <a:pt x="39189" y="53491"/>
                    <a:pt x="39891" y="52862"/>
                    <a:pt x="40631" y="52234"/>
                  </a:cubicBezTo>
                  <a:cubicBezTo>
                    <a:pt x="41370" y="51642"/>
                    <a:pt x="42110" y="51087"/>
                    <a:pt x="42886" y="50644"/>
                  </a:cubicBezTo>
                  <a:cubicBezTo>
                    <a:pt x="43662" y="50237"/>
                    <a:pt x="44439" y="49904"/>
                    <a:pt x="45141" y="49720"/>
                  </a:cubicBezTo>
                  <a:cubicBezTo>
                    <a:pt x="45844" y="49498"/>
                    <a:pt x="46398" y="49387"/>
                    <a:pt x="46805" y="49350"/>
                  </a:cubicBezTo>
                  <a:cubicBezTo>
                    <a:pt x="46990" y="49313"/>
                    <a:pt x="47175" y="49313"/>
                    <a:pt x="47286" y="49313"/>
                  </a:cubicBezTo>
                  <a:close/>
                  <a:moveTo>
                    <a:pt x="53386" y="53712"/>
                  </a:moveTo>
                  <a:cubicBezTo>
                    <a:pt x="53386" y="53712"/>
                    <a:pt x="53423" y="53749"/>
                    <a:pt x="53460" y="53860"/>
                  </a:cubicBezTo>
                  <a:cubicBezTo>
                    <a:pt x="53534" y="53934"/>
                    <a:pt x="53608" y="54045"/>
                    <a:pt x="53756" y="54230"/>
                  </a:cubicBezTo>
                  <a:cubicBezTo>
                    <a:pt x="53829" y="54341"/>
                    <a:pt x="53977" y="54526"/>
                    <a:pt x="54125" y="54711"/>
                  </a:cubicBezTo>
                  <a:lnTo>
                    <a:pt x="54532" y="55265"/>
                  </a:lnTo>
                  <a:cubicBezTo>
                    <a:pt x="54680" y="55450"/>
                    <a:pt x="54865" y="55635"/>
                    <a:pt x="55013" y="55783"/>
                  </a:cubicBezTo>
                  <a:cubicBezTo>
                    <a:pt x="55123" y="55931"/>
                    <a:pt x="55271" y="56115"/>
                    <a:pt x="55419" y="56226"/>
                  </a:cubicBezTo>
                  <a:cubicBezTo>
                    <a:pt x="55530" y="56374"/>
                    <a:pt x="55641" y="56485"/>
                    <a:pt x="55678" y="56559"/>
                  </a:cubicBezTo>
                  <a:cubicBezTo>
                    <a:pt x="55789" y="56670"/>
                    <a:pt x="55789" y="56707"/>
                    <a:pt x="55789" y="56707"/>
                  </a:cubicBezTo>
                  <a:cubicBezTo>
                    <a:pt x="55789" y="56707"/>
                    <a:pt x="55752" y="56670"/>
                    <a:pt x="55641" y="56596"/>
                  </a:cubicBezTo>
                  <a:cubicBezTo>
                    <a:pt x="55604" y="56522"/>
                    <a:pt x="55456" y="56448"/>
                    <a:pt x="55308" y="56337"/>
                  </a:cubicBezTo>
                  <a:cubicBezTo>
                    <a:pt x="55197" y="56263"/>
                    <a:pt x="55013" y="56115"/>
                    <a:pt x="54865" y="55931"/>
                  </a:cubicBezTo>
                  <a:cubicBezTo>
                    <a:pt x="54680" y="55783"/>
                    <a:pt x="54532" y="55598"/>
                    <a:pt x="54347" y="55413"/>
                  </a:cubicBezTo>
                  <a:cubicBezTo>
                    <a:pt x="54199" y="55228"/>
                    <a:pt x="54088" y="55043"/>
                    <a:pt x="53940" y="54821"/>
                  </a:cubicBezTo>
                  <a:cubicBezTo>
                    <a:pt x="53792" y="54637"/>
                    <a:pt x="53719" y="54452"/>
                    <a:pt x="53608" y="54267"/>
                  </a:cubicBezTo>
                  <a:cubicBezTo>
                    <a:pt x="53534" y="54082"/>
                    <a:pt x="53460" y="53934"/>
                    <a:pt x="53423" y="53860"/>
                  </a:cubicBezTo>
                  <a:cubicBezTo>
                    <a:pt x="53386" y="53749"/>
                    <a:pt x="53386" y="53712"/>
                    <a:pt x="53386" y="53712"/>
                  </a:cubicBezTo>
                  <a:close/>
                  <a:moveTo>
                    <a:pt x="53534" y="54858"/>
                  </a:moveTo>
                  <a:cubicBezTo>
                    <a:pt x="53940" y="55561"/>
                    <a:pt x="54458" y="56152"/>
                    <a:pt x="55086" y="56670"/>
                  </a:cubicBezTo>
                  <a:cubicBezTo>
                    <a:pt x="54899" y="56709"/>
                    <a:pt x="54713" y="56727"/>
                    <a:pt x="54529" y="56727"/>
                  </a:cubicBezTo>
                  <a:cubicBezTo>
                    <a:pt x="53840" y="56727"/>
                    <a:pt x="53169" y="56481"/>
                    <a:pt x="52498" y="56189"/>
                  </a:cubicBezTo>
                  <a:cubicBezTo>
                    <a:pt x="52609" y="56115"/>
                    <a:pt x="52646" y="56005"/>
                    <a:pt x="52720" y="55894"/>
                  </a:cubicBezTo>
                  <a:cubicBezTo>
                    <a:pt x="52979" y="55524"/>
                    <a:pt x="53275" y="55228"/>
                    <a:pt x="53534" y="54858"/>
                  </a:cubicBezTo>
                  <a:close/>
                  <a:moveTo>
                    <a:pt x="51328" y="56328"/>
                  </a:moveTo>
                  <a:lnTo>
                    <a:pt x="51328" y="56328"/>
                  </a:lnTo>
                  <a:cubicBezTo>
                    <a:pt x="51356" y="56333"/>
                    <a:pt x="51389" y="56337"/>
                    <a:pt x="51426" y="56337"/>
                  </a:cubicBezTo>
                  <a:cubicBezTo>
                    <a:pt x="51537" y="56374"/>
                    <a:pt x="51722" y="56448"/>
                    <a:pt x="51907" y="56522"/>
                  </a:cubicBezTo>
                  <a:cubicBezTo>
                    <a:pt x="52092" y="56633"/>
                    <a:pt x="52314" y="56670"/>
                    <a:pt x="52609" y="56744"/>
                  </a:cubicBezTo>
                  <a:cubicBezTo>
                    <a:pt x="52831" y="56855"/>
                    <a:pt x="53090" y="56929"/>
                    <a:pt x="53386" y="57003"/>
                  </a:cubicBezTo>
                  <a:cubicBezTo>
                    <a:pt x="53645" y="57077"/>
                    <a:pt x="53940" y="57114"/>
                    <a:pt x="54162" y="57188"/>
                  </a:cubicBezTo>
                  <a:cubicBezTo>
                    <a:pt x="54458" y="57225"/>
                    <a:pt x="54680" y="57262"/>
                    <a:pt x="54865" y="57299"/>
                  </a:cubicBezTo>
                  <a:cubicBezTo>
                    <a:pt x="55049" y="57372"/>
                    <a:pt x="55234" y="57409"/>
                    <a:pt x="55382" y="57409"/>
                  </a:cubicBezTo>
                  <a:cubicBezTo>
                    <a:pt x="55493" y="57409"/>
                    <a:pt x="55567" y="57446"/>
                    <a:pt x="55567" y="57446"/>
                  </a:cubicBezTo>
                  <a:lnTo>
                    <a:pt x="55382" y="57446"/>
                  </a:lnTo>
                  <a:cubicBezTo>
                    <a:pt x="55280" y="57472"/>
                    <a:pt x="55178" y="57515"/>
                    <a:pt x="55052" y="57515"/>
                  </a:cubicBezTo>
                  <a:cubicBezTo>
                    <a:pt x="54995" y="57515"/>
                    <a:pt x="54933" y="57506"/>
                    <a:pt x="54865" y="57483"/>
                  </a:cubicBezTo>
                  <a:cubicBezTo>
                    <a:pt x="54643" y="57483"/>
                    <a:pt x="54384" y="57483"/>
                    <a:pt x="54125" y="57446"/>
                  </a:cubicBezTo>
                  <a:cubicBezTo>
                    <a:pt x="53829" y="57409"/>
                    <a:pt x="53571" y="57372"/>
                    <a:pt x="53275" y="57262"/>
                  </a:cubicBezTo>
                  <a:cubicBezTo>
                    <a:pt x="53016" y="57188"/>
                    <a:pt x="52720" y="57077"/>
                    <a:pt x="52498" y="57003"/>
                  </a:cubicBezTo>
                  <a:cubicBezTo>
                    <a:pt x="52277" y="56892"/>
                    <a:pt x="52055" y="56744"/>
                    <a:pt x="51870" y="56670"/>
                  </a:cubicBezTo>
                  <a:cubicBezTo>
                    <a:pt x="51685" y="56559"/>
                    <a:pt x="51537" y="56485"/>
                    <a:pt x="51389" y="56374"/>
                  </a:cubicBezTo>
                  <a:cubicBezTo>
                    <a:pt x="51368" y="56353"/>
                    <a:pt x="51347" y="56338"/>
                    <a:pt x="51328" y="56328"/>
                  </a:cubicBezTo>
                  <a:close/>
                  <a:moveTo>
                    <a:pt x="28652" y="57631"/>
                  </a:moveTo>
                  <a:cubicBezTo>
                    <a:pt x="28652" y="57631"/>
                    <a:pt x="28689" y="57668"/>
                    <a:pt x="28763" y="57816"/>
                  </a:cubicBezTo>
                  <a:lnTo>
                    <a:pt x="28652" y="57631"/>
                  </a:lnTo>
                  <a:close/>
                  <a:moveTo>
                    <a:pt x="6396" y="54082"/>
                  </a:moveTo>
                  <a:cubicBezTo>
                    <a:pt x="6581" y="55154"/>
                    <a:pt x="6692" y="56189"/>
                    <a:pt x="6840" y="57262"/>
                  </a:cubicBezTo>
                  <a:cubicBezTo>
                    <a:pt x="6470" y="57446"/>
                    <a:pt x="6063" y="57668"/>
                    <a:pt x="5694" y="57927"/>
                  </a:cubicBezTo>
                  <a:cubicBezTo>
                    <a:pt x="5657" y="57742"/>
                    <a:pt x="5657" y="57483"/>
                    <a:pt x="5583" y="57299"/>
                  </a:cubicBezTo>
                  <a:lnTo>
                    <a:pt x="5324" y="54821"/>
                  </a:lnTo>
                  <a:cubicBezTo>
                    <a:pt x="5694" y="54600"/>
                    <a:pt x="6026" y="54304"/>
                    <a:pt x="6396" y="54082"/>
                  </a:cubicBezTo>
                  <a:close/>
                  <a:moveTo>
                    <a:pt x="4954" y="55154"/>
                  </a:moveTo>
                  <a:lnTo>
                    <a:pt x="5139" y="57372"/>
                  </a:lnTo>
                  <a:lnTo>
                    <a:pt x="5139" y="57409"/>
                  </a:lnTo>
                  <a:lnTo>
                    <a:pt x="4437" y="57853"/>
                  </a:lnTo>
                  <a:lnTo>
                    <a:pt x="4067" y="58075"/>
                  </a:lnTo>
                  <a:cubicBezTo>
                    <a:pt x="4067" y="57853"/>
                    <a:pt x="4030" y="57668"/>
                    <a:pt x="4030" y="57446"/>
                  </a:cubicBezTo>
                  <a:cubicBezTo>
                    <a:pt x="4289" y="57151"/>
                    <a:pt x="4584" y="56892"/>
                    <a:pt x="4843" y="56670"/>
                  </a:cubicBezTo>
                  <a:lnTo>
                    <a:pt x="4843" y="56670"/>
                  </a:lnTo>
                  <a:cubicBezTo>
                    <a:pt x="4547" y="56818"/>
                    <a:pt x="4252" y="57003"/>
                    <a:pt x="3993" y="57188"/>
                  </a:cubicBezTo>
                  <a:cubicBezTo>
                    <a:pt x="3919" y="56744"/>
                    <a:pt x="3882" y="56337"/>
                    <a:pt x="3882" y="55931"/>
                  </a:cubicBezTo>
                  <a:cubicBezTo>
                    <a:pt x="4252" y="55635"/>
                    <a:pt x="4621" y="55413"/>
                    <a:pt x="4954" y="55154"/>
                  </a:cubicBezTo>
                  <a:close/>
                  <a:moveTo>
                    <a:pt x="45437" y="52455"/>
                  </a:moveTo>
                  <a:lnTo>
                    <a:pt x="44735" y="52603"/>
                  </a:lnTo>
                  <a:cubicBezTo>
                    <a:pt x="44328" y="52677"/>
                    <a:pt x="43736" y="52862"/>
                    <a:pt x="43034" y="53195"/>
                  </a:cubicBezTo>
                  <a:cubicBezTo>
                    <a:pt x="42332" y="53528"/>
                    <a:pt x="41555" y="53971"/>
                    <a:pt x="40779" y="54489"/>
                  </a:cubicBezTo>
                  <a:cubicBezTo>
                    <a:pt x="39965" y="55006"/>
                    <a:pt x="39152" y="55635"/>
                    <a:pt x="38302" y="56189"/>
                  </a:cubicBezTo>
                  <a:cubicBezTo>
                    <a:pt x="37488" y="56818"/>
                    <a:pt x="36601" y="57372"/>
                    <a:pt x="35714" y="57779"/>
                  </a:cubicBezTo>
                  <a:cubicBezTo>
                    <a:pt x="35307" y="58001"/>
                    <a:pt x="34863" y="58186"/>
                    <a:pt x="34420" y="58297"/>
                  </a:cubicBezTo>
                  <a:cubicBezTo>
                    <a:pt x="34122" y="58351"/>
                    <a:pt x="33805" y="58385"/>
                    <a:pt x="33511" y="58385"/>
                  </a:cubicBezTo>
                  <a:cubicBezTo>
                    <a:pt x="33403" y="58385"/>
                    <a:pt x="33299" y="58381"/>
                    <a:pt x="33200" y="58371"/>
                  </a:cubicBezTo>
                  <a:cubicBezTo>
                    <a:pt x="32386" y="58297"/>
                    <a:pt x="31832" y="57964"/>
                    <a:pt x="31425" y="57779"/>
                  </a:cubicBezTo>
                  <a:cubicBezTo>
                    <a:pt x="31318" y="57721"/>
                    <a:pt x="31226" y="57670"/>
                    <a:pt x="31149" y="57627"/>
                  </a:cubicBezTo>
                  <a:lnTo>
                    <a:pt x="31149" y="57627"/>
                  </a:lnTo>
                  <a:cubicBezTo>
                    <a:pt x="31236" y="57672"/>
                    <a:pt x="31341" y="57724"/>
                    <a:pt x="31462" y="57779"/>
                  </a:cubicBezTo>
                  <a:cubicBezTo>
                    <a:pt x="31906" y="57964"/>
                    <a:pt x="32497" y="58223"/>
                    <a:pt x="33237" y="58297"/>
                  </a:cubicBezTo>
                  <a:cubicBezTo>
                    <a:pt x="33324" y="58305"/>
                    <a:pt x="33413" y="58310"/>
                    <a:pt x="33504" y="58310"/>
                  </a:cubicBezTo>
                  <a:cubicBezTo>
                    <a:pt x="33798" y="58310"/>
                    <a:pt x="34109" y="58262"/>
                    <a:pt x="34420" y="58149"/>
                  </a:cubicBezTo>
                  <a:cubicBezTo>
                    <a:pt x="34863" y="58001"/>
                    <a:pt x="35270" y="57816"/>
                    <a:pt x="35677" y="57631"/>
                  </a:cubicBezTo>
                  <a:cubicBezTo>
                    <a:pt x="36527" y="57225"/>
                    <a:pt x="37377" y="56670"/>
                    <a:pt x="38228" y="56078"/>
                  </a:cubicBezTo>
                  <a:cubicBezTo>
                    <a:pt x="39041" y="55450"/>
                    <a:pt x="39891" y="54858"/>
                    <a:pt x="40668" y="54341"/>
                  </a:cubicBezTo>
                  <a:cubicBezTo>
                    <a:pt x="41444" y="53860"/>
                    <a:pt x="42295" y="53380"/>
                    <a:pt x="42997" y="53121"/>
                  </a:cubicBezTo>
                  <a:cubicBezTo>
                    <a:pt x="43662" y="52788"/>
                    <a:pt x="44328" y="52640"/>
                    <a:pt x="44735" y="52566"/>
                  </a:cubicBezTo>
                  <a:cubicBezTo>
                    <a:pt x="45215" y="52492"/>
                    <a:pt x="45437" y="52455"/>
                    <a:pt x="45437" y="52455"/>
                  </a:cubicBezTo>
                  <a:close/>
                  <a:moveTo>
                    <a:pt x="54865" y="57964"/>
                  </a:moveTo>
                  <a:cubicBezTo>
                    <a:pt x="54841" y="57966"/>
                    <a:pt x="54818" y="57967"/>
                    <a:pt x="54795" y="57968"/>
                  </a:cubicBezTo>
                  <a:lnTo>
                    <a:pt x="54795" y="57968"/>
                  </a:lnTo>
                  <a:cubicBezTo>
                    <a:pt x="54552" y="58218"/>
                    <a:pt x="54309" y="58467"/>
                    <a:pt x="54066" y="58713"/>
                  </a:cubicBezTo>
                  <a:lnTo>
                    <a:pt x="54066" y="58713"/>
                  </a:lnTo>
                  <a:lnTo>
                    <a:pt x="54828" y="58112"/>
                  </a:lnTo>
                  <a:lnTo>
                    <a:pt x="54865" y="57964"/>
                  </a:lnTo>
                  <a:close/>
                  <a:moveTo>
                    <a:pt x="5176" y="57483"/>
                  </a:moveTo>
                  <a:cubicBezTo>
                    <a:pt x="5213" y="57742"/>
                    <a:pt x="5213" y="57964"/>
                    <a:pt x="5287" y="58223"/>
                  </a:cubicBezTo>
                  <a:cubicBezTo>
                    <a:pt x="4917" y="58482"/>
                    <a:pt x="4547" y="58740"/>
                    <a:pt x="4178" y="58962"/>
                  </a:cubicBezTo>
                  <a:cubicBezTo>
                    <a:pt x="4178" y="58777"/>
                    <a:pt x="4104" y="58629"/>
                    <a:pt x="4104" y="58482"/>
                  </a:cubicBezTo>
                  <a:lnTo>
                    <a:pt x="4584" y="58001"/>
                  </a:lnTo>
                  <a:lnTo>
                    <a:pt x="5176" y="57483"/>
                  </a:lnTo>
                  <a:close/>
                  <a:moveTo>
                    <a:pt x="44328" y="57409"/>
                  </a:moveTo>
                  <a:cubicBezTo>
                    <a:pt x="44325" y="57410"/>
                    <a:pt x="44030" y="57447"/>
                    <a:pt x="43589" y="57483"/>
                  </a:cubicBezTo>
                  <a:cubicBezTo>
                    <a:pt x="43108" y="57520"/>
                    <a:pt x="42479" y="57594"/>
                    <a:pt x="41703" y="57668"/>
                  </a:cubicBezTo>
                  <a:cubicBezTo>
                    <a:pt x="40890" y="57779"/>
                    <a:pt x="39965" y="57927"/>
                    <a:pt x="39041" y="58149"/>
                  </a:cubicBezTo>
                  <a:cubicBezTo>
                    <a:pt x="38191" y="58371"/>
                    <a:pt x="37156" y="58740"/>
                    <a:pt x="36194" y="59073"/>
                  </a:cubicBezTo>
                  <a:cubicBezTo>
                    <a:pt x="35233" y="59443"/>
                    <a:pt x="34198" y="59776"/>
                    <a:pt x="33200" y="59850"/>
                  </a:cubicBezTo>
                  <a:cubicBezTo>
                    <a:pt x="32996" y="59871"/>
                    <a:pt x="32796" y="59882"/>
                    <a:pt x="32601" y="59882"/>
                  </a:cubicBezTo>
                  <a:cubicBezTo>
                    <a:pt x="31807" y="59882"/>
                    <a:pt x="31095" y="59710"/>
                    <a:pt x="30501" y="59443"/>
                  </a:cubicBezTo>
                  <a:cubicBezTo>
                    <a:pt x="30131" y="59295"/>
                    <a:pt x="29799" y="59073"/>
                    <a:pt x="29577" y="58889"/>
                  </a:cubicBezTo>
                  <a:lnTo>
                    <a:pt x="29577" y="58889"/>
                  </a:lnTo>
                  <a:cubicBezTo>
                    <a:pt x="29799" y="59073"/>
                    <a:pt x="30131" y="59258"/>
                    <a:pt x="30501" y="59369"/>
                  </a:cubicBezTo>
                  <a:cubicBezTo>
                    <a:pt x="31046" y="59614"/>
                    <a:pt x="31691" y="59759"/>
                    <a:pt x="32363" y="59759"/>
                  </a:cubicBezTo>
                  <a:cubicBezTo>
                    <a:pt x="32603" y="59759"/>
                    <a:pt x="32846" y="59741"/>
                    <a:pt x="33089" y="59702"/>
                  </a:cubicBezTo>
                  <a:cubicBezTo>
                    <a:pt x="34050" y="59628"/>
                    <a:pt x="35085" y="59258"/>
                    <a:pt x="36047" y="58925"/>
                  </a:cubicBezTo>
                  <a:cubicBezTo>
                    <a:pt x="37008" y="58556"/>
                    <a:pt x="38043" y="58223"/>
                    <a:pt x="39004" y="58001"/>
                  </a:cubicBezTo>
                  <a:cubicBezTo>
                    <a:pt x="39965" y="57779"/>
                    <a:pt x="40890" y="57668"/>
                    <a:pt x="41703" y="57594"/>
                  </a:cubicBezTo>
                  <a:cubicBezTo>
                    <a:pt x="42479" y="57483"/>
                    <a:pt x="43108" y="57483"/>
                    <a:pt x="43589" y="57446"/>
                  </a:cubicBezTo>
                  <a:cubicBezTo>
                    <a:pt x="44030" y="57446"/>
                    <a:pt x="44325" y="57410"/>
                    <a:pt x="44328" y="57409"/>
                  </a:cubicBezTo>
                  <a:close/>
                  <a:moveTo>
                    <a:pt x="6655" y="58149"/>
                  </a:moveTo>
                  <a:cubicBezTo>
                    <a:pt x="6655" y="58149"/>
                    <a:pt x="6618" y="58186"/>
                    <a:pt x="6507" y="58223"/>
                  </a:cubicBezTo>
                  <a:cubicBezTo>
                    <a:pt x="6433" y="58297"/>
                    <a:pt x="6322" y="58408"/>
                    <a:pt x="6137" y="58519"/>
                  </a:cubicBezTo>
                  <a:cubicBezTo>
                    <a:pt x="6026" y="58593"/>
                    <a:pt x="5841" y="58740"/>
                    <a:pt x="5657" y="58888"/>
                  </a:cubicBezTo>
                  <a:cubicBezTo>
                    <a:pt x="5472" y="58999"/>
                    <a:pt x="5213" y="59147"/>
                    <a:pt x="5028" y="59295"/>
                  </a:cubicBezTo>
                  <a:cubicBezTo>
                    <a:pt x="4806" y="59443"/>
                    <a:pt x="4621" y="59517"/>
                    <a:pt x="4437" y="59665"/>
                  </a:cubicBezTo>
                  <a:cubicBezTo>
                    <a:pt x="4289" y="59813"/>
                    <a:pt x="4104" y="59886"/>
                    <a:pt x="3919" y="59997"/>
                  </a:cubicBezTo>
                  <a:cubicBezTo>
                    <a:pt x="3734" y="60071"/>
                    <a:pt x="3660" y="60145"/>
                    <a:pt x="3549" y="60219"/>
                  </a:cubicBezTo>
                  <a:cubicBezTo>
                    <a:pt x="3475" y="60256"/>
                    <a:pt x="3438" y="60330"/>
                    <a:pt x="3438" y="60330"/>
                  </a:cubicBezTo>
                  <a:cubicBezTo>
                    <a:pt x="3438" y="60330"/>
                    <a:pt x="3438" y="60256"/>
                    <a:pt x="3512" y="60182"/>
                  </a:cubicBezTo>
                  <a:cubicBezTo>
                    <a:pt x="3549" y="60071"/>
                    <a:pt x="3697" y="59997"/>
                    <a:pt x="3845" y="59850"/>
                  </a:cubicBezTo>
                  <a:cubicBezTo>
                    <a:pt x="3993" y="59776"/>
                    <a:pt x="4178" y="59628"/>
                    <a:pt x="4363" y="59480"/>
                  </a:cubicBezTo>
                  <a:cubicBezTo>
                    <a:pt x="4547" y="59332"/>
                    <a:pt x="4769" y="59221"/>
                    <a:pt x="4954" y="59073"/>
                  </a:cubicBezTo>
                  <a:cubicBezTo>
                    <a:pt x="5176" y="58925"/>
                    <a:pt x="5361" y="58851"/>
                    <a:pt x="5546" y="58703"/>
                  </a:cubicBezTo>
                  <a:cubicBezTo>
                    <a:pt x="5731" y="58556"/>
                    <a:pt x="5915" y="58482"/>
                    <a:pt x="6100" y="58371"/>
                  </a:cubicBezTo>
                  <a:cubicBezTo>
                    <a:pt x="6285" y="58297"/>
                    <a:pt x="6433" y="58223"/>
                    <a:pt x="6507" y="58186"/>
                  </a:cubicBezTo>
                  <a:cubicBezTo>
                    <a:pt x="6618" y="58149"/>
                    <a:pt x="6655" y="58149"/>
                    <a:pt x="6655" y="58149"/>
                  </a:cubicBezTo>
                  <a:close/>
                  <a:moveTo>
                    <a:pt x="26360" y="57299"/>
                  </a:moveTo>
                  <a:lnTo>
                    <a:pt x="26730" y="57668"/>
                  </a:lnTo>
                  <a:cubicBezTo>
                    <a:pt x="26952" y="57890"/>
                    <a:pt x="27284" y="58223"/>
                    <a:pt x="27691" y="58593"/>
                  </a:cubicBezTo>
                  <a:lnTo>
                    <a:pt x="29022" y="59923"/>
                  </a:lnTo>
                  <a:cubicBezTo>
                    <a:pt x="29244" y="60182"/>
                    <a:pt x="29540" y="60404"/>
                    <a:pt x="29798" y="60626"/>
                  </a:cubicBezTo>
                  <a:cubicBezTo>
                    <a:pt x="30094" y="60811"/>
                    <a:pt x="30464" y="60959"/>
                    <a:pt x="30797" y="61070"/>
                  </a:cubicBezTo>
                  <a:cubicBezTo>
                    <a:pt x="31462" y="61254"/>
                    <a:pt x="32202" y="61254"/>
                    <a:pt x="32904" y="61291"/>
                  </a:cubicBezTo>
                  <a:lnTo>
                    <a:pt x="34790" y="61291"/>
                  </a:lnTo>
                  <a:cubicBezTo>
                    <a:pt x="34954" y="61291"/>
                    <a:pt x="35113" y="61288"/>
                    <a:pt x="35262" y="61284"/>
                  </a:cubicBezTo>
                  <a:lnTo>
                    <a:pt x="35262" y="61284"/>
                  </a:lnTo>
                  <a:cubicBezTo>
                    <a:pt x="35103" y="61301"/>
                    <a:pt x="34931" y="61316"/>
                    <a:pt x="34753" y="61328"/>
                  </a:cubicBezTo>
                  <a:cubicBezTo>
                    <a:pt x="34360" y="61354"/>
                    <a:pt x="33931" y="61381"/>
                    <a:pt x="33465" y="61381"/>
                  </a:cubicBezTo>
                  <a:cubicBezTo>
                    <a:pt x="33272" y="61381"/>
                    <a:pt x="33073" y="61376"/>
                    <a:pt x="32867" y="61365"/>
                  </a:cubicBezTo>
                  <a:cubicBezTo>
                    <a:pt x="32165" y="61365"/>
                    <a:pt x="31425" y="61365"/>
                    <a:pt x="30686" y="61180"/>
                  </a:cubicBezTo>
                  <a:cubicBezTo>
                    <a:pt x="30316" y="61107"/>
                    <a:pt x="29946" y="60959"/>
                    <a:pt x="29651" y="60737"/>
                  </a:cubicBezTo>
                  <a:cubicBezTo>
                    <a:pt x="29355" y="60552"/>
                    <a:pt x="29096" y="60256"/>
                    <a:pt x="28837" y="60034"/>
                  </a:cubicBezTo>
                  <a:cubicBezTo>
                    <a:pt x="28394" y="59517"/>
                    <a:pt x="27913" y="59073"/>
                    <a:pt x="27543" y="58629"/>
                  </a:cubicBezTo>
                  <a:cubicBezTo>
                    <a:pt x="27174" y="58223"/>
                    <a:pt x="26841" y="57890"/>
                    <a:pt x="26656" y="57668"/>
                  </a:cubicBezTo>
                  <a:cubicBezTo>
                    <a:pt x="26434" y="57447"/>
                    <a:pt x="26360" y="57299"/>
                    <a:pt x="26360" y="57299"/>
                  </a:cubicBezTo>
                  <a:close/>
                  <a:moveTo>
                    <a:pt x="48002" y="60613"/>
                  </a:moveTo>
                  <a:cubicBezTo>
                    <a:pt x="48034" y="60620"/>
                    <a:pt x="48069" y="60626"/>
                    <a:pt x="48099" y="60626"/>
                  </a:cubicBezTo>
                  <a:cubicBezTo>
                    <a:pt x="48247" y="60700"/>
                    <a:pt x="48432" y="60737"/>
                    <a:pt x="48617" y="60811"/>
                  </a:cubicBezTo>
                  <a:cubicBezTo>
                    <a:pt x="48838" y="60922"/>
                    <a:pt x="49097" y="60959"/>
                    <a:pt x="49356" y="61070"/>
                  </a:cubicBezTo>
                  <a:lnTo>
                    <a:pt x="50206" y="61328"/>
                  </a:lnTo>
                  <a:cubicBezTo>
                    <a:pt x="50465" y="61439"/>
                    <a:pt x="50761" y="61513"/>
                    <a:pt x="51020" y="61550"/>
                  </a:cubicBezTo>
                  <a:cubicBezTo>
                    <a:pt x="51315" y="61624"/>
                    <a:pt x="51537" y="61698"/>
                    <a:pt x="51759" y="61735"/>
                  </a:cubicBezTo>
                  <a:cubicBezTo>
                    <a:pt x="51981" y="61809"/>
                    <a:pt x="52166" y="61846"/>
                    <a:pt x="52314" y="61883"/>
                  </a:cubicBezTo>
                  <a:cubicBezTo>
                    <a:pt x="52462" y="61920"/>
                    <a:pt x="52498" y="61920"/>
                    <a:pt x="52498" y="61920"/>
                  </a:cubicBezTo>
                  <a:lnTo>
                    <a:pt x="52277" y="61920"/>
                  </a:lnTo>
                  <a:cubicBezTo>
                    <a:pt x="52129" y="61920"/>
                    <a:pt x="51944" y="61920"/>
                    <a:pt x="51722" y="61883"/>
                  </a:cubicBezTo>
                  <a:cubicBezTo>
                    <a:pt x="51500" y="61846"/>
                    <a:pt x="51205" y="61846"/>
                    <a:pt x="50909" y="61735"/>
                  </a:cubicBezTo>
                  <a:cubicBezTo>
                    <a:pt x="50650" y="61698"/>
                    <a:pt x="50354" y="61624"/>
                    <a:pt x="50058" y="61513"/>
                  </a:cubicBezTo>
                  <a:cubicBezTo>
                    <a:pt x="49837" y="61513"/>
                    <a:pt x="49504" y="61439"/>
                    <a:pt x="49282" y="61291"/>
                  </a:cubicBezTo>
                  <a:cubicBezTo>
                    <a:pt x="48986" y="61180"/>
                    <a:pt x="48764" y="61070"/>
                    <a:pt x="48580" y="60959"/>
                  </a:cubicBezTo>
                  <a:cubicBezTo>
                    <a:pt x="48395" y="60885"/>
                    <a:pt x="48210" y="60774"/>
                    <a:pt x="48099" y="60700"/>
                  </a:cubicBezTo>
                  <a:cubicBezTo>
                    <a:pt x="48069" y="60655"/>
                    <a:pt x="48034" y="60629"/>
                    <a:pt x="48002" y="60613"/>
                  </a:cubicBezTo>
                  <a:close/>
                  <a:moveTo>
                    <a:pt x="5509" y="59591"/>
                  </a:moveTo>
                  <a:cubicBezTo>
                    <a:pt x="5583" y="60256"/>
                    <a:pt x="5731" y="60922"/>
                    <a:pt x="5878" y="61624"/>
                  </a:cubicBezTo>
                  <a:cubicBezTo>
                    <a:pt x="5915" y="61846"/>
                    <a:pt x="5952" y="62105"/>
                    <a:pt x="5989" y="62364"/>
                  </a:cubicBezTo>
                  <a:cubicBezTo>
                    <a:pt x="5583" y="62659"/>
                    <a:pt x="5176" y="62992"/>
                    <a:pt x="4806" y="63362"/>
                  </a:cubicBezTo>
                  <a:cubicBezTo>
                    <a:pt x="4769" y="63177"/>
                    <a:pt x="4769" y="62992"/>
                    <a:pt x="4695" y="62807"/>
                  </a:cubicBezTo>
                  <a:cubicBezTo>
                    <a:pt x="5028" y="62400"/>
                    <a:pt x="5398" y="62031"/>
                    <a:pt x="5768" y="61624"/>
                  </a:cubicBezTo>
                  <a:lnTo>
                    <a:pt x="5768" y="61624"/>
                  </a:lnTo>
                  <a:cubicBezTo>
                    <a:pt x="5324" y="61920"/>
                    <a:pt x="4954" y="62216"/>
                    <a:pt x="4621" y="62474"/>
                  </a:cubicBezTo>
                  <a:cubicBezTo>
                    <a:pt x="4584" y="62290"/>
                    <a:pt x="4584" y="62105"/>
                    <a:pt x="4547" y="61883"/>
                  </a:cubicBezTo>
                  <a:lnTo>
                    <a:pt x="5509" y="60811"/>
                  </a:lnTo>
                  <a:lnTo>
                    <a:pt x="5509" y="60811"/>
                  </a:lnTo>
                  <a:lnTo>
                    <a:pt x="4474" y="61513"/>
                  </a:lnTo>
                  <a:lnTo>
                    <a:pt x="4363" y="60404"/>
                  </a:lnTo>
                  <a:cubicBezTo>
                    <a:pt x="4695" y="60145"/>
                    <a:pt x="5139" y="59850"/>
                    <a:pt x="5509" y="59591"/>
                  </a:cubicBezTo>
                  <a:close/>
                  <a:moveTo>
                    <a:pt x="6950" y="63510"/>
                  </a:moveTo>
                  <a:lnTo>
                    <a:pt x="6766" y="63694"/>
                  </a:lnTo>
                  <a:cubicBezTo>
                    <a:pt x="6840" y="63658"/>
                    <a:pt x="6877" y="63584"/>
                    <a:pt x="6950" y="63510"/>
                  </a:cubicBezTo>
                  <a:close/>
                  <a:moveTo>
                    <a:pt x="5952" y="62437"/>
                  </a:moveTo>
                  <a:cubicBezTo>
                    <a:pt x="6026" y="62733"/>
                    <a:pt x="6063" y="62992"/>
                    <a:pt x="6100" y="63214"/>
                  </a:cubicBezTo>
                  <a:lnTo>
                    <a:pt x="4917" y="64249"/>
                  </a:lnTo>
                  <a:cubicBezTo>
                    <a:pt x="4843" y="64101"/>
                    <a:pt x="4843" y="63916"/>
                    <a:pt x="4806" y="63768"/>
                  </a:cubicBezTo>
                  <a:cubicBezTo>
                    <a:pt x="5176" y="63325"/>
                    <a:pt x="5546" y="62918"/>
                    <a:pt x="5952" y="62437"/>
                  </a:cubicBezTo>
                  <a:close/>
                  <a:moveTo>
                    <a:pt x="7025" y="58703"/>
                  </a:moveTo>
                  <a:cubicBezTo>
                    <a:pt x="7209" y="60145"/>
                    <a:pt x="7431" y="61624"/>
                    <a:pt x="7690" y="63029"/>
                  </a:cubicBezTo>
                  <a:cubicBezTo>
                    <a:pt x="7727" y="63288"/>
                    <a:pt x="7764" y="63473"/>
                    <a:pt x="7764" y="63694"/>
                  </a:cubicBezTo>
                  <a:lnTo>
                    <a:pt x="6877" y="64582"/>
                  </a:lnTo>
                  <a:cubicBezTo>
                    <a:pt x="6840" y="64249"/>
                    <a:pt x="6803" y="64027"/>
                    <a:pt x="6766" y="63694"/>
                  </a:cubicBezTo>
                  <a:cubicBezTo>
                    <a:pt x="6618" y="62992"/>
                    <a:pt x="6470" y="62253"/>
                    <a:pt x="6322" y="61550"/>
                  </a:cubicBezTo>
                  <a:lnTo>
                    <a:pt x="5915" y="59332"/>
                  </a:lnTo>
                  <a:cubicBezTo>
                    <a:pt x="6285" y="59110"/>
                    <a:pt x="6655" y="58888"/>
                    <a:pt x="7025" y="58703"/>
                  </a:cubicBezTo>
                  <a:close/>
                  <a:moveTo>
                    <a:pt x="6137" y="63325"/>
                  </a:moveTo>
                  <a:cubicBezTo>
                    <a:pt x="6211" y="63584"/>
                    <a:pt x="6248" y="63879"/>
                    <a:pt x="6322" y="64138"/>
                  </a:cubicBezTo>
                  <a:cubicBezTo>
                    <a:pt x="5952" y="64508"/>
                    <a:pt x="5546" y="64878"/>
                    <a:pt x="5139" y="65210"/>
                  </a:cubicBezTo>
                  <a:cubicBezTo>
                    <a:pt x="5102" y="65025"/>
                    <a:pt x="5028" y="64804"/>
                    <a:pt x="4991" y="64619"/>
                  </a:cubicBezTo>
                  <a:lnTo>
                    <a:pt x="6137" y="63325"/>
                  </a:lnTo>
                  <a:close/>
                  <a:moveTo>
                    <a:pt x="48099" y="61365"/>
                  </a:moveTo>
                  <a:cubicBezTo>
                    <a:pt x="48727" y="61661"/>
                    <a:pt x="49356" y="61883"/>
                    <a:pt x="50021" y="62068"/>
                  </a:cubicBezTo>
                  <a:lnTo>
                    <a:pt x="47914" y="63768"/>
                  </a:lnTo>
                  <a:lnTo>
                    <a:pt x="45696" y="65580"/>
                  </a:lnTo>
                  <a:cubicBezTo>
                    <a:pt x="45289" y="65358"/>
                    <a:pt x="44920" y="65062"/>
                    <a:pt x="44513" y="64804"/>
                  </a:cubicBezTo>
                  <a:lnTo>
                    <a:pt x="44846" y="64471"/>
                  </a:lnTo>
                  <a:lnTo>
                    <a:pt x="44883" y="64434"/>
                  </a:lnTo>
                  <a:cubicBezTo>
                    <a:pt x="45289" y="64693"/>
                    <a:pt x="45696" y="64841"/>
                    <a:pt x="46177" y="64951"/>
                  </a:cubicBezTo>
                  <a:cubicBezTo>
                    <a:pt x="45770" y="64767"/>
                    <a:pt x="45437" y="64508"/>
                    <a:pt x="45104" y="64212"/>
                  </a:cubicBezTo>
                  <a:lnTo>
                    <a:pt x="45252" y="64064"/>
                  </a:lnTo>
                  <a:lnTo>
                    <a:pt x="45585" y="63694"/>
                  </a:lnTo>
                  <a:lnTo>
                    <a:pt x="46805" y="64249"/>
                  </a:lnTo>
                  <a:lnTo>
                    <a:pt x="45844" y="63473"/>
                  </a:lnTo>
                  <a:cubicBezTo>
                    <a:pt x="46029" y="63288"/>
                    <a:pt x="46213" y="63103"/>
                    <a:pt x="46435" y="62918"/>
                  </a:cubicBezTo>
                  <a:cubicBezTo>
                    <a:pt x="46805" y="63103"/>
                    <a:pt x="47249" y="63214"/>
                    <a:pt x="47655" y="63325"/>
                  </a:cubicBezTo>
                  <a:cubicBezTo>
                    <a:pt x="47323" y="63140"/>
                    <a:pt x="46990" y="62918"/>
                    <a:pt x="46694" y="62659"/>
                  </a:cubicBezTo>
                  <a:cubicBezTo>
                    <a:pt x="46916" y="62474"/>
                    <a:pt x="47138" y="62253"/>
                    <a:pt x="47360" y="62068"/>
                  </a:cubicBezTo>
                  <a:cubicBezTo>
                    <a:pt x="47803" y="62105"/>
                    <a:pt x="48210" y="62216"/>
                    <a:pt x="48617" y="62364"/>
                  </a:cubicBezTo>
                  <a:lnTo>
                    <a:pt x="47655" y="61809"/>
                  </a:lnTo>
                  <a:cubicBezTo>
                    <a:pt x="47803" y="61661"/>
                    <a:pt x="47988" y="61513"/>
                    <a:pt x="48099" y="61365"/>
                  </a:cubicBezTo>
                  <a:close/>
                  <a:moveTo>
                    <a:pt x="6322" y="64249"/>
                  </a:moveTo>
                  <a:lnTo>
                    <a:pt x="6470" y="64951"/>
                  </a:lnTo>
                  <a:cubicBezTo>
                    <a:pt x="6100" y="65321"/>
                    <a:pt x="5694" y="65617"/>
                    <a:pt x="5324" y="65950"/>
                  </a:cubicBezTo>
                  <a:cubicBezTo>
                    <a:pt x="5287" y="65802"/>
                    <a:pt x="5213" y="65691"/>
                    <a:pt x="5213" y="65543"/>
                  </a:cubicBezTo>
                  <a:cubicBezTo>
                    <a:pt x="5583" y="65099"/>
                    <a:pt x="5952" y="64693"/>
                    <a:pt x="6322" y="64249"/>
                  </a:cubicBezTo>
                  <a:close/>
                  <a:moveTo>
                    <a:pt x="43441" y="64619"/>
                  </a:moveTo>
                  <a:lnTo>
                    <a:pt x="43441" y="64619"/>
                  </a:lnTo>
                  <a:cubicBezTo>
                    <a:pt x="43441" y="64619"/>
                    <a:pt x="43478" y="64656"/>
                    <a:pt x="43626" y="64767"/>
                  </a:cubicBezTo>
                  <a:cubicBezTo>
                    <a:pt x="43736" y="64841"/>
                    <a:pt x="43847" y="64951"/>
                    <a:pt x="44032" y="65062"/>
                  </a:cubicBezTo>
                  <a:cubicBezTo>
                    <a:pt x="44217" y="65210"/>
                    <a:pt x="44476" y="65358"/>
                    <a:pt x="44698" y="65506"/>
                  </a:cubicBezTo>
                  <a:cubicBezTo>
                    <a:pt x="44920" y="65617"/>
                    <a:pt x="45215" y="65765"/>
                    <a:pt x="45437" y="65913"/>
                  </a:cubicBezTo>
                  <a:cubicBezTo>
                    <a:pt x="45696" y="66061"/>
                    <a:pt x="45955" y="66135"/>
                    <a:pt x="46213" y="66245"/>
                  </a:cubicBezTo>
                  <a:cubicBezTo>
                    <a:pt x="46509" y="66319"/>
                    <a:pt x="46731" y="66430"/>
                    <a:pt x="46916" y="66467"/>
                  </a:cubicBezTo>
                  <a:cubicBezTo>
                    <a:pt x="47138" y="66504"/>
                    <a:pt x="47286" y="66541"/>
                    <a:pt x="47434" y="66615"/>
                  </a:cubicBezTo>
                  <a:cubicBezTo>
                    <a:pt x="47544" y="66652"/>
                    <a:pt x="47618" y="66652"/>
                    <a:pt x="47618" y="66652"/>
                  </a:cubicBezTo>
                  <a:lnTo>
                    <a:pt x="47434" y="66652"/>
                  </a:lnTo>
                  <a:cubicBezTo>
                    <a:pt x="47286" y="66652"/>
                    <a:pt x="47101" y="66652"/>
                    <a:pt x="46879" y="66615"/>
                  </a:cubicBezTo>
                  <a:cubicBezTo>
                    <a:pt x="46620" y="66541"/>
                    <a:pt x="46398" y="66504"/>
                    <a:pt x="46140" y="66467"/>
                  </a:cubicBezTo>
                  <a:cubicBezTo>
                    <a:pt x="45844" y="66356"/>
                    <a:pt x="45585" y="66282"/>
                    <a:pt x="45289" y="66135"/>
                  </a:cubicBezTo>
                  <a:cubicBezTo>
                    <a:pt x="45030" y="66024"/>
                    <a:pt x="44772" y="65876"/>
                    <a:pt x="44550" y="65728"/>
                  </a:cubicBezTo>
                  <a:cubicBezTo>
                    <a:pt x="44328" y="65580"/>
                    <a:pt x="44143" y="65395"/>
                    <a:pt x="43958" y="65210"/>
                  </a:cubicBezTo>
                  <a:cubicBezTo>
                    <a:pt x="43773" y="65062"/>
                    <a:pt x="43662" y="64951"/>
                    <a:pt x="43589" y="64804"/>
                  </a:cubicBezTo>
                  <a:cubicBezTo>
                    <a:pt x="43478" y="64693"/>
                    <a:pt x="43441" y="64619"/>
                    <a:pt x="43441" y="64619"/>
                  </a:cubicBezTo>
                  <a:close/>
                  <a:moveTo>
                    <a:pt x="8318" y="64064"/>
                  </a:moveTo>
                  <a:lnTo>
                    <a:pt x="8318" y="64064"/>
                  </a:lnTo>
                  <a:cubicBezTo>
                    <a:pt x="8318" y="64064"/>
                    <a:pt x="8281" y="64101"/>
                    <a:pt x="8171" y="64249"/>
                  </a:cubicBezTo>
                  <a:cubicBezTo>
                    <a:pt x="8097" y="64323"/>
                    <a:pt x="7949" y="64508"/>
                    <a:pt x="7801" y="64656"/>
                  </a:cubicBezTo>
                  <a:cubicBezTo>
                    <a:pt x="7616" y="64841"/>
                    <a:pt x="7431" y="65025"/>
                    <a:pt x="7246" y="65247"/>
                  </a:cubicBezTo>
                  <a:cubicBezTo>
                    <a:pt x="7025" y="65432"/>
                    <a:pt x="6840" y="65691"/>
                    <a:pt x="6618" y="65913"/>
                  </a:cubicBezTo>
                  <a:cubicBezTo>
                    <a:pt x="6396" y="66135"/>
                    <a:pt x="6137" y="66319"/>
                    <a:pt x="5915" y="66504"/>
                  </a:cubicBezTo>
                  <a:cubicBezTo>
                    <a:pt x="5731" y="66689"/>
                    <a:pt x="5509" y="66874"/>
                    <a:pt x="5324" y="67022"/>
                  </a:cubicBezTo>
                  <a:cubicBezTo>
                    <a:pt x="5139" y="67170"/>
                    <a:pt x="4991" y="67281"/>
                    <a:pt x="4843" y="67392"/>
                  </a:cubicBezTo>
                  <a:cubicBezTo>
                    <a:pt x="4769" y="67465"/>
                    <a:pt x="4658" y="67539"/>
                    <a:pt x="4658" y="67539"/>
                  </a:cubicBezTo>
                  <a:cubicBezTo>
                    <a:pt x="4658" y="67539"/>
                    <a:pt x="4732" y="67465"/>
                    <a:pt x="4806" y="67355"/>
                  </a:cubicBezTo>
                  <a:cubicBezTo>
                    <a:pt x="4917" y="67244"/>
                    <a:pt x="5028" y="67059"/>
                    <a:pt x="5176" y="66911"/>
                  </a:cubicBezTo>
                  <a:cubicBezTo>
                    <a:pt x="5361" y="66726"/>
                    <a:pt x="5546" y="66541"/>
                    <a:pt x="5731" y="66319"/>
                  </a:cubicBezTo>
                  <a:cubicBezTo>
                    <a:pt x="5952" y="66135"/>
                    <a:pt x="6137" y="65913"/>
                    <a:pt x="6396" y="65691"/>
                  </a:cubicBezTo>
                  <a:cubicBezTo>
                    <a:pt x="6618" y="65432"/>
                    <a:pt x="6840" y="65247"/>
                    <a:pt x="7061" y="65062"/>
                  </a:cubicBezTo>
                  <a:cubicBezTo>
                    <a:pt x="7320" y="64878"/>
                    <a:pt x="7468" y="64693"/>
                    <a:pt x="7653" y="64582"/>
                  </a:cubicBezTo>
                  <a:cubicBezTo>
                    <a:pt x="7838" y="64434"/>
                    <a:pt x="7986" y="64286"/>
                    <a:pt x="8134" y="64175"/>
                  </a:cubicBezTo>
                  <a:cubicBezTo>
                    <a:pt x="8244" y="64101"/>
                    <a:pt x="8318" y="64064"/>
                    <a:pt x="8318" y="64064"/>
                  </a:cubicBezTo>
                  <a:close/>
                  <a:moveTo>
                    <a:pt x="8097" y="65210"/>
                  </a:moveTo>
                  <a:cubicBezTo>
                    <a:pt x="8134" y="65284"/>
                    <a:pt x="8134" y="65432"/>
                    <a:pt x="8171" y="65543"/>
                  </a:cubicBezTo>
                  <a:cubicBezTo>
                    <a:pt x="8318" y="66245"/>
                    <a:pt x="8540" y="66911"/>
                    <a:pt x="8799" y="67613"/>
                  </a:cubicBezTo>
                  <a:cubicBezTo>
                    <a:pt x="8503" y="68020"/>
                    <a:pt x="8245" y="68390"/>
                    <a:pt x="7949" y="68796"/>
                  </a:cubicBezTo>
                  <a:cubicBezTo>
                    <a:pt x="7875" y="68501"/>
                    <a:pt x="7764" y="68205"/>
                    <a:pt x="7690" y="67872"/>
                  </a:cubicBezTo>
                  <a:cubicBezTo>
                    <a:pt x="7505" y="67281"/>
                    <a:pt x="7357" y="66652"/>
                    <a:pt x="7209" y="66024"/>
                  </a:cubicBezTo>
                  <a:cubicBezTo>
                    <a:pt x="7505" y="65765"/>
                    <a:pt x="7801" y="65506"/>
                    <a:pt x="8097" y="65210"/>
                  </a:cubicBezTo>
                  <a:close/>
                  <a:moveTo>
                    <a:pt x="43478" y="65765"/>
                  </a:moveTo>
                  <a:cubicBezTo>
                    <a:pt x="43847" y="65987"/>
                    <a:pt x="44217" y="66282"/>
                    <a:pt x="44587" y="66504"/>
                  </a:cubicBezTo>
                  <a:lnTo>
                    <a:pt x="40631" y="69869"/>
                  </a:lnTo>
                  <a:cubicBezTo>
                    <a:pt x="40261" y="69721"/>
                    <a:pt x="39891" y="69573"/>
                    <a:pt x="39522" y="69425"/>
                  </a:cubicBezTo>
                  <a:cubicBezTo>
                    <a:pt x="39596" y="69314"/>
                    <a:pt x="39707" y="69240"/>
                    <a:pt x="39781" y="69203"/>
                  </a:cubicBezTo>
                  <a:cubicBezTo>
                    <a:pt x="39997" y="69257"/>
                    <a:pt x="40233" y="69292"/>
                    <a:pt x="40446" y="69292"/>
                  </a:cubicBezTo>
                  <a:cubicBezTo>
                    <a:pt x="40524" y="69292"/>
                    <a:pt x="40599" y="69287"/>
                    <a:pt x="40668" y="69277"/>
                  </a:cubicBezTo>
                  <a:cubicBezTo>
                    <a:pt x="40446" y="69240"/>
                    <a:pt x="40224" y="69092"/>
                    <a:pt x="40039" y="68944"/>
                  </a:cubicBezTo>
                  <a:lnTo>
                    <a:pt x="40150" y="68796"/>
                  </a:lnTo>
                  <a:cubicBezTo>
                    <a:pt x="40298" y="68686"/>
                    <a:pt x="40446" y="68575"/>
                    <a:pt x="40594" y="68427"/>
                  </a:cubicBezTo>
                  <a:cubicBezTo>
                    <a:pt x="40853" y="68538"/>
                    <a:pt x="41075" y="68575"/>
                    <a:pt x="41370" y="68612"/>
                  </a:cubicBezTo>
                  <a:cubicBezTo>
                    <a:pt x="41185" y="68538"/>
                    <a:pt x="41001" y="68390"/>
                    <a:pt x="40816" y="68242"/>
                  </a:cubicBezTo>
                  <a:cubicBezTo>
                    <a:pt x="41038" y="68057"/>
                    <a:pt x="41222" y="67872"/>
                    <a:pt x="41444" y="67687"/>
                  </a:cubicBezTo>
                  <a:cubicBezTo>
                    <a:pt x="41740" y="67835"/>
                    <a:pt x="42036" y="67946"/>
                    <a:pt x="42332" y="67983"/>
                  </a:cubicBezTo>
                  <a:cubicBezTo>
                    <a:pt x="42110" y="67835"/>
                    <a:pt x="41851" y="67687"/>
                    <a:pt x="41666" y="67502"/>
                  </a:cubicBezTo>
                  <a:cubicBezTo>
                    <a:pt x="41851" y="67392"/>
                    <a:pt x="42036" y="67207"/>
                    <a:pt x="42184" y="67059"/>
                  </a:cubicBezTo>
                  <a:cubicBezTo>
                    <a:pt x="42442" y="67133"/>
                    <a:pt x="42664" y="67318"/>
                    <a:pt x="42923" y="67318"/>
                  </a:cubicBezTo>
                  <a:cubicBezTo>
                    <a:pt x="42701" y="67244"/>
                    <a:pt x="42553" y="67022"/>
                    <a:pt x="42369" y="66837"/>
                  </a:cubicBezTo>
                  <a:lnTo>
                    <a:pt x="42923" y="66282"/>
                  </a:lnTo>
                  <a:lnTo>
                    <a:pt x="43921" y="66652"/>
                  </a:lnTo>
                  <a:lnTo>
                    <a:pt x="43921" y="66652"/>
                  </a:lnTo>
                  <a:lnTo>
                    <a:pt x="43182" y="66024"/>
                  </a:lnTo>
                  <a:cubicBezTo>
                    <a:pt x="43256" y="65950"/>
                    <a:pt x="43367" y="65839"/>
                    <a:pt x="43478" y="65765"/>
                  </a:cubicBezTo>
                  <a:close/>
                  <a:moveTo>
                    <a:pt x="6951" y="66319"/>
                  </a:moveTo>
                  <a:cubicBezTo>
                    <a:pt x="7061" y="66874"/>
                    <a:pt x="7209" y="67392"/>
                    <a:pt x="7357" y="67946"/>
                  </a:cubicBezTo>
                  <a:lnTo>
                    <a:pt x="7764" y="69203"/>
                  </a:lnTo>
                  <a:cubicBezTo>
                    <a:pt x="7542" y="69499"/>
                    <a:pt x="7357" y="69832"/>
                    <a:pt x="7172" y="70164"/>
                  </a:cubicBezTo>
                  <a:cubicBezTo>
                    <a:pt x="6951" y="70127"/>
                    <a:pt x="6877" y="69979"/>
                    <a:pt x="6803" y="69795"/>
                  </a:cubicBezTo>
                  <a:lnTo>
                    <a:pt x="7209" y="68833"/>
                  </a:lnTo>
                  <a:lnTo>
                    <a:pt x="6692" y="69499"/>
                  </a:lnTo>
                  <a:lnTo>
                    <a:pt x="6433" y="68944"/>
                  </a:lnTo>
                  <a:lnTo>
                    <a:pt x="6507" y="68759"/>
                  </a:lnTo>
                  <a:lnTo>
                    <a:pt x="6766" y="68279"/>
                  </a:lnTo>
                  <a:lnTo>
                    <a:pt x="6396" y="68649"/>
                  </a:lnTo>
                  <a:lnTo>
                    <a:pt x="6322" y="68686"/>
                  </a:lnTo>
                  <a:cubicBezTo>
                    <a:pt x="6248" y="68501"/>
                    <a:pt x="6137" y="68316"/>
                    <a:pt x="6100" y="68131"/>
                  </a:cubicBezTo>
                  <a:lnTo>
                    <a:pt x="6655" y="67207"/>
                  </a:lnTo>
                  <a:lnTo>
                    <a:pt x="6026" y="67798"/>
                  </a:lnTo>
                  <a:cubicBezTo>
                    <a:pt x="5952" y="67613"/>
                    <a:pt x="5878" y="67429"/>
                    <a:pt x="5841" y="67244"/>
                  </a:cubicBezTo>
                  <a:cubicBezTo>
                    <a:pt x="6211" y="66985"/>
                    <a:pt x="6581" y="66652"/>
                    <a:pt x="6951" y="66319"/>
                  </a:cubicBezTo>
                  <a:close/>
                  <a:moveTo>
                    <a:pt x="38043" y="69314"/>
                  </a:moveTo>
                  <a:lnTo>
                    <a:pt x="38228" y="69425"/>
                  </a:lnTo>
                  <a:cubicBezTo>
                    <a:pt x="38339" y="69462"/>
                    <a:pt x="38561" y="69536"/>
                    <a:pt x="38782" y="69647"/>
                  </a:cubicBezTo>
                  <a:cubicBezTo>
                    <a:pt x="39004" y="69721"/>
                    <a:pt x="39226" y="69832"/>
                    <a:pt x="39522" y="69906"/>
                  </a:cubicBezTo>
                  <a:cubicBezTo>
                    <a:pt x="39781" y="70016"/>
                    <a:pt x="40076" y="70164"/>
                    <a:pt x="40409" y="70238"/>
                  </a:cubicBezTo>
                  <a:cubicBezTo>
                    <a:pt x="40668" y="70349"/>
                    <a:pt x="41001" y="70460"/>
                    <a:pt x="41259" y="70534"/>
                  </a:cubicBezTo>
                  <a:cubicBezTo>
                    <a:pt x="41555" y="70608"/>
                    <a:pt x="41814" y="70719"/>
                    <a:pt x="42073" y="70756"/>
                  </a:cubicBezTo>
                  <a:cubicBezTo>
                    <a:pt x="42295" y="70793"/>
                    <a:pt x="42479" y="70904"/>
                    <a:pt x="42627" y="70941"/>
                  </a:cubicBezTo>
                  <a:cubicBezTo>
                    <a:pt x="42738" y="70978"/>
                    <a:pt x="42849" y="70978"/>
                    <a:pt x="42849" y="70978"/>
                  </a:cubicBezTo>
                  <a:lnTo>
                    <a:pt x="42627" y="70978"/>
                  </a:lnTo>
                  <a:cubicBezTo>
                    <a:pt x="42479" y="70978"/>
                    <a:pt x="42295" y="70941"/>
                    <a:pt x="42073" y="70904"/>
                  </a:cubicBezTo>
                  <a:cubicBezTo>
                    <a:pt x="41814" y="70830"/>
                    <a:pt x="41555" y="70793"/>
                    <a:pt x="41259" y="70719"/>
                  </a:cubicBezTo>
                  <a:cubicBezTo>
                    <a:pt x="41001" y="70608"/>
                    <a:pt x="40668" y="70534"/>
                    <a:pt x="40335" y="70423"/>
                  </a:cubicBezTo>
                  <a:cubicBezTo>
                    <a:pt x="40076" y="70386"/>
                    <a:pt x="39744" y="70238"/>
                    <a:pt x="39485" y="70164"/>
                  </a:cubicBezTo>
                  <a:cubicBezTo>
                    <a:pt x="39189" y="70016"/>
                    <a:pt x="38967" y="69869"/>
                    <a:pt x="38745" y="69795"/>
                  </a:cubicBezTo>
                  <a:cubicBezTo>
                    <a:pt x="38487" y="69684"/>
                    <a:pt x="38376" y="69536"/>
                    <a:pt x="38228" y="69462"/>
                  </a:cubicBezTo>
                  <a:cubicBezTo>
                    <a:pt x="38080" y="69388"/>
                    <a:pt x="38043" y="69314"/>
                    <a:pt x="38043" y="69314"/>
                  </a:cubicBezTo>
                  <a:close/>
                  <a:moveTo>
                    <a:pt x="9354" y="68242"/>
                  </a:moveTo>
                  <a:cubicBezTo>
                    <a:pt x="9352" y="68243"/>
                    <a:pt x="9279" y="68317"/>
                    <a:pt x="9243" y="68427"/>
                  </a:cubicBezTo>
                  <a:lnTo>
                    <a:pt x="9021" y="68907"/>
                  </a:lnTo>
                  <a:cubicBezTo>
                    <a:pt x="8910" y="69092"/>
                    <a:pt x="8799" y="69314"/>
                    <a:pt x="8651" y="69499"/>
                  </a:cubicBezTo>
                  <a:cubicBezTo>
                    <a:pt x="8503" y="69721"/>
                    <a:pt x="8355" y="69979"/>
                    <a:pt x="8171" y="70201"/>
                  </a:cubicBezTo>
                  <a:cubicBezTo>
                    <a:pt x="8060" y="70386"/>
                    <a:pt x="7875" y="70608"/>
                    <a:pt x="7727" y="70867"/>
                  </a:cubicBezTo>
                  <a:cubicBezTo>
                    <a:pt x="7579" y="71089"/>
                    <a:pt x="7394" y="71273"/>
                    <a:pt x="7246" y="71384"/>
                  </a:cubicBezTo>
                  <a:cubicBezTo>
                    <a:pt x="7135" y="71569"/>
                    <a:pt x="7025" y="71680"/>
                    <a:pt x="6951" y="71791"/>
                  </a:cubicBezTo>
                  <a:lnTo>
                    <a:pt x="6803" y="71902"/>
                  </a:lnTo>
                  <a:cubicBezTo>
                    <a:pt x="6803" y="71902"/>
                    <a:pt x="6840" y="71865"/>
                    <a:pt x="6877" y="71717"/>
                  </a:cubicBezTo>
                  <a:lnTo>
                    <a:pt x="7135" y="71273"/>
                  </a:lnTo>
                  <a:cubicBezTo>
                    <a:pt x="7209" y="71089"/>
                    <a:pt x="7357" y="70867"/>
                    <a:pt x="7505" y="70645"/>
                  </a:cubicBezTo>
                  <a:cubicBezTo>
                    <a:pt x="7616" y="70423"/>
                    <a:pt x="7764" y="70201"/>
                    <a:pt x="7949" y="69979"/>
                  </a:cubicBezTo>
                  <a:cubicBezTo>
                    <a:pt x="8134" y="69721"/>
                    <a:pt x="8282" y="69499"/>
                    <a:pt x="8429" y="69314"/>
                  </a:cubicBezTo>
                  <a:cubicBezTo>
                    <a:pt x="8540" y="69092"/>
                    <a:pt x="8725" y="68907"/>
                    <a:pt x="8873" y="68759"/>
                  </a:cubicBezTo>
                  <a:cubicBezTo>
                    <a:pt x="9021" y="68575"/>
                    <a:pt x="9095" y="68501"/>
                    <a:pt x="9206" y="68390"/>
                  </a:cubicBezTo>
                  <a:lnTo>
                    <a:pt x="9354" y="68242"/>
                  </a:lnTo>
                  <a:close/>
                  <a:moveTo>
                    <a:pt x="38339" y="70238"/>
                  </a:moveTo>
                  <a:cubicBezTo>
                    <a:pt x="38708" y="70423"/>
                    <a:pt x="39078" y="70608"/>
                    <a:pt x="39411" y="70756"/>
                  </a:cubicBezTo>
                  <a:lnTo>
                    <a:pt x="36971" y="72826"/>
                  </a:lnTo>
                  <a:lnTo>
                    <a:pt x="35677" y="74009"/>
                  </a:lnTo>
                  <a:cubicBezTo>
                    <a:pt x="35640" y="74046"/>
                    <a:pt x="35603" y="74046"/>
                    <a:pt x="35603" y="74083"/>
                  </a:cubicBezTo>
                  <a:cubicBezTo>
                    <a:pt x="35233" y="73861"/>
                    <a:pt x="34900" y="73529"/>
                    <a:pt x="34568" y="73196"/>
                  </a:cubicBezTo>
                  <a:cubicBezTo>
                    <a:pt x="34605" y="73159"/>
                    <a:pt x="34679" y="73159"/>
                    <a:pt x="34716" y="73122"/>
                  </a:cubicBezTo>
                  <a:lnTo>
                    <a:pt x="34790" y="73085"/>
                  </a:lnTo>
                  <a:cubicBezTo>
                    <a:pt x="35085" y="73270"/>
                    <a:pt x="35381" y="73344"/>
                    <a:pt x="35677" y="73381"/>
                  </a:cubicBezTo>
                  <a:cubicBezTo>
                    <a:pt x="35455" y="73307"/>
                    <a:pt x="35196" y="73122"/>
                    <a:pt x="35085" y="72900"/>
                  </a:cubicBezTo>
                  <a:lnTo>
                    <a:pt x="35270" y="72752"/>
                  </a:lnTo>
                  <a:cubicBezTo>
                    <a:pt x="35381" y="72641"/>
                    <a:pt x="35603" y="72493"/>
                    <a:pt x="35714" y="72420"/>
                  </a:cubicBezTo>
                  <a:cubicBezTo>
                    <a:pt x="36010" y="72567"/>
                    <a:pt x="36268" y="72641"/>
                    <a:pt x="36564" y="72715"/>
                  </a:cubicBezTo>
                  <a:cubicBezTo>
                    <a:pt x="36305" y="72567"/>
                    <a:pt x="36120" y="72420"/>
                    <a:pt x="35973" y="72235"/>
                  </a:cubicBezTo>
                  <a:cubicBezTo>
                    <a:pt x="36047" y="72161"/>
                    <a:pt x="36194" y="72050"/>
                    <a:pt x="36268" y="72013"/>
                  </a:cubicBezTo>
                  <a:cubicBezTo>
                    <a:pt x="36379" y="71976"/>
                    <a:pt x="36453" y="71865"/>
                    <a:pt x="36527" y="71828"/>
                  </a:cubicBezTo>
                  <a:cubicBezTo>
                    <a:pt x="36823" y="72050"/>
                    <a:pt x="37193" y="72198"/>
                    <a:pt x="37562" y="72198"/>
                  </a:cubicBezTo>
                  <a:cubicBezTo>
                    <a:pt x="37230" y="72050"/>
                    <a:pt x="36971" y="71865"/>
                    <a:pt x="36786" y="71569"/>
                  </a:cubicBezTo>
                  <a:cubicBezTo>
                    <a:pt x="36971" y="71458"/>
                    <a:pt x="37193" y="71273"/>
                    <a:pt x="37377" y="71126"/>
                  </a:cubicBezTo>
                  <a:lnTo>
                    <a:pt x="38080" y="71495"/>
                  </a:lnTo>
                  <a:lnTo>
                    <a:pt x="37562" y="70941"/>
                  </a:lnTo>
                  <a:cubicBezTo>
                    <a:pt x="37673" y="70867"/>
                    <a:pt x="37747" y="70793"/>
                    <a:pt x="37858" y="70719"/>
                  </a:cubicBezTo>
                  <a:cubicBezTo>
                    <a:pt x="38154" y="70793"/>
                    <a:pt x="38487" y="70904"/>
                    <a:pt x="38782" y="70941"/>
                  </a:cubicBezTo>
                  <a:cubicBezTo>
                    <a:pt x="38524" y="70793"/>
                    <a:pt x="38302" y="70682"/>
                    <a:pt x="38080" y="70497"/>
                  </a:cubicBezTo>
                  <a:cubicBezTo>
                    <a:pt x="38154" y="70386"/>
                    <a:pt x="38265" y="70349"/>
                    <a:pt x="38339" y="70238"/>
                  </a:cubicBezTo>
                  <a:close/>
                  <a:moveTo>
                    <a:pt x="33700" y="1785"/>
                  </a:moveTo>
                  <a:cubicBezTo>
                    <a:pt x="35655" y="1785"/>
                    <a:pt x="38150" y="3260"/>
                    <a:pt x="38634" y="4541"/>
                  </a:cubicBezTo>
                  <a:cubicBezTo>
                    <a:pt x="38967" y="5355"/>
                    <a:pt x="39004" y="7018"/>
                    <a:pt x="38967" y="8312"/>
                  </a:cubicBezTo>
                  <a:cubicBezTo>
                    <a:pt x="38487" y="7906"/>
                    <a:pt x="38080" y="7499"/>
                    <a:pt x="37673" y="7129"/>
                  </a:cubicBezTo>
                  <a:cubicBezTo>
                    <a:pt x="37562" y="6760"/>
                    <a:pt x="37267" y="6464"/>
                    <a:pt x="36823" y="6427"/>
                  </a:cubicBezTo>
                  <a:cubicBezTo>
                    <a:pt x="36801" y="6425"/>
                    <a:pt x="36778" y="6424"/>
                    <a:pt x="36756" y="6424"/>
                  </a:cubicBezTo>
                  <a:cubicBezTo>
                    <a:pt x="36299" y="6424"/>
                    <a:pt x="35860" y="6782"/>
                    <a:pt x="35825" y="7240"/>
                  </a:cubicBezTo>
                  <a:cubicBezTo>
                    <a:pt x="35788" y="7721"/>
                    <a:pt x="36084" y="8127"/>
                    <a:pt x="36527" y="8238"/>
                  </a:cubicBezTo>
                  <a:cubicBezTo>
                    <a:pt x="37008" y="8719"/>
                    <a:pt x="37562" y="9237"/>
                    <a:pt x="38117" y="9754"/>
                  </a:cubicBezTo>
                  <a:cubicBezTo>
                    <a:pt x="37156" y="10309"/>
                    <a:pt x="36194" y="10826"/>
                    <a:pt x="35122" y="11196"/>
                  </a:cubicBezTo>
                  <a:cubicBezTo>
                    <a:pt x="36231" y="10900"/>
                    <a:pt x="37341" y="10494"/>
                    <a:pt x="38376" y="9976"/>
                  </a:cubicBezTo>
                  <a:cubicBezTo>
                    <a:pt x="38413" y="10013"/>
                    <a:pt x="38487" y="10087"/>
                    <a:pt x="38561" y="10161"/>
                  </a:cubicBezTo>
                  <a:cubicBezTo>
                    <a:pt x="37747" y="10641"/>
                    <a:pt x="36897" y="11048"/>
                    <a:pt x="36047" y="11418"/>
                  </a:cubicBezTo>
                  <a:cubicBezTo>
                    <a:pt x="36010" y="11418"/>
                    <a:pt x="35973" y="11381"/>
                    <a:pt x="35899" y="11381"/>
                  </a:cubicBezTo>
                  <a:cubicBezTo>
                    <a:pt x="35857" y="11375"/>
                    <a:pt x="35816" y="11371"/>
                    <a:pt x="35775" y="11371"/>
                  </a:cubicBezTo>
                  <a:cubicBezTo>
                    <a:pt x="35339" y="11371"/>
                    <a:pt x="34934" y="11721"/>
                    <a:pt x="34900" y="12194"/>
                  </a:cubicBezTo>
                  <a:cubicBezTo>
                    <a:pt x="34863" y="12712"/>
                    <a:pt x="35233" y="13155"/>
                    <a:pt x="35714" y="13229"/>
                  </a:cubicBezTo>
                  <a:cubicBezTo>
                    <a:pt x="35745" y="13233"/>
                    <a:pt x="35775" y="13235"/>
                    <a:pt x="35805" y="13235"/>
                  </a:cubicBezTo>
                  <a:cubicBezTo>
                    <a:pt x="36063" y="13235"/>
                    <a:pt x="36288" y="13099"/>
                    <a:pt x="36453" y="12934"/>
                  </a:cubicBezTo>
                  <a:cubicBezTo>
                    <a:pt x="37193" y="12601"/>
                    <a:pt x="37932" y="12231"/>
                    <a:pt x="38671" y="11862"/>
                  </a:cubicBezTo>
                  <a:lnTo>
                    <a:pt x="38671" y="11862"/>
                  </a:lnTo>
                  <a:cubicBezTo>
                    <a:pt x="38413" y="13525"/>
                    <a:pt x="38080" y="15189"/>
                    <a:pt x="37747" y="16853"/>
                  </a:cubicBezTo>
                  <a:lnTo>
                    <a:pt x="36342" y="23729"/>
                  </a:lnTo>
                  <a:lnTo>
                    <a:pt x="34937" y="30680"/>
                  </a:lnTo>
                  <a:lnTo>
                    <a:pt x="34605" y="32454"/>
                  </a:lnTo>
                  <a:cubicBezTo>
                    <a:pt x="34568" y="32713"/>
                    <a:pt x="34531" y="33046"/>
                    <a:pt x="34494" y="33342"/>
                  </a:cubicBezTo>
                  <a:cubicBezTo>
                    <a:pt x="34420" y="33600"/>
                    <a:pt x="34383" y="33933"/>
                    <a:pt x="34346" y="34192"/>
                  </a:cubicBezTo>
                  <a:cubicBezTo>
                    <a:pt x="34161" y="35375"/>
                    <a:pt x="33976" y="36558"/>
                    <a:pt x="33754" y="37704"/>
                  </a:cubicBezTo>
                  <a:cubicBezTo>
                    <a:pt x="34013" y="36558"/>
                    <a:pt x="34309" y="35412"/>
                    <a:pt x="34531" y="34229"/>
                  </a:cubicBezTo>
                  <a:cubicBezTo>
                    <a:pt x="34568" y="33970"/>
                    <a:pt x="34605" y="33637"/>
                    <a:pt x="34716" y="33378"/>
                  </a:cubicBezTo>
                  <a:cubicBezTo>
                    <a:pt x="34753" y="33083"/>
                    <a:pt x="34863" y="32824"/>
                    <a:pt x="34900" y="32491"/>
                  </a:cubicBezTo>
                  <a:lnTo>
                    <a:pt x="35307" y="30791"/>
                  </a:lnTo>
                  <a:lnTo>
                    <a:pt x="37082" y="23877"/>
                  </a:lnTo>
                  <a:lnTo>
                    <a:pt x="38819" y="17000"/>
                  </a:lnTo>
                  <a:cubicBezTo>
                    <a:pt x="39300" y="15189"/>
                    <a:pt x="39707" y="13414"/>
                    <a:pt x="40113" y="11603"/>
                  </a:cubicBezTo>
                  <a:cubicBezTo>
                    <a:pt x="40742" y="12194"/>
                    <a:pt x="41259" y="12675"/>
                    <a:pt x="41629" y="12971"/>
                  </a:cubicBezTo>
                  <a:cubicBezTo>
                    <a:pt x="41666" y="13451"/>
                    <a:pt x="42110" y="13784"/>
                    <a:pt x="42553" y="13784"/>
                  </a:cubicBezTo>
                  <a:cubicBezTo>
                    <a:pt x="43071" y="13784"/>
                    <a:pt x="43478" y="13340"/>
                    <a:pt x="43478" y="12860"/>
                  </a:cubicBezTo>
                  <a:cubicBezTo>
                    <a:pt x="43478" y="12490"/>
                    <a:pt x="43256" y="12120"/>
                    <a:pt x="42886" y="12009"/>
                  </a:cubicBezTo>
                  <a:cubicBezTo>
                    <a:pt x="42590" y="11751"/>
                    <a:pt x="42110" y="11270"/>
                    <a:pt x="41444" y="10715"/>
                  </a:cubicBezTo>
                  <a:cubicBezTo>
                    <a:pt x="42369" y="10087"/>
                    <a:pt x="43256" y="9421"/>
                    <a:pt x="44032" y="8645"/>
                  </a:cubicBezTo>
                  <a:lnTo>
                    <a:pt x="44032" y="8645"/>
                  </a:lnTo>
                  <a:cubicBezTo>
                    <a:pt x="43108" y="9348"/>
                    <a:pt x="42147" y="9939"/>
                    <a:pt x="41185" y="10457"/>
                  </a:cubicBezTo>
                  <a:cubicBezTo>
                    <a:pt x="41112" y="10383"/>
                    <a:pt x="41038" y="10346"/>
                    <a:pt x="41001" y="10272"/>
                  </a:cubicBezTo>
                  <a:cubicBezTo>
                    <a:pt x="42369" y="9384"/>
                    <a:pt x="43515" y="8534"/>
                    <a:pt x="44180" y="8091"/>
                  </a:cubicBezTo>
                  <a:cubicBezTo>
                    <a:pt x="44624" y="8091"/>
                    <a:pt x="45067" y="7758"/>
                    <a:pt x="45104" y="7240"/>
                  </a:cubicBezTo>
                  <a:cubicBezTo>
                    <a:pt x="45141" y="6760"/>
                    <a:pt x="44772" y="6279"/>
                    <a:pt x="44291" y="6242"/>
                  </a:cubicBezTo>
                  <a:cubicBezTo>
                    <a:pt x="44260" y="6239"/>
                    <a:pt x="44228" y="6237"/>
                    <a:pt x="44196" y="6237"/>
                  </a:cubicBezTo>
                  <a:cubicBezTo>
                    <a:pt x="43854" y="6237"/>
                    <a:pt x="43502" y="6415"/>
                    <a:pt x="43367" y="6686"/>
                  </a:cubicBezTo>
                  <a:cubicBezTo>
                    <a:pt x="42775" y="7129"/>
                    <a:pt x="41666" y="7906"/>
                    <a:pt x="40298" y="8793"/>
                  </a:cubicBezTo>
                  <a:cubicBezTo>
                    <a:pt x="40335" y="7906"/>
                    <a:pt x="40409" y="6575"/>
                    <a:pt x="40261" y="5355"/>
                  </a:cubicBezTo>
                  <a:cubicBezTo>
                    <a:pt x="41972" y="3209"/>
                    <a:pt x="44002" y="2041"/>
                    <a:pt x="45912" y="2041"/>
                  </a:cubicBezTo>
                  <a:cubicBezTo>
                    <a:pt x="46602" y="2041"/>
                    <a:pt x="47276" y="2194"/>
                    <a:pt x="47914" y="2508"/>
                  </a:cubicBezTo>
                  <a:cubicBezTo>
                    <a:pt x="51574" y="4283"/>
                    <a:pt x="52498" y="5687"/>
                    <a:pt x="52720" y="6205"/>
                  </a:cubicBezTo>
                  <a:cubicBezTo>
                    <a:pt x="52905" y="6649"/>
                    <a:pt x="52683" y="8682"/>
                    <a:pt x="52314" y="10678"/>
                  </a:cubicBezTo>
                  <a:cubicBezTo>
                    <a:pt x="51722" y="9902"/>
                    <a:pt x="51168" y="9089"/>
                    <a:pt x="50650" y="8349"/>
                  </a:cubicBezTo>
                  <a:cubicBezTo>
                    <a:pt x="50613" y="7943"/>
                    <a:pt x="50280" y="7573"/>
                    <a:pt x="49837" y="7536"/>
                  </a:cubicBezTo>
                  <a:cubicBezTo>
                    <a:pt x="49813" y="7534"/>
                    <a:pt x="49789" y="7533"/>
                    <a:pt x="49765" y="7533"/>
                  </a:cubicBezTo>
                  <a:cubicBezTo>
                    <a:pt x="49276" y="7533"/>
                    <a:pt x="48837" y="7891"/>
                    <a:pt x="48801" y="8349"/>
                  </a:cubicBezTo>
                  <a:cubicBezTo>
                    <a:pt x="48764" y="8793"/>
                    <a:pt x="49023" y="9200"/>
                    <a:pt x="49393" y="9348"/>
                  </a:cubicBezTo>
                  <a:cubicBezTo>
                    <a:pt x="49984" y="10198"/>
                    <a:pt x="50724" y="11196"/>
                    <a:pt x="51426" y="12157"/>
                  </a:cubicBezTo>
                  <a:cubicBezTo>
                    <a:pt x="51389" y="12157"/>
                    <a:pt x="51278" y="12194"/>
                    <a:pt x="51241" y="12194"/>
                  </a:cubicBezTo>
                  <a:lnTo>
                    <a:pt x="49689" y="10531"/>
                  </a:lnTo>
                  <a:lnTo>
                    <a:pt x="50872" y="12305"/>
                  </a:lnTo>
                  <a:cubicBezTo>
                    <a:pt x="50132" y="12490"/>
                    <a:pt x="49356" y="12601"/>
                    <a:pt x="48469" y="12712"/>
                  </a:cubicBezTo>
                  <a:cubicBezTo>
                    <a:pt x="48395" y="12675"/>
                    <a:pt x="48284" y="12601"/>
                    <a:pt x="48136" y="12601"/>
                  </a:cubicBezTo>
                  <a:cubicBezTo>
                    <a:pt x="48114" y="12599"/>
                    <a:pt x="48092" y="12598"/>
                    <a:pt x="48069" y="12598"/>
                  </a:cubicBezTo>
                  <a:cubicBezTo>
                    <a:pt x="47612" y="12598"/>
                    <a:pt x="47173" y="12958"/>
                    <a:pt x="47138" y="13451"/>
                  </a:cubicBezTo>
                  <a:cubicBezTo>
                    <a:pt x="47101" y="13969"/>
                    <a:pt x="47470" y="14413"/>
                    <a:pt x="47951" y="14449"/>
                  </a:cubicBezTo>
                  <a:cubicBezTo>
                    <a:pt x="48008" y="14466"/>
                    <a:pt x="48063" y="14473"/>
                    <a:pt x="48116" y="14473"/>
                  </a:cubicBezTo>
                  <a:cubicBezTo>
                    <a:pt x="48305" y="14473"/>
                    <a:pt x="48472" y="14380"/>
                    <a:pt x="48617" y="14265"/>
                  </a:cubicBezTo>
                  <a:cubicBezTo>
                    <a:pt x="49578" y="14154"/>
                    <a:pt x="50539" y="13969"/>
                    <a:pt x="51389" y="13784"/>
                  </a:cubicBezTo>
                  <a:lnTo>
                    <a:pt x="51389" y="13784"/>
                  </a:lnTo>
                  <a:cubicBezTo>
                    <a:pt x="50354" y="17518"/>
                    <a:pt x="49393" y="21289"/>
                    <a:pt x="48432" y="25060"/>
                  </a:cubicBezTo>
                  <a:lnTo>
                    <a:pt x="45252" y="37815"/>
                  </a:lnTo>
                  <a:cubicBezTo>
                    <a:pt x="46546" y="33600"/>
                    <a:pt x="47877" y="29423"/>
                    <a:pt x="49208" y="25282"/>
                  </a:cubicBezTo>
                  <a:cubicBezTo>
                    <a:pt x="50317" y="21733"/>
                    <a:pt x="51463" y="18220"/>
                    <a:pt x="52683" y="14708"/>
                  </a:cubicBezTo>
                  <a:lnTo>
                    <a:pt x="53645" y="15670"/>
                  </a:lnTo>
                  <a:lnTo>
                    <a:pt x="52831" y="14339"/>
                  </a:lnTo>
                  <a:cubicBezTo>
                    <a:pt x="52868" y="14228"/>
                    <a:pt x="52868" y="14154"/>
                    <a:pt x="52905" y="14043"/>
                  </a:cubicBezTo>
                  <a:cubicBezTo>
                    <a:pt x="53756" y="15115"/>
                    <a:pt x="54495" y="16039"/>
                    <a:pt x="54865" y="16483"/>
                  </a:cubicBezTo>
                  <a:cubicBezTo>
                    <a:pt x="54939" y="16853"/>
                    <a:pt x="55271" y="17185"/>
                    <a:pt x="55678" y="17259"/>
                  </a:cubicBezTo>
                  <a:cubicBezTo>
                    <a:pt x="55702" y="17261"/>
                    <a:pt x="55726" y="17262"/>
                    <a:pt x="55749" y="17262"/>
                  </a:cubicBezTo>
                  <a:cubicBezTo>
                    <a:pt x="56236" y="17262"/>
                    <a:pt x="56643" y="16903"/>
                    <a:pt x="56713" y="16409"/>
                  </a:cubicBezTo>
                  <a:cubicBezTo>
                    <a:pt x="56750" y="15928"/>
                    <a:pt x="56454" y="15522"/>
                    <a:pt x="56011" y="15448"/>
                  </a:cubicBezTo>
                  <a:cubicBezTo>
                    <a:pt x="55641" y="14967"/>
                    <a:pt x="54939" y="14080"/>
                    <a:pt x="54125" y="13082"/>
                  </a:cubicBezTo>
                  <a:cubicBezTo>
                    <a:pt x="56417" y="12379"/>
                    <a:pt x="58007" y="11603"/>
                    <a:pt x="58820" y="11196"/>
                  </a:cubicBezTo>
                  <a:cubicBezTo>
                    <a:pt x="59301" y="11196"/>
                    <a:pt x="59708" y="10863"/>
                    <a:pt x="59745" y="10346"/>
                  </a:cubicBezTo>
                  <a:cubicBezTo>
                    <a:pt x="59819" y="9828"/>
                    <a:pt x="59412" y="9384"/>
                    <a:pt x="58931" y="9348"/>
                  </a:cubicBezTo>
                  <a:cubicBezTo>
                    <a:pt x="58884" y="9339"/>
                    <a:pt x="58837" y="9335"/>
                    <a:pt x="58792" y="9335"/>
                  </a:cubicBezTo>
                  <a:cubicBezTo>
                    <a:pt x="58449" y="9335"/>
                    <a:pt x="58170" y="9567"/>
                    <a:pt x="58007" y="9828"/>
                  </a:cubicBezTo>
                  <a:cubicBezTo>
                    <a:pt x="57305" y="10198"/>
                    <a:pt x="56122" y="10752"/>
                    <a:pt x="54384" y="11307"/>
                  </a:cubicBezTo>
                  <a:cubicBezTo>
                    <a:pt x="55748" y="8420"/>
                    <a:pt x="58011" y="6649"/>
                    <a:pt x="60262" y="6649"/>
                  </a:cubicBezTo>
                  <a:cubicBezTo>
                    <a:pt x="60633" y="6649"/>
                    <a:pt x="61005" y="6697"/>
                    <a:pt x="61371" y="6797"/>
                  </a:cubicBezTo>
                  <a:cubicBezTo>
                    <a:pt x="62665" y="7166"/>
                    <a:pt x="66843" y="8497"/>
                    <a:pt x="66584" y="11640"/>
                  </a:cubicBezTo>
                  <a:cubicBezTo>
                    <a:pt x="66363" y="14449"/>
                    <a:pt x="65364" y="17333"/>
                    <a:pt x="64329" y="20106"/>
                  </a:cubicBezTo>
                  <a:cubicBezTo>
                    <a:pt x="63922" y="21326"/>
                    <a:pt x="63516" y="22472"/>
                    <a:pt x="63146" y="23581"/>
                  </a:cubicBezTo>
                  <a:cubicBezTo>
                    <a:pt x="62850" y="24542"/>
                    <a:pt x="62481" y="25836"/>
                    <a:pt x="62074" y="27352"/>
                  </a:cubicBezTo>
                  <a:cubicBezTo>
                    <a:pt x="60965" y="31345"/>
                    <a:pt x="59449" y="36743"/>
                    <a:pt x="58192" y="39553"/>
                  </a:cubicBezTo>
                  <a:cubicBezTo>
                    <a:pt x="56565" y="43250"/>
                    <a:pt x="55123" y="46503"/>
                    <a:pt x="55752" y="50607"/>
                  </a:cubicBezTo>
                  <a:cubicBezTo>
                    <a:pt x="55641" y="50718"/>
                    <a:pt x="55567" y="50755"/>
                    <a:pt x="55419" y="50829"/>
                  </a:cubicBezTo>
                  <a:cubicBezTo>
                    <a:pt x="55308" y="50940"/>
                    <a:pt x="55234" y="50977"/>
                    <a:pt x="55123" y="51087"/>
                  </a:cubicBezTo>
                  <a:cubicBezTo>
                    <a:pt x="54939" y="50052"/>
                    <a:pt x="54865" y="49054"/>
                    <a:pt x="54828" y="48019"/>
                  </a:cubicBezTo>
                  <a:cubicBezTo>
                    <a:pt x="54754" y="46651"/>
                    <a:pt x="55013" y="45246"/>
                    <a:pt x="55456" y="43952"/>
                  </a:cubicBezTo>
                  <a:cubicBezTo>
                    <a:pt x="55678" y="43324"/>
                    <a:pt x="55974" y="42658"/>
                    <a:pt x="56233" y="42030"/>
                  </a:cubicBezTo>
                  <a:cubicBezTo>
                    <a:pt x="56528" y="41364"/>
                    <a:pt x="56861" y="40736"/>
                    <a:pt x="57120" y="40070"/>
                  </a:cubicBezTo>
                  <a:cubicBezTo>
                    <a:pt x="57674" y="38776"/>
                    <a:pt x="58192" y="37445"/>
                    <a:pt x="58636" y="36114"/>
                  </a:cubicBezTo>
                  <a:cubicBezTo>
                    <a:pt x="59116" y="34746"/>
                    <a:pt x="59560" y="33415"/>
                    <a:pt x="60004" y="32048"/>
                  </a:cubicBezTo>
                  <a:cubicBezTo>
                    <a:pt x="60410" y="30643"/>
                    <a:pt x="60780" y="29312"/>
                    <a:pt x="61039" y="27870"/>
                  </a:cubicBezTo>
                  <a:cubicBezTo>
                    <a:pt x="61261" y="26502"/>
                    <a:pt x="61630" y="25097"/>
                    <a:pt x="62074" y="23766"/>
                  </a:cubicBezTo>
                  <a:cubicBezTo>
                    <a:pt x="62481" y="22435"/>
                    <a:pt x="62998" y="21067"/>
                    <a:pt x="63553" y="19773"/>
                  </a:cubicBezTo>
                  <a:lnTo>
                    <a:pt x="63553" y="19773"/>
                  </a:lnTo>
                  <a:cubicBezTo>
                    <a:pt x="62961" y="21067"/>
                    <a:pt x="62444" y="22435"/>
                    <a:pt x="61963" y="23766"/>
                  </a:cubicBezTo>
                  <a:cubicBezTo>
                    <a:pt x="61519" y="25097"/>
                    <a:pt x="61150" y="26502"/>
                    <a:pt x="60854" y="27870"/>
                  </a:cubicBezTo>
                  <a:cubicBezTo>
                    <a:pt x="60558" y="29275"/>
                    <a:pt x="60114" y="30606"/>
                    <a:pt x="59708" y="31974"/>
                  </a:cubicBezTo>
                  <a:cubicBezTo>
                    <a:pt x="59264" y="33342"/>
                    <a:pt x="58784" y="34672"/>
                    <a:pt x="58266" y="36003"/>
                  </a:cubicBezTo>
                  <a:cubicBezTo>
                    <a:pt x="57785" y="37334"/>
                    <a:pt x="57231" y="38628"/>
                    <a:pt x="56676" y="39922"/>
                  </a:cubicBezTo>
                  <a:cubicBezTo>
                    <a:pt x="56380" y="40588"/>
                    <a:pt x="56048" y="41216"/>
                    <a:pt x="55752" y="41882"/>
                  </a:cubicBezTo>
                  <a:cubicBezTo>
                    <a:pt x="55419" y="42510"/>
                    <a:pt x="55123" y="43176"/>
                    <a:pt x="54902" y="43878"/>
                  </a:cubicBezTo>
                  <a:cubicBezTo>
                    <a:pt x="54384" y="45246"/>
                    <a:pt x="54162" y="46688"/>
                    <a:pt x="54162" y="48167"/>
                  </a:cubicBezTo>
                  <a:cubicBezTo>
                    <a:pt x="54162" y="49350"/>
                    <a:pt x="54310" y="50570"/>
                    <a:pt x="54495" y="51753"/>
                  </a:cubicBezTo>
                  <a:cubicBezTo>
                    <a:pt x="54384" y="51864"/>
                    <a:pt x="54310" y="51901"/>
                    <a:pt x="54199" y="52012"/>
                  </a:cubicBezTo>
                  <a:cubicBezTo>
                    <a:pt x="53977" y="50977"/>
                    <a:pt x="53903" y="49904"/>
                    <a:pt x="53940" y="48869"/>
                  </a:cubicBezTo>
                  <a:lnTo>
                    <a:pt x="53940" y="48869"/>
                  </a:lnTo>
                  <a:cubicBezTo>
                    <a:pt x="53756" y="50015"/>
                    <a:pt x="53719" y="51161"/>
                    <a:pt x="53829" y="52307"/>
                  </a:cubicBezTo>
                  <a:lnTo>
                    <a:pt x="53571" y="52603"/>
                  </a:lnTo>
                  <a:cubicBezTo>
                    <a:pt x="53423" y="52012"/>
                    <a:pt x="53349" y="51309"/>
                    <a:pt x="53386" y="50644"/>
                  </a:cubicBezTo>
                  <a:lnTo>
                    <a:pt x="53386" y="50644"/>
                  </a:lnTo>
                  <a:cubicBezTo>
                    <a:pt x="53201" y="51346"/>
                    <a:pt x="53090" y="52086"/>
                    <a:pt x="53201" y="52862"/>
                  </a:cubicBezTo>
                  <a:cubicBezTo>
                    <a:pt x="53053" y="52973"/>
                    <a:pt x="52979" y="53047"/>
                    <a:pt x="52905" y="53232"/>
                  </a:cubicBezTo>
                  <a:cubicBezTo>
                    <a:pt x="52720" y="53417"/>
                    <a:pt x="52535" y="53675"/>
                    <a:pt x="52351" y="53860"/>
                  </a:cubicBezTo>
                  <a:cubicBezTo>
                    <a:pt x="52129" y="54119"/>
                    <a:pt x="51907" y="54415"/>
                    <a:pt x="51685" y="54711"/>
                  </a:cubicBezTo>
                  <a:cubicBezTo>
                    <a:pt x="51796" y="53934"/>
                    <a:pt x="52018" y="53047"/>
                    <a:pt x="52462" y="52271"/>
                  </a:cubicBezTo>
                  <a:lnTo>
                    <a:pt x="52462" y="52271"/>
                  </a:lnTo>
                  <a:cubicBezTo>
                    <a:pt x="52461" y="52271"/>
                    <a:pt x="51537" y="53010"/>
                    <a:pt x="50687" y="54415"/>
                  </a:cubicBezTo>
                  <a:lnTo>
                    <a:pt x="50613" y="54821"/>
                  </a:lnTo>
                  <a:cubicBezTo>
                    <a:pt x="50502" y="55191"/>
                    <a:pt x="50428" y="55561"/>
                    <a:pt x="50206" y="55894"/>
                  </a:cubicBezTo>
                  <a:cubicBezTo>
                    <a:pt x="49911" y="56189"/>
                    <a:pt x="49578" y="56374"/>
                    <a:pt x="49282" y="56522"/>
                  </a:cubicBezTo>
                  <a:cubicBezTo>
                    <a:pt x="47988" y="57077"/>
                    <a:pt x="46768" y="57742"/>
                    <a:pt x="45622" y="58519"/>
                  </a:cubicBezTo>
                  <a:cubicBezTo>
                    <a:pt x="46731" y="57631"/>
                    <a:pt x="47877" y="56855"/>
                    <a:pt x="49134" y="56189"/>
                  </a:cubicBezTo>
                  <a:cubicBezTo>
                    <a:pt x="49393" y="56005"/>
                    <a:pt x="49689" y="55820"/>
                    <a:pt x="49837" y="55598"/>
                  </a:cubicBezTo>
                  <a:cubicBezTo>
                    <a:pt x="49948" y="55376"/>
                    <a:pt x="50021" y="55043"/>
                    <a:pt x="50058" y="54711"/>
                  </a:cubicBezTo>
                  <a:lnTo>
                    <a:pt x="50132" y="53675"/>
                  </a:lnTo>
                  <a:cubicBezTo>
                    <a:pt x="49837" y="52381"/>
                    <a:pt x="49541" y="49904"/>
                    <a:pt x="50687" y="46207"/>
                  </a:cubicBezTo>
                  <a:cubicBezTo>
                    <a:pt x="50927" y="45308"/>
                    <a:pt x="51653" y="44409"/>
                    <a:pt x="52316" y="44409"/>
                  </a:cubicBezTo>
                  <a:cubicBezTo>
                    <a:pt x="52880" y="44409"/>
                    <a:pt x="53398" y="45058"/>
                    <a:pt x="53534" y="46910"/>
                  </a:cubicBezTo>
                  <a:cubicBezTo>
                    <a:pt x="53719" y="45172"/>
                    <a:pt x="55863" y="41216"/>
                    <a:pt x="57453" y="36151"/>
                  </a:cubicBezTo>
                  <a:lnTo>
                    <a:pt x="57453" y="36151"/>
                  </a:lnTo>
                  <a:cubicBezTo>
                    <a:pt x="57452" y="36151"/>
                    <a:pt x="57231" y="36336"/>
                    <a:pt x="56750" y="36669"/>
                  </a:cubicBezTo>
                  <a:lnTo>
                    <a:pt x="54347" y="42030"/>
                  </a:lnTo>
                  <a:lnTo>
                    <a:pt x="54347" y="42030"/>
                  </a:lnTo>
                  <a:lnTo>
                    <a:pt x="56491" y="36780"/>
                  </a:lnTo>
                  <a:lnTo>
                    <a:pt x="56491" y="36780"/>
                  </a:lnTo>
                  <a:cubicBezTo>
                    <a:pt x="56233" y="36928"/>
                    <a:pt x="56011" y="37076"/>
                    <a:pt x="55678" y="37260"/>
                  </a:cubicBezTo>
                  <a:cubicBezTo>
                    <a:pt x="55308" y="38222"/>
                    <a:pt x="54902" y="39183"/>
                    <a:pt x="54458" y="40181"/>
                  </a:cubicBezTo>
                  <a:cubicBezTo>
                    <a:pt x="54828" y="39257"/>
                    <a:pt x="55197" y="38333"/>
                    <a:pt x="55456" y="37408"/>
                  </a:cubicBezTo>
                  <a:lnTo>
                    <a:pt x="55456" y="37408"/>
                  </a:lnTo>
                  <a:cubicBezTo>
                    <a:pt x="55234" y="37519"/>
                    <a:pt x="54939" y="37667"/>
                    <a:pt x="54717" y="37815"/>
                  </a:cubicBezTo>
                  <a:lnTo>
                    <a:pt x="53792" y="39922"/>
                  </a:lnTo>
                  <a:lnTo>
                    <a:pt x="54532" y="37889"/>
                  </a:lnTo>
                  <a:lnTo>
                    <a:pt x="54532" y="37889"/>
                  </a:lnTo>
                  <a:cubicBezTo>
                    <a:pt x="54273" y="38037"/>
                    <a:pt x="53977" y="38148"/>
                    <a:pt x="53719" y="38259"/>
                  </a:cubicBezTo>
                  <a:lnTo>
                    <a:pt x="53201" y="39331"/>
                  </a:lnTo>
                  <a:lnTo>
                    <a:pt x="53571" y="38296"/>
                  </a:lnTo>
                  <a:lnTo>
                    <a:pt x="53571" y="38296"/>
                  </a:lnTo>
                  <a:cubicBezTo>
                    <a:pt x="53275" y="38443"/>
                    <a:pt x="52979" y="38554"/>
                    <a:pt x="52646" y="38665"/>
                  </a:cubicBezTo>
                  <a:lnTo>
                    <a:pt x="52129" y="39737"/>
                  </a:lnTo>
                  <a:lnTo>
                    <a:pt x="52498" y="38702"/>
                  </a:lnTo>
                  <a:lnTo>
                    <a:pt x="52498" y="38702"/>
                  </a:lnTo>
                  <a:cubicBezTo>
                    <a:pt x="51389" y="39072"/>
                    <a:pt x="50095" y="39368"/>
                    <a:pt x="48727" y="39553"/>
                  </a:cubicBezTo>
                  <a:cubicBezTo>
                    <a:pt x="48432" y="40218"/>
                    <a:pt x="47803" y="41105"/>
                    <a:pt x="46879" y="41771"/>
                  </a:cubicBezTo>
                  <a:lnTo>
                    <a:pt x="47175" y="41771"/>
                  </a:lnTo>
                  <a:cubicBezTo>
                    <a:pt x="47507" y="41771"/>
                    <a:pt x="47840" y="41771"/>
                    <a:pt x="48099" y="41660"/>
                  </a:cubicBezTo>
                  <a:cubicBezTo>
                    <a:pt x="48395" y="41549"/>
                    <a:pt x="48727" y="41364"/>
                    <a:pt x="48912" y="41142"/>
                  </a:cubicBezTo>
                  <a:lnTo>
                    <a:pt x="48912" y="41142"/>
                  </a:lnTo>
                  <a:cubicBezTo>
                    <a:pt x="48764" y="41401"/>
                    <a:pt x="48469" y="41697"/>
                    <a:pt x="48210" y="41845"/>
                  </a:cubicBezTo>
                  <a:cubicBezTo>
                    <a:pt x="47877" y="42030"/>
                    <a:pt x="47544" y="42104"/>
                    <a:pt x="47249" y="42141"/>
                  </a:cubicBezTo>
                  <a:cubicBezTo>
                    <a:pt x="46805" y="42214"/>
                    <a:pt x="46435" y="42251"/>
                    <a:pt x="46029" y="42288"/>
                  </a:cubicBezTo>
                  <a:cubicBezTo>
                    <a:pt x="45252" y="42695"/>
                    <a:pt x="44328" y="42991"/>
                    <a:pt x="43256" y="43065"/>
                  </a:cubicBezTo>
                  <a:cubicBezTo>
                    <a:pt x="43589" y="43213"/>
                    <a:pt x="43958" y="43361"/>
                    <a:pt x="44291" y="43435"/>
                  </a:cubicBezTo>
                  <a:cubicBezTo>
                    <a:pt x="44402" y="43471"/>
                    <a:pt x="44513" y="43490"/>
                    <a:pt x="44633" y="43490"/>
                  </a:cubicBezTo>
                  <a:cubicBezTo>
                    <a:pt x="44753" y="43490"/>
                    <a:pt x="44883" y="43471"/>
                    <a:pt x="45030" y="43435"/>
                  </a:cubicBezTo>
                  <a:cubicBezTo>
                    <a:pt x="45252" y="43398"/>
                    <a:pt x="45511" y="43324"/>
                    <a:pt x="45807" y="43324"/>
                  </a:cubicBezTo>
                  <a:cubicBezTo>
                    <a:pt x="46066" y="43250"/>
                    <a:pt x="46361" y="43250"/>
                    <a:pt x="46583" y="43250"/>
                  </a:cubicBezTo>
                  <a:cubicBezTo>
                    <a:pt x="46879" y="43250"/>
                    <a:pt x="47101" y="43176"/>
                    <a:pt x="47323" y="43028"/>
                  </a:cubicBezTo>
                  <a:lnTo>
                    <a:pt x="47323" y="43028"/>
                  </a:lnTo>
                  <a:cubicBezTo>
                    <a:pt x="47138" y="43213"/>
                    <a:pt x="46879" y="43324"/>
                    <a:pt x="46583" y="43361"/>
                  </a:cubicBezTo>
                  <a:cubicBezTo>
                    <a:pt x="46324" y="43398"/>
                    <a:pt x="46029" y="43435"/>
                    <a:pt x="45807" y="43508"/>
                  </a:cubicBezTo>
                  <a:cubicBezTo>
                    <a:pt x="45585" y="43545"/>
                    <a:pt x="45289" y="43693"/>
                    <a:pt x="45067" y="43730"/>
                  </a:cubicBezTo>
                  <a:cubicBezTo>
                    <a:pt x="44858" y="43783"/>
                    <a:pt x="44668" y="43835"/>
                    <a:pt x="44469" y="43835"/>
                  </a:cubicBezTo>
                  <a:cubicBezTo>
                    <a:pt x="44387" y="43835"/>
                    <a:pt x="44304" y="43826"/>
                    <a:pt x="44217" y="43804"/>
                  </a:cubicBezTo>
                  <a:cubicBezTo>
                    <a:pt x="43626" y="43767"/>
                    <a:pt x="43108" y="43582"/>
                    <a:pt x="42627" y="43435"/>
                  </a:cubicBezTo>
                  <a:lnTo>
                    <a:pt x="41075" y="42991"/>
                  </a:lnTo>
                  <a:cubicBezTo>
                    <a:pt x="40298" y="42843"/>
                    <a:pt x="39485" y="42621"/>
                    <a:pt x="38598" y="42214"/>
                  </a:cubicBezTo>
                  <a:lnTo>
                    <a:pt x="38598" y="42214"/>
                  </a:lnTo>
                  <a:cubicBezTo>
                    <a:pt x="38782" y="42399"/>
                    <a:pt x="38930" y="42510"/>
                    <a:pt x="39152" y="42695"/>
                  </a:cubicBezTo>
                  <a:cubicBezTo>
                    <a:pt x="39485" y="42991"/>
                    <a:pt x="39891" y="43213"/>
                    <a:pt x="40298" y="43361"/>
                  </a:cubicBezTo>
                  <a:cubicBezTo>
                    <a:pt x="40520" y="43435"/>
                    <a:pt x="40705" y="43508"/>
                    <a:pt x="40964" y="43545"/>
                  </a:cubicBezTo>
                  <a:cubicBezTo>
                    <a:pt x="41185" y="43582"/>
                    <a:pt x="41407" y="43693"/>
                    <a:pt x="41592" y="43804"/>
                  </a:cubicBezTo>
                  <a:cubicBezTo>
                    <a:pt x="41185" y="43582"/>
                    <a:pt x="40705" y="43619"/>
                    <a:pt x="40261" y="43545"/>
                  </a:cubicBezTo>
                  <a:cubicBezTo>
                    <a:pt x="39781" y="43435"/>
                    <a:pt x="39337" y="43250"/>
                    <a:pt x="38930" y="43028"/>
                  </a:cubicBezTo>
                  <a:cubicBezTo>
                    <a:pt x="38302" y="42695"/>
                    <a:pt x="37747" y="42214"/>
                    <a:pt x="37377" y="41586"/>
                  </a:cubicBezTo>
                  <a:cubicBezTo>
                    <a:pt x="36971" y="41364"/>
                    <a:pt x="36564" y="41142"/>
                    <a:pt x="36157" y="40847"/>
                  </a:cubicBezTo>
                  <a:cubicBezTo>
                    <a:pt x="35580" y="41819"/>
                    <a:pt x="34152" y="42542"/>
                    <a:pt x="32594" y="42542"/>
                  </a:cubicBezTo>
                  <a:cubicBezTo>
                    <a:pt x="32257" y="42542"/>
                    <a:pt x="31915" y="42509"/>
                    <a:pt x="31573" y="42436"/>
                  </a:cubicBezTo>
                  <a:lnTo>
                    <a:pt x="31573" y="42436"/>
                  </a:lnTo>
                  <a:cubicBezTo>
                    <a:pt x="32497" y="43065"/>
                    <a:pt x="33606" y="43508"/>
                    <a:pt x="34753" y="43508"/>
                  </a:cubicBezTo>
                  <a:cubicBezTo>
                    <a:pt x="34568" y="43529"/>
                    <a:pt x="34382" y="43539"/>
                    <a:pt x="34196" y="43539"/>
                  </a:cubicBezTo>
                  <a:cubicBezTo>
                    <a:pt x="32708" y="43539"/>
                    <a:pt x="31207" y="42896"/>
                    <a:pt x="30057" y="41845"/>
                  </a:cubicBezTo>
                  <a:cubicBezTo>
                    <a:pt x="29244" y="41364"/>
                    <a:pt x="28505" y="40588"/>
                    <a:pt x="27950" y="39479"/>
                  </a:cubicBezTo>
                  <a:lnTo>
                    <a:pt x="27950" y="39479"/>
                  </a:lnTo>
                  <a:cubicBezTo>
                    <a:pt x="28283" y="41105"/>
                    <a:pt x="29022" y="42621"/>
                    <a:pt x="30131" y="43878"/>
                  </a:cubicBezTo>
                  <a:cubicBezTo>
                    <a:pt x="28209" y="42030"/>
                    <a:pt x="27100" y="39331"/>
                    <a:pt x="27174" y="36558"/>
                  </a:cubicBezTo>
                  <a:cubicBezTo>
                    <a:pt x="27137" y="36188"/>
                    <a:pt x="27100" y="35819"/>
                    <a:pt x="27100" y="35449"/>
                  </a:cubicBezTo>
                  <a:cubicBezTo>
                    <a:pt x="27100" y="35449"/>
                    <a:pt x="27137" y="34672"/>
                    <a:pt x="27211" y="33452"/>
                  </a:cubicBezTo>
                  <a:lnTo>
                    <a:pt x="27211" y="33452"/>
                  </a:lnTo>
                  <a:cubicBezTo>
                    <a:pt x="26730" y="34488"/>
                    <a:pt x="26397" y="35597"/>
                    <a:pt x="26360" y="36743"/>
                  </a:cubicBezTo>
                  <a:cubicBezTo>
                    <a:pt x="26175" y="35116"/>
                    <a:pt x="26471" y="33378"/>
                    <a:pt x="27358" y="31863"/>
                  </a:cubicBezTo>
                  <a:cubicBezTo>
                    <a:pt x="27395" y="31197"/>
                    <a:pt x="27506" y="30569"/>
                    <a:pt x="27543" y="29829"/>
                  </a:cubicBezTo>
                  <a:lnTo>
                    <a:pt x="27543" y="29829"/>
                  </a:lnTo>
                  <a:cubicBezTo>
                    <a:pt x="27026" y="30236"/>
                    <a:pt x="26619" y="30754"/>
                    <a:pt x="26360" y="31345"/>
                  </a:cubicBezTo>
                  <a:cubicBezTo>
                    <a:pt x="26545" y="30495"/>
                    <a:pt x="26989" y="29681"/>
                    <a:pt x="27654" y="29016"/>
                  </a:cubicBezTo>
                  <a:lnTo>
                    <a:pt x="27913" y="26946"/>
                  </a:lnTo>
                  <a:lnTo>
                    <a:pt x="27913" y="26946"/>
                  </a:lnTo>
                  <a:cubicBezTo>
                    <a:pt x="27839" y="27056"/>
                    <a:pt x="27691" y="27093"/>
                    <a:pt x="27580" y="27167"/>
                  </a:cubicBezTo>
                  <a:cubicBezTo>
                    <a:pt x="27211" y="27500"/>
                    <a:pt x="26841" y="27907"/>
                    <a:pt x="26619" y="28387"/>
                  </a:cubicBezTo>
                  <a:cubicBezTo>
                    <a:pt x="26767" y="27870"/>
                    <a:pt x="26989" y="27352"/>
                    <a:pt x="27321" y="26946"/>
                  </a:cubicBezTo>
                  <a:cubicBezTo>
                    <a:pt x="27469" y="26724"/>
                    <a:pt x="27654" y="26502"/>
                    <a:pt x="27876" y="26317"/>
                  </a:cubicBezTo>
                  <a:cubicBezTo>
                    <a:pt x="27913" y="26243"/>
                    <a:pt x="28024" y="26206"/>
                    <a:pt x="28061" y="26132"/>
                  </a:cubicBezTo>
                  <a:cubicBezTo>
                    <a:pt x="28135" y="25504"/>
                    <a:pt x="28246" y="24949"/>
                    <a:pt x="28394" y="24395"/>
                  </a:cubicBezTo>
                  <a:lnTo>
                    <a:pt x="28394" y="24395"/>
                  </a:lnTo>
                  <a:cubicBezTo>
                    <a:pt x="27728" y="24727"/>
                    <a:pt x="27174" y="25282"/>
                    <a:pt x="26804" y="25947"/>
                  </a:cubicBezTo>
                  <a:cubicBezTo>
                    <a:pt x="27026" y="25023"/>
                    <a:pt x="27691" y="24136"/>
                    <a:pt x="28578" y="23581"/>
                  </a:cubicBezTo>
                  <a:cubicBezTo>
                    <a:pt x="29027" y="21545"/>
                    <a:pt x="29669" y="20121"/>
                    <a:pt x="30504" y="20121"/>
                  </a:cubicBezTo>
                  <a:cubicBezTo>
                    <a:pt x="30564" y="20121"/>
                    <a:pt x="30624" y="20128"/>
                    <a:pt x="30686" y="20143"/>
                  </a:cubicBezTo>
                  <a:cubicBezTo>
                    <a:pt x="33459" y="20956"/>
                    <a:pt x="30057" y="29497"/>
                    <a:pt x="32534" y="36743"/>
                  </a:cubicBezTo>
                  <a:cubicBezTo>
                    <a:pt x="32534" y="36743"/>
                    <a:pt x="31240" y="28203"/>
                    <a:pt x="36231" y="14006"/>
                  </a:cubicBezTo>
                  <a:lnTo>
                    <a:pt x="36231" y="14006"/>
                  </a:lnTo>
                  <a:cubicBezTo>
                    <a:pt x="36231" y="14006"/>
                    <a:pt x="35062" y="14403"/>
                    <a:pt x="33894" y="14403"/>
                  </a:cubicBezTo>
                  <a:cubicBezTo>
                    <a:pt x="32864" y="14403"/>
                    <a:pt x="31835" y="14094"/>
                    <a:pt x="31610" y="12934"/>
                  </a:cubicBezTo>
                  <a:cubicBezTo>
                    <a:pt x="31388" y="13396"/>
                    <a:pt x="30889" y="13627"/>
                    <a:pt x="30344" y="13627"/>
                  </a:cubicBezTo>
                  <a:cubicBezTo>
                    <a:pt x="29798" y="13627"/>
                    <a:pt x="29207" y="13396"/>
                    <a:pt x="28800" y="12934"/>
                  </a:cubicBezTo>
                  <a:lnTo>
                    <a:pt x="27839" y="12453"/>
                  </a:lnTo>
                  <a:cubicBezTo>
                    <a:pt x="27839" y="12453"/>
                    <a:pt x="25695" y="23951"/>
                    <a:pt x="25362" y="26243"/>
                  </a:cubicBezTo>
                  <a:cubicBezTo>
                    <a:pt x="24992" y="28535"/>
                    <a:pt x="24549" y="35745"/>
                    <a:pt x="24807" y="38887"/>
                  </a:cubicBezTo>
                  <a:cubicBezTo>
                    <a:pt x="24955" y="40588"/>
                    <a:pt x="24992" y="43582"/>
                    <a:pt x="23809" y="47316"/>
                  </a:cubicBezTo>
                  <a:cubicBezTo>
                    <a:pt x="24142" y="47575"/>
                    <a:pt x="24438" y="47834"/>
                    <a:pt x="24697" y="48167"/>
                  </a:cubicBezTo>
                  <a:cubicBezTo>
                    <a:pt x="24327" y="48019"/>
                    <a:pt x="23994" y="47945"/>
                    <a:pt x="23624" y="47871"/>
                  </a:cubicBezTo>
                  <a:cubicBezTo>
                    <a:pt x="23476" y="48204"/>
                    <a:pt x="23403" y="48573"/>
                    <a:pt x="23255" y="48906"/>
                  </a:cubicBezTo>
                  <a:cubicBezTo>
                    <a:pt x="23513" y="49128"/>
                    <a:pt x="23809" y="49424"/>
                    <a:pt x="24031" y="49720"/>
                  </a:cubicBezTo>
                  <a:cubicBezTo>
                    <a:pt x="23698" y="49609"/>
                    <a:pt x="23403" y="49461"/>
                    <a:pt x="23070" y="49424"/>
                  </a:cubicBezTo>
                  <a:cubicBezTo>
                    <a:pt x="22885" y="49830"/>
                    <a:pt x="22700" y="50237"/>
                    <a:pt x="22515" y="50718"/>
                  </a:cubicBezTo>
                  <a:cubicBezTo>
                    <a:pt x="23144" y="50977"/>
                    <a:pt x="23698" y="51457"/>
                    <a:pt x="24068" y="52012"/>
                  </a:cubicBezTo>
                  <a:cubicBezTo>
                    <a:pt x="23513" y="51568"/>
                    <a:pt x="22885" y="51346"/>
                    <a:pt x="22219" y="51309"/>
                  </a:cubicBezTo>
                  <a:cubicBezTo>
                    <a:pt x="22035" y="51679"/>
                    <a:pt x="21850" y="52012"/>
                    <a:pt x="21628" y="52381"/>
                  </a:cubicBezTo>
                  <a:cubicBezTo>
                    <a:pt x="22367" y="52862"/>
                    <a:pt x="23070" y="53417"/>
                    <a:pt x="23661" y="54082"/>
                  </a:cubicBezTo>
                  <a:cubicBezTo>
                    <a:pt x="22922" y="53564"/>
                    <a:pt x="22146" y="53195"/>
                    <a:pt x="21295" y="52936"/>
                  </a:cubicBezTo>
                  <a:lnTo>
                    <a:pt x="20630" y="54045"/>
                  </a:lnTo>
                  <a:cubicBezTo>
                    <a:pt x="22146" y="54711"/>
                    <a:pt x="23513" y="55635"/>
                    <a:pt x="24733" y="56818"/>
                  </a:cubicBezTo>
                  <a:cubicBezTo>
                    <a:pt x="23329" y="55820"/>
                    <a:pt x="21813" y="55080"/>
                    <a:pt x="20186" y="54674"/>
                  </a:cubicBezTo>
                  <a:lnTo>
                    <a:pt x="19521" y="55635"/>
                  </a:lnTo>
                  <a:cubicBezTo>
                    <a:pt x="20889" y="56078"/>
                    <a:pt x="22146" y="56818"/>
                    <a:pt x="23255" y="57631"/>
                  </a:cubicBezTo>
                  <a:cubicBezTo>
                    <a:pt x="24586" y="58666"/>
                    <a:pt x="25806" y="59886"/>
                    <a:pt x="26952" y="61107"/>
                  </a:cubicBezTo>
                  <a:cubicBezTo>
                    <a:pt x="25695" y="59997"/>
                    <a:pt x="24401" y="58888"/>
                    <a:pt x="23033" y="57964"/>
                  </a:cubicBezTo>
                  <a:cubicBezTo>
                    <a:pt x="21776" y="57188"/>
                    <a:pt x="20445" y="56522"/>
                    <a:pt x="19003" y="56263"/>
                  </a:cubicBezTo>
                  <a:cubicBezTo>
                    <a:pt x="18818" y="56485"/>
                    <a:pt x="18670" y="56670"/>
                    <a:pt x="18485" y="56892"/>
                  </a:cubicBezTo>
                  <a:cubicBezTo>
                    <a:pt x="22404" y="58482"/>
                    <a:pt x="25843" y="61291"/>
                    <a:pt x="28135" y="64767"/>
                  </a:cubicBezTo>
                  <a:cubicBezTo>
                    <a:pt x="25621" y="61328"/>
                    <a:pt x="21998" y="58777"/>
                    <a:pt x="18042" y="57483"/>
                  </a:cubicBezTo>
                  <a:cubicBezTo>
                    <a:pt x="17783" y="57742"/>
                    <a:pt x="17598" y="58001"/>
                    <a:pt x="17376" y="58223"/>
                  </a:cubicBezTo>
                  <a:cubicBezTo>
                    <a:pt x="17376" y="58223"/>
                    <a:pt x="24881" y="61070"/>
                    <a:pt x="27469" y="65950"/>
                  </a:cubicBezTo>
                  <a:cubicBezTo>
                    <a:pt x="27506" y="65950"/>
                    <a:pt x="27580" y="65913"/>
                    <a:pt x="27654" y="65913"/>
                  </a:cubicBezTo>
                  <a:cubicBezTo>
                    <a:pt x="28615" y="65580"/>
                    <a:pt x="29577" y="65358"/>
                    <a:pt x="30612" y="65136"/>
                  </a:cubicBezTo>
                  <a:cubicBezTo>
                    <a:pt x="31573" y="64878"/>
                    <a:pt x="32571" y="64804"/>
                    <a:pt x="33569" y="64582"/>
                  </a:cubicBezTo>
                  <a:cubicBezTo>
                    <a:pt x="34013" y="64434"/>
                    <a:pt x="34531" y="64286"/>
                    <a:pt x="34937" y="64064"/>
                  </a:cubicBezTo>
                  <a:cubicBezTo>
                    <a:pt x="35418" y="63842"/>
                    <a:pt x="35825" y="63547"/>
                    <a:pt x="36231" y="63288"/>
                  </a:cubicBezTo>
                  <a:lnTo>
                    <a:pt x="38856" y="61735"/>
                  </a:lnTo>
                  <a:cubicBezTo>
                    <a:pt x="40668" y="60774"/>
                    <a:pt x="42479" y="59960"/>
                    <a:pt x="44365" y="59221"/>
                  </a:cubicBezTo>
                  <a:lnTo>
                    <a:pt x="44365" y="59221"/>
                  </a:lnTo>
                  <a:cubicBezTo>
                    <a:pt x="42516" y="59997"/>
                    <a:pt x="40705" y="60885"/>
                    <a:pt x="38967" y="61883"/>
                  </a:cubicBezTo>
                  <a:cubicBezTo>
                    <a:pt x="38080" y="62400"/>
                    <a:pt x="37193" y="62918"/>
                    <a:pt x="36379" y="63473"/>
                  </a:cubicBezTo>
                  <a:cubicBezTo>
                    <a:pt x="35973" y="63731"/>
                    <a:pt x="35529" y="64027"/>
                    <a:pt x="35085" y="64249"/>
                  </a:cubicBezTo>
                  <a:cubicBezTo>
                    <a:pt x="34605" y="64471"/>
                    <a:pt x="34161" y="64656"/>
                    <a:pt x="33643" y="64804"/>
                  </a:cubicBezTo>
                  <a:cubicBezTo>
                    <a:pt x="32682" y="65062"/>
                    <a:pt x="31647" y="65173"/>
                    <a:pt x="30686" y="65432"/>
                  </a:cubicBezTo>
                  <a:cubicBezTo>
                    <a:pt x="29725" y="65691"/>
                    <a:pt x="28726" y="65950"/>
                    <a:pt x="27765" y="66282"/>
                  </a:cubicBezTo>
                  <a:lnTo>
                    <a:pt x="27358" y="66430"/>
                  </a:lnTo>
                  <a:cubicBezTo>
                    <a:pt x="27284" y="66319"/>
                    <a:pt x="27211" y="66172"/>
                    <a:pt x="27137" y="66061"/>
                  </a:cubicBezTo>
                  <a:cubicBezTo>
                    <a:pt x="25732" y="64138"/>
                    <a:pt x="24068" y="62548"/>
                    <a:pt x="22146" y="61291"/>
                  </a:cubicBezTo>
                  <a:lnTo>
                    <a:pt x="22146" y="61291"/>
                  </a:lnTo>
                  <a:cubicBezTo>
                    <a:pt x="23957" y="62622"/>
                    <a:pt x="25510" y="64323"/>
                    <a:pt x="26730" y="66245"/>
                  </a:cubicBezTo>
                  <a:cubicBezTo>
                    <a:pt x="26804" y="66356"/>
                    <a:pt x="26841" y="66467"/>
                    <a:pt x="26952" y="66615"/>
                  </a:cubicBezTo>
                  <a:cubicBezTo>
                    <a:pt x="26804" y="66652"/>
                    <a:pt x="26730" y="66689"/>
                    <a:pt x="26582" y="66726"/>
                  </a:cubicBezTo>
                  <a:cubicBezTo>
                    <a:pt x="26545" y="66615"/>
                    <a:pt x="26434" y="66467"/>
                    <a:pt x="26397" y="66356"/>
                  </a:cubicBezTo>
                  <a:cubicBezTo>
                    <a:pt x="26286" y="66172"/>
                    <a:pt x="26175" y="66061"/>
                    <a:pt x="26027" y="65876"/>
                  </a:cubicBezTo>
                  <a:cubicBezTo>
                    <a:pt x="25695" y="65432"/>
                    <a:pt x="25325" y="65062"/>
                    <a:pt x="24955" y="64656"/>
                  </a:cubicBezTo>
                  <a:cubicBezTo>
                    <a:pt x="24216" y="63879"/>
                    <a:pt x="23476" y="63140"/>
                    <a:pt x="22700" y="62437"/>
                  </a:cubicBezTo>
                  <a:lnTo>
                    <a:pt x="22700" y="62437"/>
                  </a:lnTo>
                  <a:cubicBezTo>
                    <a:pt x="23440" y="63177"/>
                    <a:pt x="24142" y="64027"/>
                    <a:pt x="24770" y="64804"/>
                  </a:cubicBezTo>
                  <a:cubicBezTo>
                    <a:pt x="25103" y="65210"/>
                    <a:pt x="25436" y="65617"/>
                    <a:pt x="25695" y="66061"/>
                  </a:cubicBezTo>
                  <a:cubicBezTo>
                    <a:pt x="25806" y="66172"/>
                    <a:pt x="25880" y="66319"/>
                    <a:pt x="25917" y="66467"/>
                  </a:cubicBezTo>
                  <a:cubicBezTo>
                    <a:pt x="25990" y="66615"/>
                    <a:pt x="26064" y="66726"/>
                    <a:pt x="26101" y="66874"/>
                  </a:cubicBezTo>
                  <a:cubicBezTo>
                    <a:pt x="25990" y="66911"/>
                    <a:pt x="25843" y="66985"/>
                    <a:pt x="25732" y="67022"/>
                  </a:cubicBezTo>
                  <a:cubicBezTo>
                    <a:pt x="25658" y="66874"/>
                    <a:pt x="25547" y="66726"/>
                    <a:pt x="25473" y="66652"/>
                  </a:cubicBezTo>
                  <a:lnTo>
                    <a:pt x="25436" y="66615"/>
                  </a:lnTo>
                  <a:cubicBezTo>
                    <a:pt x="25251" y="66356"/>
                    <a:pt x="24992" y="66135"/>
                    <a:pt x="24807" y="65913"/>
                  </a:cubicBezTo>
                  <a:cubicBezTo>
                    <a:pt x="24401" y="65432"/>
                    <a:pt x="23957" y="65025"/>
                    <a:pt x="23476" y="64619"/>
                  </a:cubicBezTo>
                  <a:lnTo>
                    <a:pt x="23476" y="64619"/>
                  </a:lnTo>
                  <a:cubicBezTo>
                    <a:pt x="23846" y="65062"/>
                    <a:pt x="24253" y="65580"/>
                    <a:pt x="24586" y="66061"/>
                  </a:cubicBezTo>
                  <a:cubicBezTo>
                    <a:pt x="24770" y="66282"/>
                    <a:pt x="24918" y="66504"/>
                    <a:pt x="25066" y="66726"/>
                  </a:cubicBezTo>
                  <a:cubicBezTo>
                    <a:pt x="25066" y="66726"/>
                    <a:pt x="25066" y="66800"/>
                    <a:pt x="25103" y="66800"/>
                  </a:cubicBezTo>
                  <a:cubicBezTo>
                    <a:pt x="25177" y="66911"/>
                    <a:pt x="25251" y="67022"/>
                    <a:pt x="25288" y="67170"/>
                  </a:cubicBezTo>
                  <a:cubicBezTo>
                    <a:pt x="25177" y="67207"/>
                    <a:pt x="25103" y="67207"/>
                    <a:pt x="25066" y="67244"/>
                  </a:cubicBezTo>
                  <a:cubicBezTo>
                    <a:pt x="24992" y="67281"/>
                    <a:pt x="24918" y="67355"/>
                    <a:pt x="24881" y="67392"/>
                  </a:cubicBezTo>
                  <a:lnTo>
                    <a:pt x="24881" y="67355"/>
                  </a:lnTo>
                  <a:lnTo>
                    <a:pt x="24586" y="66911"/>
                  </a:lnTo>
                  <a:cubicBezTo>
                    <a:pt x="24253" y="66504"/>
                    <a:pt x="23846" y="66135"/>
                    <a:pt x="23440" y="65876"/>
                  </a:cubicBezTo>
                  <a:lnTo>
                    <a:pt x="23440" y="65876"/>
                  </a:lnTo>
                  <a:cubicBezTo>
                    <a:pt x="23809" y="66172"/>
                    <a:pt x="24068" y="66615"/>
                    <a:pt x="24327" y="67022"/>
                  </a:cubicBezTo>
                  <a:cubicBezTo>
                    <a:pt x="24401" y="67170"/>
                    <a:pt x="24438" y="67281"/>
                    <a:pt x="24512" y="67429"/>
                  </a:cubicBezTo>
                  <a:cubicBezTo>
                    <a:pt x="24512" y="67465"/>
                    <a:pt x="24512" y="67465"/>
                    <a:pt x="24549" y="67539"/>
                  </a:cubicBezTo>
                  <a:cubicBezTo>
                    <a:pt x="24438" y="67576"/>
                    <a:pt x="24364" y="67650"/>
                    <a:pt x="24253" y="67724"/>
                  </a:cubicBezTo>
                  <a:cubicBezTo>
                    <a:pt x="24216" y="67650"/>
                    <a:pt x="24216" y="67613"/>
                    <a:pt x="24179" y="67576"/>
                  </a:cubicBezTo>
                  <a:lnTo>
                    <a:pt x="23883" y="67170"/>
                  </a:lnTo>
                  <a:cubicBezTo>
                    <a:pt x="23698" y="66911"/>
                    <a:pt x="23440" y="66689"/>
                    <a:pt x="23218" y="66541"/>
                  </a:cubicBezTo>
                  <a:lnTo>
                    <a:pt x="23218" y="66541"/>
                  </a:lnTo>
                  <a:cubicBezTo>
                    <a:pt x="23403" y="66726"/>
                    <a:pt x="23587" y="66985"/>
                    <a:pt x="23698" y="67244"/>
                  </a:cubicBezTo>
                  <a:cubicBezTo>
                    <a:pt x="23809" y="67392"/>
                    <a:pt x="23846" y="67539"/>
                    <a:pt x="23883" y="67724"/>
                  </a:cubicBezTo>
                  <a:cubicBezTo>
                    <a:pt x="23957" y="67798"/>
                    <a:pt x="23957" y="67909"/>
                    <a:pt x="23957" y="67946"/>
                  </a:cubicBezTo>
                  <a:cubicBezTo>
                    <a:pt x="23846" y="67983"/>
                    <a:pt x="23772" y="68094"/>
                    <a:pt x="23661" y="68131"/>
                  </a:cubicBezTo>
                  <a:cubicBezTo>
                    <a:pt x="23624" y="68020"/>
                    <a:pt x="23587" y="67946"/>
                    <a:pt x="23513" y="67798"/>
                  </a:cubicBezTo>
                  <a:lnTo>
                    <a:pt x="23255" y="67392"/>
                  </a:lnTo>
                  <a:cubicBezTo>
                    <a:pt x="23107" y="67207"/>
                    <a:pt x="22959" y="67059"/>
                    <a:pt x="22848" y="66874"/>
                  </a:cubicBezTo>
                  <a:lnTo>
                    <a:pt x="22848" y="66874"/>
                  </a:lnTo>
                  <a:lnTo>
                    <a:pt x="23107" y="67429"/>
                  </a:lnTo>
                  <a:cubicBezTo>
                    <a:pt x="23144" y="67576"/>
                    <a:pt x="23218" y="67761"/>
                    <a:pt x="23255" y="67946"/>
                  </a:cubicBezTo>
                  <a:cubicBezTo>
                    <a:pt x="23292" y="68094"/>
                    <a:pt x="23292" y="68279"/>
                    <a:pt x="23292" y="68390"/>
                  </a:cubicBezTo>
                  <a:cubicBezTo>
                    <a:pt x="22293" y="69203"/>
                    <a:pt x="21369" y="70201"/>
                    <a:pt x="20815" y="71421"/>
                  </a:cubicBezTo>
                  <a:cubicBezTo>
                    <a:pt x="21813" y="69499"/>
                    <a:pt x="30538" y="66430"/>
                    <a:pt x="34050" y="65802"/>
                  </a:cubicBezTo>
                  <a:lnTo>
                    <a:pt x="34050" y="65802"/>
                  </a:lnTo>
                  <a:cubicBezTo>
                    <a:pt x="30908" y="67170"/>
                    <a:pt x="27765" y="68575"/>
                    <a:pt x="24733" y="70127"/>
                  </a:cubicBezTo>
                  <a:cubicBezTo>
                    <a:pt x="27654" y="68833"/>
                    <a:pt x="30538" y="67576"/>
                    <a:pt x="33496" y="66467"/>
                  </a:cubicBezTo>
                  <a:lnTo>
                    <a:pt x="33496" y="66467"/>
                  </a:lnTo>
                  <a:cubicBezTo>
                    <a:pt x="33422" y="66541"/>
                    <a:pt x="33274" y="66652"/>
                    <a:pt x="33200" y="66726"/>
                  </a:cubicBezTo>
                  <a:cubicBezTo>
                    <a:pt x="29614" y="68575"/>
                    <a:pt x="26175" y="70608"/>
                    <a:pt x="22848" y="72826"/>
                  </a:cubicBezTo>
                  <a:cubicBezTo>
                    <a:pt x="25880" y="70978"/>
                    <a:pt x="29022" y="69240"/>
                    <a:pt x="32165" y="67650"/>
                  </a:cubicBezTo>
                  <a:lnTo>
                    <a:pt x="32165" y="67650"/>
                  </a:lnTo>
                  <a:lnTo>
                    <a:pt x="31610" y="68168"/>
                  </a:lnTo>
                  <a:cubicBezTo>
                    <a:pt x="31425" y="68353"/>
                    <a:pt x="31240" y="68538"/>
                    <a:pt x="31019" y="68722"/>
                  </a:cubicBezTo>
                  <a:lnTo>
                    <a:pt x="30464" y="69277"/>
                  </a:lnTo>
                  <a:cubicBezTo>
                    <a:pt x="30094" y="69647"/>
                    <a:pt x="29725" y="70016"/>
                    <a:pt x="29355" y="70423"/>
                  </a:cubicBezTo>
                  <a:cubicBezTo>
                    <a:pt x="31055" y="69203"/>
                    <a:pt x="32756" y="67983"/>
                    <a:pt x="34568" y="66911"/>
                  </a:cubicBezTo>
                  <a:lnTo>
                    <a:pt x="35233" y="66504"/>
                  </a:lnTo>
                  <a:lnTo>
                    <a:pt x="35899" y="66098"/>
                  </a:lnTo>
                  <a:lnTo>
                    <a:pt x="37267" y="65321"/>
                  </a:lnTo>
                  <a:cubicBezTo>
                    <a:pt x="38191" y="64804"/>
                    <a:pt x="39041" y="64286"/>
                    <a:pt x="39965" y="63842"/>
                  </a:cubicBezTo>
                  <a:cubicBezTo>
                    <a:pt x="40890" y="63325"/>
                    <a:pt x="41814" y="62918"/>
                    <a:pt x="42738" y="62437"/>
                  </a:cubicBezTo>
                  <a:lnTo>
                    <a:pt x="44143" y="61809"/>
                  </a:lnTo>
                  <a:lnTo>
                    <a:pt x="45585" y="61143"/>
                  </a:lnTo>
                  <a:cubicBezTo>
                    <a:pt x="46066" y="60922"/>
                    <a:pt x="46546" y="60700"/>
                    <a:pt x="47064" y="60515"/>
                  </a:cubicBezTo>
                  <a:lnTo>
                    <a:pt x="47064" y="60515"/>
                  </a:lnTo>
                  <a:cubicBezTo>
                    <a:pt x="46953" y="60589"/>
                    <a:pt x="46879" y="60626"/>
                    <a:pt x="46805" y="60737"/>
                  </a:cubicBezTo>
                  <a:cubicBezTo>
                    <a:pt x="46213" y="61291"/>
                    <a:pt x="45585" y="61846"/>
                    <a:pt x="44956" y="62474"/>
                  </a:cubicBezTo>
                  <a:lnTo>
                    <a:pt x="44513" y="62955"/>
                  </a:lnTo>
                  <a:lnTo>
                    <a:pt x="44106" y="63399"/>
                  </a:lnTo>
                  <a:lnTo>
                    <a:pt x="43367" y="64101"/>
                  </a:lnTo>
                  <a:cubicBezTo>
                    <a:pt x="43182" y="64138"/>
                    <a:pt x="42997" y="64323"/>
                    <a:pt x="42886" y="64508"/>
                  </a:cubicBezTo>
                  <a:cubicBezTo>
                    <a:pt x="41777" y="65580"/>
                    <a:pt x="40631" y="66652"/>
                    <a:pt x="39485" y="67613"/>
                  </a:cubicBezTo>
                  <a:cubicBezTo>
                    <a:pt x="39041" y="67946"/>
                    <a:pt x="38671" y="68316"/>
                    <a:pt x="38265" y="68649"/>
                  </a:cubicBezTo>
                  <a:cubicBezTo>
                    <a:pt x="38201" y="68627"/>
                    <a:pt x="38137" y="68617"/>
                    <a:pt x="38075" y="68617"/>
                  </a:cubicBezTo>
                  <a:cubicBezTo>
                    <a:pt x="37704" y="68617"/>
                    <a:pt x="37388" y="68966"/>
                    <a:pt x="37451" y="69314"/>
                  </a:cubicBezTo>
                  <a:cubicBezTo>
                    <a:pt x="36823" y="69832"/>
                    <a:pt x="36231" y="70312"/>
                    <a:pt x="35603" y="70756"/>
                  </a:cubicBezTo>
                  <a:cubicBezTo>
                    <a:pt x="35270" y="70978"/>
                    <a:pt x="34937" y="71273"/>
                    <a:pt x="34568" y="71495"/>
                  </a:cubicBezTo>
                  <a:lnTo>
                    <a:pt x="34050" y="71865"/>
                  </a:lnTo>
                  <a:cubicBezTo>
                    <a:pt x="34013" y="71902"/>
                    <a:pt x="33976" y="71976"/>
                    <a:pt x="33865" y="71976"/>
                  </a:cubicBezTo>
                  <a:cubicBezTo>
                    <a:pt x="33763" y="71892"/>
                    <a:pt x="33642" y="71855"/>
                    <a:pt x="33519" y="71855"/>
                  </a:cubicBezTo>
                  <a:cubicBezTo>
                    <a:pt x="33156" y="71855"/>
                    <a:pt x="32784" y="72180"/>
                    <a:pt x="32867" y="72567"/>
                  </a:cubicBezTo>
                  <a:lnTo>
                    <a:pt x="32534" y="72715"/>
                  </a:lnTo>
                  <a:cubicBezTo>
                    <a:pt x="32349" y="72789"/>
                    <a:pt x="32165" y="72900"/>
                    <a:pt x="31980" y="72937"/>
                  </a:cubicBezTo>
                  <a:lnTo>
                    <a:pt x="31425" y="73159"/>
                  </a:lnTo>
                  <a:cubicBezTo>
                    <a:pt x="30649" y="73455"/>
                    <a:pt x="29798" y="73714"/>
                    <a:pt x="28985" y="73898"/>
                  </a:cubicBezTo>
                  <a:lnTo>
                    <a:pt x="28837" y="73492"/>
                  </a:lnTo>
                  <a:cubicBezTo>
                    <a:pt x="28749" y="73155"/>
                    <a:pt x="28499" y="73010"/>
                    <a:pt x="28243" y="73010"/>
                  </a:cubicBezTo>
                  <a:cubicBezTo>
                    <a:pt x="27852" y="73010"/>
                    <a:pt x="27446" y="73348"/>
                    <a:pt x="27580" y="73861"/>
                  </a:cubicBezTo>
                  <a:cubicBezTo>
                    <a:pt x="27654" y="73935"/>
                    <a:pt x="27654" y="74083"/>
                    <a:pt x="27691" y="74194"/>
                  </a:cubicBezTo>
                  <a:lnTo>
                    <a:pt x="26730" y="74305"/>
                  </a:lnTo>
                  <a:cubicBezTo>
                    <a:pt x="25843" y="74416"/>
                    <a:pt x="24955" y="74490"/>
                    <a:pt x="24068" y="74564"/>
                  </a:cubicBezTo>
                  <a:cubicBezTo>
                    <a:pt x="24031" y="74231"/>
                    <a:pt x="23994" y="73898"/>
                    <a:pt x="23957" y="73640"/>
                  </a:cubicBezTo>
                  <a:cubicBezTo>
                    <a:pt x="23884" y="73303"/>
                    <a:pt x="23643" y="73157"/>
                    <a:pt x="23389" y="73157"/>
                  </a:cubicBezTo>
                  <a:cubicBezTo>
                    <a:pt x="23003" y="73157"/>
                    <a:pt x="22588" y="73496"/>
                    <a:pt x="22700" y="74009"/>
                  </a:cubicBezTo>
                  <a:cubicBezTo>
                    <a:pt x="22737" y="74194"/>
                    <a:pt x="22774" y="74379"/>
                    <a:pt x="22774" y="74601"/>
                  </a:cubicBezTo>
                  <a:lnTo>
                    <a:pt x="21813" y="74601"/>
                  </a:lnTo>
                  <a:cubicBezTo>
                    <a:pt x="20926" y="74564"/>
                    <a:pt x="20075" y="74490"/>
                    <a:pt x="19188" y="74379"/>
                  </a:cubicBezTo>
                  <a:lnTo>
                    <a:pt x="19188" y="73307"/>
                  </a:lnTo>
                  <a:cubicBezTo>
                    <a:pt x="19188" y="72882"/>
                    <a:pt x="18864" y="72669"/>
                    <a:pt x="18541" y="72669"/>
                  </a:cubicBezTo>
                  <a:cubicBezTo>
                    <a:pt x="18217" y="72669"/>
                    <a:pt x="17894" y="72882"/>
                    <a:pt x="17894" y="73307"/>
                  </a:cubicBezTo>
                  <a:lnTo>
                    <a:pt x="17894" y="74120"/>
                  </a:lnTo>
                  <a:cubicBezTo>
                    <a:pt x="17598" y="74083"/>
                    <a:pt x="17339" y="74009"/>
                    <a:pt x="17007" y="73935"/>
                  </a:cubicBezTo>
                  <a:cubicBezTo>
                    <a:pt x="16267" y="73714"/>
                    <a:pt x="15565" y="73455"/>
                    <a:pt x="14936" y="73011"/>
                  </a:cubicBezTo>
                  <a:cubicBezTo>
                    <a:pt x="14825" y="72974"/>
                    <a:pt x="14788" y="72937"/>
                    <a:pt x="14714" y="72826"/>
                  </a:cubicBezTo>
                  <a:cubicBezTo>
                    <a:pt x="14788" y="72530"/>
                    <a:pt x="14936" y="72198"/>
                    <a:pt x="15084" y="71902"/>
                  </a:cubicBezTo>
                  <a:cubicBezTo>
                    <a:pt x="15362" y="71397"/>
                    <a:pt x="14915" y="70926"/>
                    <a:pt x="14463" y="70926"/>
                  </a:cubicBezTo>
                  <a:cubicBezTo>
                    <a:pt x="14253" y="70926"/>
                    <a:pt x="14042" y="71027"/>
                    <a:pt x="13901" y="71273"/>
                  </a:cubicBezTo>
                  <a:cubicBezTo>
                    <a:pt x="13790" y="71495"/>
                    <a:pt x="13679" y="71717"/>
                    <a:pt x="13605" y="72013"/>
                  </a:cubicBezTo>
                  <a:lnTo>
                    <a:pt x="13125" y="71532"/>
                  </a:lnTo>
                  <a:cubicBezTo>
                    <a:pt x="12570" y="70978"/>
                    <a:pt x="12163" y="70349"/>
                    <a:pt x="11757" y="69647"/>
                  </a:cubicBezTo>
                  <a:cubicBezTo>
                    <a:pt x="11313" y="68944"/>
                    <a:pt x="10943" y="68279"/>
                    <a:pt x="10685" y="67539"/>
                  </a:cubicBezTo>
                  <a:cubicBezTo>
                    <a:pt x="10389" y="66800"/>
                    <a:pt x="10130" y="65987"/>
                    <a:pt x="9945" y="65210"/>
                  </a:cubicBezTo>
                  <a:cubicBezTo>
                    <a:pt x="9834" y="64804"/>
                    <a:pt x="9760" y="64323"/>
                    <a:pt x="9649" y="63879"/>
                  </a:cubicBezTo>
                  <a:lnTo>
                    <a:pt x="9760" y="63768"/>
                  </a:lnTo>
                  <a:cubicBezTo>
                    <a:pt x="10130" y="63362"/>
                    <a:pt x="9834" y="62844"/>
                    <a:pt x="9465" y="62659"/>
                  </a:cubicBezTo>
                  <a:cubicBezTo>
                    <a:pt x="9206" y="61107"/>
                    <a:pt x="9021" y="59480"/>
                    <a:pt x="8799" y="57927"/>
                  </a:cubicBezTo>
                  <a:cubicBezTo>
                    <a:pt x="8836" y="57853"/>
                    <a:pt x="8910" y="57853"/>
                    <a:pt x="8984" y="57816"/>
                  </a:cubicBezTo>
                  <a:cubicBezTo>
                    <a:pt x="9612" y="57483"/>
                    <a:pt x="9243" y="56633"/>
                    <a:pt x="8614" y="56633"/>
                  </a:cubicBezTo>
                  <a:cubicBezTo>
                    <a:pt x="8466" y="55450"/>
                    <a:pt x="8282" y="54304"/>
                    <a:pt x="8134" y="53158"/>
                  </a:cubicBezTo>
                  <a:cubicBezTo>
                    <a:pt x="8503" y="52936"/>
                    <a:pt x="8873" y="52677"/>
                    <a:pt x="9243" y="52492"/>
                  </a:cubicBezTo>
                  <a:cubicBezTo>
                    <a:pt x="9874" y="52145"/>
                    <a:pt x="9455" y="51260"/>
                    <a:pt x="8905" y="51260"/>
                  </a:cubicBezTo>
                  <a:cubicBezTo>
                    <a:pt x="8811" y="51260"/>
                    <a:pt x="8712" y="51287"/>
                    <a:pt x="8614" y="51346"/>
                  </a:cubicBezTo>
                  <a:cubicBezTo>
                    <a:pt x="8429" y="51494"/>
                    <a:pt x="8171" y="51568"/>
                    <a:pt x="7986" y="51716"/>
                  </a:cubicBezTo>
                  <a:cubicBezTo>
                    <a:pt x="7801" y="50385"/>
                    <a:pt x="7616" y="49091"/>
                    <a:pt x="7431" y="47760"/>
                  </a:cubicBezTo>
                  <a:cubicBezTo>
                    <a:pt x="7431" y="47649"/>
                    <a:pt x="7394" y="47501"/>
                    <a:pt x="7394" y="47427"/>
                  </a:cubicBezTo>
                  <a:lnTo>
                    <a:pt x="7949" y="46873"/>
                  </a:lnTo>
                  <a:cubicBezTo>
                    <a:pt x="8405" y="46416"/>
                    <a:pt x="7960" y="45734"/>
                    <a:pt x="7458" y="45734"/>
                  </a:cubicBezTo>
                  <a:cubicBezTo>
                    <a:pt x="7350" y="45734"/>
                    <a:pt x="7240" y="45766"/>
                    <a:pt x="7135" y="45838"/>
                  </a:cubicBezTo>
                  <a:cubicBezTo>
                    <a:pt x="7135" y="45801"/>
                    <a:pt x="7061" y="45727"/>
                    <a:pt x="7061" y="45653"/>
                  </a:cubicBezTo>
                  <a:cubicBezTo>
                    <a:pt x="7135" y="44359"/>
                    <a:pt x="7172" y="42658"/>
                    <a:pt x="7320" y="40662"/>
                  </a:cubicBezTo>
                  <a:lnTo>
                    <a:pt x="7320" y="40662"/>
                  </a:lnTo>
                  <a:cubicBezTo>
                    <a:pt x="6618" y="41142"/>
                    <a:pt x="5952" y="41734"/>
                    <a:pt x="5398" y="42325"/>
                  </a:cubicBezTo>
                  <a:cubicBezTo>
                    <a:pt x="5915" y="41401"/>
                    <a:pt x="6618" y="40588"/>
                    <a:pt x="7357" y="39811"/>
                  </a:cubicBezTo>
                  <a:cubicBezTo>
                    <a:pt x="7394" y="39257"/>
                    <a:pt x="7431" y="38628"/>
                    <a:pt x="7505" y="38037"/>
                  </a:cubicBezTo>
                  <a:lnTo>
                    <a:pt x="7505" y="38037"/>
                  </a:lnTo>
                  <a:lnTo>
                    <a:pt x="5213" y="39553"/>
                  </a:lnTo>
                  <a:lnTo>
                    <a:pt x="7579" y="37223"/>
                  </a:lnTo>
                  <a:cubicBezTo>
                    <a:pt x="7616" y="36558"/>
                    <a:pt x="7690" y="35966"/>
                    <a:pt x="7764" y="35301"/>
                  </a:cubicBezTo>
                  <a:lnTo>
                    <a:pt x="7764" y="35301"/>
                  </a:lnTo>
                  <a:lnTo>
                    <a:pt x="5583" y="37039"/>
                  </a:lnTo>
                  <a:lnTo>
                    <a:pt x="7875" y="34451"/>
                  </a:lnTo>
                  <a:cubicBezTo>
                    <a:pt x="7949" y="33711"/>
                    <a:pt x="7986" y="32972"/>
                    <a:pt x="8097" y="32232"/>
                  </a:cubicBezTo>
                  <a:lnTo>
                    <a:pt x="8097" y="32232"/>
                  </a:lnTo>
                  <a:cubicBezTo>
                    <a:pt x="7246" y="32787"/>
                    <a:pt x="6470" y="33378"/>
                    <a:pt x="5731" y="34007"/>
                  </a:cubicBezTo>
                  <a:cubicBezTo>
                    <a:pt x="6507" y="33083"/>
                    <a:pt x="7357" y="32232"/>
                    <a:pt x="8245" y="31382"/>
                  </a:cubicBezTo>
                  <a:lnTo>
                    <a:pt x="8503" y="29312"/>
                  </a:lnTo>
                  <a:lnTo>
                    <a:pt x="6692" y="30458"/>
                  </a:lnTo>
                  <a:lnTo>
                    <a:pt x="8651" y="28424"/>
                  </a:lnTo>
                  <a:cubicBezTo>
                    <a:pt x="8725" y="27796"/>
                    <a:pt x="8836" y="27093"/>
                    <a:pt x="8984" y="26428"/>
                  </a:cubicBezTo>
                  <a:lnTo>
                    <a:pt x="8984" y="26428"/>
                  </a:lnTo>
                  <a:lnTo>
                    <a:pt x="7505" y="27426"/>
                  </a:lnTo>
                  <a:lnTo>
                    <a:pt x="9095" y="25615"/>
                  </a:lnTo>
                  <a:cubicBezTo>
                    <a:pt x="9243" y="24875"/>
                    <a:pt x="9391" y="24136"/>
                    <a:pt x="9539" y="23433"/>
                  </a:cubicBezTo>
                  <a:lnTo>
                    <a:pt x="9539" y="23433"/>
                  </a:lnTo>
                  <a:cubicBezTo>
                    <a:pt x="9428" y="23470"/>
                    <a:pt x="9354" y="23544"/>
                    <a:pt x="9280" y="23581"/>
                  </a:cubicBezTo>
                  <a:lnTo>
                    <a:pt x="7912" y="24542"/>
                  </a:lnTo>
                  <a:cubicBezTo>
                    <a:pt x="8282" y="24099"/>
                    <a:pt x="8651" y="23655"/>
                    <a:pt x="9058" y="23249"/>
                  </a:cubicBezTo>
                  <a:cubicBezTo>
                    <a:pt x="9243" y="23027"/>
                    <a:pt x="9465" y="22842"/>
                    <a:pt x="9649" y="22657"/>
                  </a:cubicBezTo>
                  <a:lnTo>
                    <a:pt x="9723" y="22620"/>
                  </a:lnTo>
                  <a:cubicBezTo>
                    <a:pt x="9908" y="21807"/>
                    <a:pt x="10019" y="21067"/>
                    <a:pt x="10278" y="20328"/>
                  </a:cubicBezTo>
                  <a:lnTo>
                    <a:pt x="10278" y="20328"/>
                  </a:lnTo>
                  <a:cubicBezTo>
                    <a:pt x="9908" y="20587"/>
                    <a:pt x="9539" y="20845"/>
                    <a:pt x="9206" y="21141"/>
                  </a:cubicBezTo>
                  <a:cubicBezTo>
                    <a:pt x="9576" y="20513"/>
                    <a:pt x="10019" y="19958"/>
                    <a:pt x="10500" y="19404"/>
                  </a:cubicBezTo>
                  <a:cubicBezTo>
                    <a:pt x="10685" y="18775"/>
                    <a:pt x="10869" y="18073"/>
                    <a:pt x="11091" y="17481"/>
                  </a:cubicBezTo>
                  <a:lnTo>
                    <a:pt x="11091" y="17481"/>
                  </a:lnTo>
                  <a:cubicBezTo>
                    <a:pt x="10500" y="17740"/>
                    <a:pt x="9945" y="18110"/>
                    <a:pt x="9391" y="18553"/>
                  </a:cubicBezTo>
                  <a:cubicBezTo>
                    <a:pt x="9945" y="17888"/>
                    <a:pt x="10574" y="17296"/>
                    <a:pt x="11313" y="16779"/>
                  </a:cubicBezTo>
                  <a:cubicBezTo>
                    <a:pt x="11572" y="16150"/>
                    <a:pt x="11794" y="15485"/>
                    <a:pt x="12053" y="14893"/>
                  </a:cubicBezTo>
                  <a:lnTo>
                    <a:pt x="12053" y="14893"/>
                  </a:lnTo>
                  <a:cubicBezTo>
                    <a:pt x="12016" y="14930"/>
                    <a:pt x="11979" y="14930"/>
                    <a:pt x="11942" y="14930"/>
                  </a:cubicBezTo>
                  <a:cubicBezTo>
                    <a:pt x="11424" y="15152"/>
                    <a:pt x="10906" y="15448"/>
                    <a:pt x="10463" y="15706"/>
                  </a:cubicBezTo>
                  <a:cubicBezTo>
                    <a:pt x="10869" y="15337"/>
                    <a:pt x="11276" y="14967"/>
                    <a:pt x="11757" y="14597"/>
                  </a:cubicBezTo>
                  <a:cubicBezTo>
                    <a:pt x="11979" y="14413"/>
                    <a:pt x="12200" y="14302"/>
                    <a:pt x="12422" y="14117"/>
                  </a:cubicBezTo>
                  <a:lnTo>
                    <a:pt x="12496" y="14117"/>
                  </a:lnTo>
                  <a:cubicBezTo>
                    <a:pt x="12607" y="13784"/>
                    <a:pt x="12792" y="13414"/>
                    <a:pt x="12977" y="13119"/>
                  </a:cubicBezTo>
                  <a:cubicBezTo>
                    <a:pt x="12977" y="13119"/>
                    <a:pt x="13051" y="12749"/>
                    <a:pt x="13236" y="12194"/>
                  </a:cubicBezTo>
                  <a:lnTo>
                    <a:pt x="13236" y="12194"/>
                  </a:lnTo>
                  <a:cubicBezTo>
                    <a:pt x="12570" y="12453"/>
                    <a:pt x="12016" y="12749"/>
                    <a:pt x="11461" y="13229"/>
                  </a:cubicBezTo>
                  <a:cubicBezTo>
                    <a:pt x="12016" y="12527"/>
                    <a:pt x="12718" y="11935"/>
                    <a:pt x="13494" y="11455"/>
                  </a:cubicBezTo>
                  <a:cubicBezTo>
                    <a:pt x="13790" y="10826"/>
                    <a:pt x="14160" y="10050"/>
                    <a:pt x="14640" y="9200"/>
                  </a:cubicBezTo>
                  <a:lnTo>
                    <a:pt x="14640" y="9200"/>
                  </a:lnTo>
                  <a:cubicBezTo>
                    <a:pt x="14012" y="9421"/>
                    <a:pt x="13420" y="9754"/>
                    <a:pt x="12903" y="10272"/>
                  </a:cubicBezTo>
                  <a:cubicBezTo>
                    <a:pt x="13457" y="9421"/>
                    <a:pt x="14271" y="8793"/>
                    <a:pt x="15306" y="8386"/>
                  </a:cubicBezTo>
                  <a:cubicBezTo>
                    <a:pt x="15824" y="7721"/>
                    <a:pt x="16452" y="7092"/>
                    <a:pt x="17191" y="6464"/>
                  </a:cubicBezTo>
                  <a:cubicBezTo>
                    <a:pt x="17057" y="6441"/>
                    <a:pt x="16913" y="6429"/>
                    <a:pt x="16762" y="6429"/>
                  </a:cubicBezTo>
                  <a:cubicBezTo>
                    <a:pt x="16415" y="6429"/>
                    <a:pt x="16037" y="6494"/>
                    <a:pt x="15676" y="6649"/>
                  </a:cubicBezTo>
                  <a:cubicBezTo>
                    <a:pt x="16178" y="6213"/>
                    <a:pt x="16954" y="5899"/>
                    <a:pt x="17728" y="5899"/>
                  </a:cubicBezTo>
                  <a:cubicBezTo>
                    <a:pt x="17808" y="5899"/>
                    <a:pt x="17888" y="5902"/>
                    <a:pt x="17968" y="5909"/>
                  </a:cubicBezTo>
                  <a:cubicBezTo>
                    <a:pt x="19558" y="4911"/>
                    <a:pt x="21628" y="4172"/>
                    <a:pt x="24327" y="4061"/>
                  </a:cubicBezTo>
                  <a:lnTo>
                    <a:pt x="24327" y="4061"/>
                  </a:lnTo>
                  <a:cubicBezTo>
                    <a:pt x="23809" y="4283"/>
                    <a:pt x="23883" y="4356"/>
                    <a:pt x="23994" y="4430"/>
                  </a:cubicBezTo>
                  <a:cubicBezTo>
                    <a:pt x="25029" y="5466"/>
                    <a:pt x="25695" y="6464"/>
                    <a:pt x="25695" y="7203"/>
                  </a:cubicBezTo>
                  <a:cubicBezTo>
                    <a:pt x="25695" y="7351"/>
                    <a:pt x="25658" y="7758"/>
                    <a:pt x="25621" y="8238"/>
                  </a:cubicBezTo>
                  <a:cubicBezTo>
                    <a:pt x="25288" y="7906"/>
                    <a:pt x="24955" y="7573"/>
                    <a:pt x="24697" y="7203"/>
                  </a:cubicBezTo>
                  <a:cubicBezTo>
                    <a:pt x="24623" y="6797"/>
                    <a:pt x="24327" y="6427"/>
                    <a:pt x="23846" y="6390"/>
                  </a:cubicBezTo>
                  <a:cubicBezTo>
                    <a:pt x="23822" y="6388"/>
                    <a:pt x="23798" y="6387"/>
                    <a:pt x="23775" y="6387"/>
                  </a:cubicBezTo>
                  <a:cubicBezTo>
                    <a:pt x="23288" y="6387"/>
                    <a:pt x="22883" y="6745"/>
                    <a:pt x="22848" y="7203"/>
                  </a:cubicBezTo>
                  <a:cubicBezTo>
                    <a:pt x="22774" y="7647"/>
                    <a:pt x="23070" y="8017"/>
                    <a:pt x="23440" y="8201"/>
                  </a:cubicBezTo>
                  <a:cubicBezTo>
                    <a:pt x="23994" y="8867"/>
                    <a:pt x="24623" y="9495"/>
                    <a:pt x="25288" y="10087"/>
                  </a:cubicBezTo>
                  <a:cubicBezTo>
                    <a:pt x="24031" y="10826"/>
                    <a:pt x="22737" y="11455"/>
                    <a:pt x="21406" y="12046"/>
                  </a:cubicBezTo>
                  <a:cubicBezTo>
                    <a:pt x="22848" y="11566"/>
                    <a:pt x="24216" y="10937"/>
                    <a:pt x="25621" y="10309"/>
                  </a:cubicBezTo>
                  <a:cubicBezTo>
                    <a:pt x="25695" y="10346"/>
                    <a:pt x="25732" y="10457"/>
                    <a:pt x="25843" y="10494"/>
                  </a:cubicBezTo>
                  <a:cubicBezTo>
                    <a:pt x="25103" y="10900"/>
                    <a:pt x="24253" y="11344"/>
                    <a:pt x="23292" y="11751"/>
                  </a:cubicBezTo>
                  <a:lnTo>
                    <a:pt x="23255" y="11751"/>
                  </a:lnTo>
                  <a:cubicBezTo>
                    <a:pt x="23228" y="11749"/>
                    <a:pt x="23202" y="11748"/>
                    <a:pt x="23176" y="11748"/>
                  </a:cubicBezTo>
                  <a:cubicBezTo>
                    <a:pt x="22690" y="11748"/>
                    <a:pt x="22255" y="12073"/>
                    <a:pt x="22219" y="12564"/>
                  </a:cubicBezTo>
                  <a:cubicBezTo>
                    <a:pt x="22183" y="13082"/>
                    <a:pt x="22552" y="13562"/>
                    <a:pt x="23070" y="13599"/>
                  </a:cubicBezTo>
                  <a:cubicBezTo>
                    <a:pt x="23102" y="13602"/>
                    <a:pt x="23133" y="13604"/>
                    <a:pt x="23164" y="13604"/>
                  </a:cubicBezTo>
                  <a:cubicBezTo>
                    <a:pt x="23490" y="13604"/>
                    <a:pt x="23751" y="13432"/>
                    <a:pt x="23920" y="13229"/>
                  </a:cubicBezTo>
                  <a:cubicBezTo>
                    <a:pt x="24549" y="12971"/>
                    <a:pt x="25029" y="12712"/>
                    <a:pt x="25547" y="12490"/>
                  </a:cubicBezTo>
                  <a:lnTo>
                    <a:pt x="25547" y="12490"/>
                  </a:lnTo>
                  <a:cubicBezTo>
                    <a:pt x="25214" y="13895"/>
                    <a:pt x="24955" y="15411"/>
                    <a:pt x="24733" y="16816"/>
                  </a:cubicBezTo>
                  <a:cubicBezTo>
                    <a:pt x="24364" y="18997"/>
                    <a:pt x="24031" y="21215"/>
                    <a:pt x="23735" y="23396"/>
                  </a:cubicBezTo>
                  <a:cubicBezTo>
                    <a:pt x="23624" y="24506"/>
                    <a:pt x="23476" y="25541"/>
                    <a:pt x="23366" y="26724"/>
                  </a:cubicBezTo>
                  <a:cubicBezTo>
                    <a:pt x="23329" y="27833"/>
                    <a:pt x="23181" y="28905"/>
                    <a:pt x="23107" y="30014"/>
                  </a:cubicBezTo>
                  <a:cubicBezTo>
                    <a:pt x="22885" y="32195"/>
                    <a:pt x="22626" y="34377"/>
                    <a:pt x="22404" y="36595"/>
                  </a:cubicBezTo>
                  <a:cubicBezTo>
                    <a:pt x="22774" y="34451"/>
                    <a:pt x="23144" y="32269"/>
                    <a:pt x="23476" y="30051"/>
                  </a:cubicBezTo>
                  <a:cubicBezTo>
                    <a:pt x="23661" y="28942"/>
                    <a:pt x="23809" y="27870"/>
                    <a:pt x="23920" y="26761"/>
                  </a:cubicBezTo>
                  <a:cubicBezTo>
                    <a:pt x="24068" y="25689"/>
                    <a:pt x="24253" y="24579"/>
                    <a:pt x="24475" y="23507"/>
                  </a:cubicBezTo>
                  <a:cubicBezTo>
                    <a:pt x="24918" y="21363"/>
                    <a:pt x="25362" y="19219"/>
                    <a:pt x="25880" y="17037"/>
                  </a:cubicBezTo>
                  <a:cubicBezTo>
                    <a:pt x="26286" y="15189"/>
                    <a:pt x="26767" y="13414"/>
                    <a:pt x="27321" y="11603"/>
                  </a:cubicBezTo>
                  <a:cubicBezTo>
                    <a:pt x="27987" y="12046"/>
                    <a:pt x="28652" y="12416"/>
                    <a:pt x="29059" y="12601"/>
                  </a:cubicBezTo>
                  <a:cubicBezTo>
                    <a:pt x="29207" y="12860"/>
                    <a:pt x="29466" y="13045"/>
                    <a:pt x="29798" y="13082"/>
                  </a:cubicBezTo>
                  <a:cubicBezTo>
                    <a:pt x="29822" y="13083"/>
                    <a:pt x="29846" y="13084"/>
                    <a:pt x="29870" y="13084"/>
                  </a:cubicBezTo>
                  <a:cubicBezTo>
                    <a:pt x="30356" y="13084"/>
                    <a:pt x="30763" y="12725"/>
                    <a:pt x="30834" y="12231"/>
                  </a:cubicBezTo>
                  <a:cubicBezTo>
                    <a:pt x="30871" y="11751"/>
                    <a:pt x="30501" y="11270"/>
                    <a:pt x="29983" y="11233"/>
                  </a:cubicBezTo>
                  <a:lnTo>
                    <a:pt x="29909" y="11233"/>
                  </a:lnTo>
                  <a:cubicBezTo>
                    <a:pt x="29725" y="11122"/>
                    <a:pt x="29429" y="11011"/>
                    <a:pt x="29170" y="10826"/>
                  </a:cubicBezTo>
                  <a:cubicBezTo>
                    <a:pt x="30205" y="9976"/>
                    <a:pt x="31240" y="9052"/>
                    <a:pt x="32202" y="8127"/>
                  </a:cubicBezTo>
                  <a:lnTo>
                    <a:pt x="32202" y="8127"/>
                  </a:lnTo>
                  <a:cubicBezTo>
                    <a:pt x="31092" y="9015"/>
                    <a:pt x="29983" y="9828"/>
                    <a:pt x="28837" y="10641"/>
                  </a:cubicBezTo>
                  <a:cubicBezTo>
                    <a:pt x="28800" y="10641"/>
                    <a:pt x="28800" y="10568"/>
                    <a:pt x="28726" y="10568"/>
                  </a:cubicBezTo>
                  <a:cubicBezTo>
                    <a:pt x="30464" y="9384"/>
                    <a:pt x="31388" y="8349"/>
                    <a:pt x="31795" y="7795"/>
                  </a:cubicBezTo>
                  <a:cubicBezTo>
                    <a:pt x="32091" y="7684"/>
                    <a:pt x="32276" y="7388"/>
                    <a:pt x="32312" y="7055"/>
                  </a:cubicBezTo>
                  <a:cubicBezTo>
                    <a:pt x="32349" y="6575"/>
                    <a:pt x="31980" y="6094"/>
                    <a:pt x="31462" y="6057"/>
                  </a:cubicBezTo>
                  <a:cubicBezTo>
                    <a:pt x="31440" y="6055"/>
                    <a:pt x="31418" y="6055"/>
                    <a:pt x="31396" y="6055"/>
                  </a:cubicBezTo>
                  <a:cubicBezTo>
                    <a:pt x="30938" y="6055"/>
                    <a:pt x="30499" y="6412"/>
                    <a:pt x="30464" y="6870"/>
                  </a:cubicBezTo>
                  <a:lnTo>
                    <a:pt x="30464" y="6981"/>
                  </a:lnTo>
                  <a:cubicBezTo>
                    <a:pt x="29983" y="7536"/>
                    <a:pt x="29059" y="8497"/>
                    <a:pt x="27358" y="9606"/>
                  </a:cubicBezTo>
                  <a:cubicBezTo>
                    <a:pt x="27211" y="9532"/>
                    <a:pt x="27026" y="9384"/>
                    <a:pt x="26878" y="9274"/>
                  </a:cubicBezTo>
                  <a:cubicBezTo>
                    <a:pt x="26989" y="8682"/>
                    <a:pt x="27063" y="7573"/>
                    <a:pt x="27063" y="7240"/>
                  </a:cubicBezTo>
                  <a:cubicBezTo>
                    <a:pt x="27063" y="6944"/>
                    <a:pt x="27026" y="6612"/>
                    <a:pt x="26952" y="6316"/>
                  </a:cubicBezTo>
                  <a:cubicBezTo>
                    <a:pt x="27802" y="4467"/>
                    <a:pt x="31277" y="2027"/>
                    <a:pt x="33311" y="1805"/>
                  </a:cubicBezTo>
                  <a:cubicBezTo>
                    <a:pt x="33437" y="1791"/>
                    <a:pt x="33567" y="1785"/>
                    <a:pt x="33700" y="1785"/>
                  </a:cubicBezTo>
                  <a:close/>
                  <a:moveTo>
                    <a:pt x="9354" y="69018"/>
                  </a:moveTo>
                  <a:cubicBezTo>
                    <a:pt x="9576" y="69462"/>
                    <a:pt x="9797" y="69943"/>
                    <a:pt x="10093" y="70386"/>
                  </a:cubicBezTo>
                  <a:cubicBezTo>
                    <a:pt x="10537" y="71126"/>
                    <a:pt x="11054" y="71865"/>
                    <a:pt x="11646" y="72530"/>
                  </a:cubicBezTo>
                  <a:cubicBezTo>
                    <a:pt x="12016" y="72937"/>
                    <a:pt x="12422" y="73307"/>
                    <a:pt x="12903" y="73677"/>
                  </a:cubicBezTo>
                  <a:cubicBezTo>
                    <a:pt x="12940" y="74046"/>
                    <a:pt x="12940" y="74342"/>
                    <a:pt x="12940" y="74675"/>
                  </a:cubicBezTo>
                  <a:cubicBezTo>
                    <a:pt x="12200" y="74268"/>
                    <a:pt x="11498" y="73824"/>
                    <a:pt x="10906" y="73196"/>
                  </a:cubicBezTo>
                  <a:cubicBezTo>
                    <a:pt x="9982" y="72346"/>
                    <a:pt x="9169" y="71310"/>
                    <a:pt x="8540" y="70201"/>
                  </a:cubicBezTo>
                  <a:cubicBezTo>
                    <a:pt x="8836" y="69795"/>
                    <a:pt x="9058" y="69388"/>
                    <a:pt x="9354" y="69018"/>
                  </a:cubicBezTo>
                  <a:close/>
                  <a:moveTo>
                    <a:pt x="33459" y="72752"/>
                  </a:moveTo>
                  <a:lnTo>
                    <a:pt x="33606" y="72900"/>
                  </a:lnTo>
                  <a:lnTo>
                    <a:pt x="33939" y="73196"/>
                  </a:lnTo>
                  <a:cubicBezTo>
                    <a:pt x="34050" y="73344"/>
                    <a:pt x="34235" y="73492"/>
                    <a:pt x="34383" y="73677"/>
                  </a:cubicBezTo>
                  <a:cubicBezTo>
                    <a:pt x="34568" y="73861"/>
                    <a:pt x="34753" y="73972"/>
                    <a:pt x="34937" y="74157"/>
                  </a:cubicBezTo>
                  <a:cubicBezTo>
                    <a:pt x="35122" y="74342"/>
                    <a:pt x="35307" y="74490"/>
                    <a:pt x="35492" y="74675"/>
                  </a:cubicBezTo>
                  <a:cubicBezTo>
                    <a:pt x="35677" y="74823"/>
                    <a:pt x="35862" y="75008"/>
                    <a:pt x="36010" y="75081"/>
                  </a:cubicBezTo>
                  <a:cubicBezTo>
                    <a:pt x="36194" y="75192"/>
                    <a:pt x="36268" y="75266"/>
                    <a:pt x="36379" y="75414"/>
                  </a:cubicBezTo>
                  <a:cubicBezTo>
                    <a:pt x="36268" y="75377"/>
                    <a:pt x="36084" y="75266"/>
                    <a:pt x="35973" y="75192"/>
                  </a:cubicBezTo>
                  <a:cubicBezTo>
                    <a:pt x="35788" y="75118"/>
                    <a:pt x="35603" y="74971"/>
                    <a:pt x="35418" y="74823"/>
                  </a:cubicBezTo>
                  <a:cubicBezTo>
                    <a:pt x="35233" y="74675"/>
                    <a:pt x="34974" y="74490"/>
                    <a:pt x="34790" y="74342"/>
                  </a:cubicBezTo>
                  <a:lnTo>
                    <a:pt x="34235" y="73824"/>
                  </a:lnTo>
                  <a:cubicBezTo>
                    <a:pt x="34050" y="73640"/>
                    <a:pt x="33939" y="73418"/>
                    <a:pt x="33828" y="73307"/>
                  </a:cubicBezTo>
                  <a:cubicBezTo>
                    <a:pt x="33680" y="73159"/>
                    <a:pt x="33643" y="72974"/>
                    <a:pt x="33569" y="72900"/>
                  </a:cubicBezTo>
                  <a:cubicBezTo>
                    <a:pt x="33496" y="72790"/>
                    <a:pt x="33459" y="72753"/>
                    <a:pt x="33459" y="72752"/>
                  </a:cubicBezTo>
                  <a:close/>
                  <a:moveTo>
                    <a:pt x="36379" y="75414"/>
                  </a:moveTo>
                  <a:cubicBezTo>
                    <a:pt x="36527" y="75488"/>
                    <a:pt x="36564" y="75525"/>
                    <a:pt x="36564" y="75525"/>
                  </a:cubicBezTo>
                  <a:lnTo>
                    <a:pt x="36379" y="75414"/>
                  </a:lnTo>
                  <a:close/>
                  <a:moveTo>
                    <a:pt x="8318" y="70682"/>
                  </a:moveTo>
                  <a:cubicBezTo>
                    <a:pt x="9428" y="72457"/>
                    <a:pt x="11054" y="74009"/>
                    <a:pt x="12940" y="74860"/>
                  </a:cubicBezTo>
                  <a:cubicBezTo>
                    <a:pt x="12977" y="75192"/>
                    <a:pt x="13051" y="75488"/>
                    <a:pt x="13088" y="75784"/>
                  </a:cubicBezTo>
                  <a:cubicBezTo>
                    <a:pt x="12496" y="75525"/>
                    <a:pt x="11831" y="75192"/>
                    <a:pt x="11239" y="74860"/>
                  </a:cubicBezTo>
                  <a:cubicBezTo>
                    <a:pt x="10315" y="74305"/>
                    <a:pt x="9465" y="73566"/>
                    <a:pt x="9169" y="72789"/>
                  </a:cubicBezTo>
                  <a:lnTo>
                    <a:pt x="9058" y="72567"/>
                  </a:lnTo>
                  <a:lnTo>
                    <a:pt x="8873" y="72420"/>
                  </a:lnTo>
                  <a:cubicBezTo>
                    <a:pt x="8503" y="72161"/>
                    <a:pt x="8134" y="71828"/>
                    <a:pt x="7875" y="71458"/>
                  </a:cubicBezTo>
                  <a:cubicBezTo>
                    <a:pt x="7986" y="71163"/>
                    <a:pt x="8171" y="70941"/>
                    <a:pt x="8318" y="70682"/>
                  </a:cubicBezTo>
                  <a:close/>
                  <a:moveTo>
                    <a:pt x="33422" y="73824"/>
                  </a:moveTo>
                  <a:cubicBezTo>
                    <a:pt x="33754" y="74194"/>
                    <a:pt x="34050" y="74490"/>
                    <a:pt x="34420" y="74786"/>
                  </a:cubicBezTo>
                  <a:cubicBezTo>
                    <a:pt x="34383" y="74786"/>
                    <a:pt x="34383" y="74823"/>
                    <a:pt x="34346" y="74823"/>
                  </a:cubicBezTo>
                  <a:cubicBezTo>
                    <a:pt x="33274" y="75488"/>
                    <a:pt x="32128" y="75932"/>
                    <a:pt x="30871" y="76301"/>
                  </a:cubicBezTo>
                  <a:cubicBezTo>
                    <a:pt x="30353" y="76043"/>
                    <a:pt x="29909" y="75673"/>
                    <a:pt x="29540" y="75229"/>
                  </a:cubicBezTo>
                  <a:cubicBezTo>
                    <a:pt x="29651" y="75192"/>
                    <a:pt x="29798" y="75155"/>
                    <a:pt x="29946" y="75155"/>
                  </a:cubicBezTo>
                  <a:cubicBezTo>
                    <a:pt x="30242" y="75488"/>
                    <a:pt x="30575" y="75673"/>
                    <a:pt x="30908" y="75710"/>
                  </a:cubicBezTo>
                  <a:cubicBezTo>
                    <a:pt x="30649" y="75673"/>
                    <a:pt x="30464" y="75414"/>
                    <a:pt x="30316" y="75155"/>
                  </a:cubicBezTo>
                  <a:cubicBezTo>
                    <a:pt x="30612" y="75044"/>
                    <a:pt x="30908" y="74971"/>
                    <a:pt x="31203" y="74860"/>
                  </a:cubicBezTo>
                  <a:cubicBezTo>
                    <a:pt x="31351" y="75008"/>
                    <a:pt x="31425" y="75118"/>
                    <a:pt x="31610" y="75192"/>
                  </a:cubicBezTo>
                  <a:cubicBezTo>
                    <a:pt x="31772" y="75301"/>
                    <a:pt x="31974" y="75369"/>
                    <a:pt x="32173" y="75369"/>
                  </a:cubicBezTo>
                  <a:cubicBezTo>
                    <a:pt x="32245" y="75369"/>
                    <a:pt x="32317" y="75360"/>
                    <a:pt x="32386" y="75340"/>
                  </a:cubicBezTo>
                  <a:cubicBezTo>
                    <a:pt x="32128" y="75340"/>
                    <a:pt x="31906" y="75192"/>
                    <a:pt x="31758" y="75008"/>
                  </a:cubicBezTo>
                  <a:cubicBezTo>
                    <a:pt x="31647" y="74934"/>
                    <a:pt x="31610" y="74823"/>
                    <a:pt x="31536" y="74675"/>
                  </a:cubicBezTo>
                  <a:cubicBezTo>
                    <a:pt x="31610" y="74638"/>
                    <a:pt x="31647" y="74638"/>
                    <a:pt x="31758" y="74601"/>
                  </a:cubicBezTo>
                  <a:lnTo>
                    <a:pt x="32349" y="74379"/>
                  </a:lnTo>
                  <a:cubicBezTo>
                    <a:pt x="32497" y="74305"/>
                    <a:pt x="32571" y="74268"/>
                    <a:pt x="32719" y="74194"/>
                  </a:cubicBezTo>
                  <a:cubicBezTo>
                    <a:pt x="32941" y="74416"/>
                    <a:pt x="33237" y="74601"/>
                    <a:pt x="33496" y="74675"/>
                  </a:cubicBezTo>
                  <a:cubicBezTo>
                    <a:pt x="33274" y="74490"/>
                    <a:pt x="33089" y="74268"/>
                    <a:pt x="33015" y="74046"/>
                  </a:cubicBezTo>
                  <a:lnTo>
                    <a:pt x="33422" y="73824"/>
                  </a:lnTo>
                  <a:close/>
                  <a:moveTo>
                    <a:pt x="14086" y="72087"/>
                  </a:moveTo>
                  <a:cubicBezTo>
                    <a:pt x="14086" y="72087"/>
                    <a:pt x="14086" y="72124"/>
                    <a:pt x="14049" y="72272"/>
                  </a:cubicBezTo>
                  <a:cubicBezTo>
                    <a:pt x="14012" y="72420"/>
                    <a:pt x="14012" y="72567"/>
                    <a:pt x="13975" y="72789"/>
                  </a:cubicBezTo>
                  <a:cubicBezTo>
                    <a:pt x="13901" y="72974"/>
                    <a:pt x="13901" y="73233"/>
                    <a:pt x="13864" y="73492"/>
                  </a:cubicBezTo>
                  <a:cubicBezTo>
                    <a:pt x="13827" y="73751"/>
                    <a:pt x="13827" y="73972"/>
                    <a:pt x="13827" y="74268"/>
                  </a:cubicBezTo>
                  <a:cubicBezTo>
                    <a:pt x="13716" y="74564"/>
                    <a:pt x="13716" y="74823"/>
                    <a:pt x="13790" y="75044"/>
                  </a:cubicBezTo>
                  <a:cubicBezTo>
                    <a:pt x="13827" y="75340"/>
                    <a:pt x="13827" y="75562"/>
                    <a:pt x="13864" y="75747"/>
                  </a:cubicBezTo>
                  <a:cubicBezTo>
                    <a:pt x="13901" y="75932"/>
                    <a:pt x="13901" y="76117"/>
                    <a:pt x="13975" y="76265"/>
                  </a:cubicBezTo>
                  <a:cubicBezTo>
                    <a:pt x="13975" y="76412"/>
                    <a:pt x="14012" y="76449"/>
                    <a:pt x="14012" y="76449"/>
                  </a:cubicBezTo>
                  <a:cubicBezTo>
                    <a:pt x="14012" y="76449"/>
                    <a:pt x="13975" y="76412"/>
                    <a:pt x="13901" y="76265"/>
                  </a:cubicBezTo>
                  <a:cubicBezTo>
                    <a:pt x="13864" y="76154"/>
                    <a:pt x="13790" y="75969"/>
                    <a:pt x="13716" y="75784"/>
                  </a:cubicBezTo>
                  <a:cubicBezTo>
                    <a:pt x="13679" y="75599"/>
                    <a:pt x="13605" y="75340"/>
                    <a:pt x="13605" y="75081"/>
                  </a:cubicBezTo>
                  <a:cubicBezTo>
                    <a:pt x="13531" y="74823"/>
                    <a:pt x="13531" y="74564"/>
                    <a:pt x="13531" y="74268"/>
                  </a:cubicBezTo>
                  <a:cubicBezTo>
                    <a:pt x="13531" y="73972"/>
                    <a:pt x="13605" y="73714"/>
                    <a:pt x="13642" y="73418"/>
                  </a:cubicBezTo>
                  <a:cubicBezTo>
                    <a:pt x="13679" y="73159"/>
                    <a:pt x="13716" y="72937"/>
                    <a:pt x="13827" y="72752"/>
                  </a:cubicBezTo>
                  <a:cubicBezTo>
                    <a:pt x="13864" y="72567"/>
                    <a:pt x="13975" y="72383"/>
                    <a:pt x="14012" y="72272"/>
                  </a:cubicBezTo>
                  <a:lnTo>
                    <a:pt x="14086" y="72087"/>
                  </a:lnTo>
                  <a:close/>
                  <a:moveTo>
                    <a:pt x="14234" y="74601"/>
                  </a:moveTo>
                  <a:cubicBezTo>
                    <a:pt x="14382" y="74675"/>
                    <a:pt x="14456" y="74749"/>
                    <a:pt x="14604" y="74786"/>
                  </a:cubicBezTo>
                  <a:cubicBezTo>
                    <a:pt x="14640" y="75155"/>
                    <a:pt x="14751" y="75525"/>
                    <a:pt x="14899" y="75895"/>
                  </a:cubicBezTo>
                  <a:cubicBezTo>
                    <a:pt x="14825" y="75562"/>
                    <a:pt x="14899" y="75229"/>
                    <a:pt x="14936" y="74934"/>
                  </a:cubicBezTo>
                  <a:cubicBezTo>
                    <a:pt x="15084" y="74971"/>
                    <a:pt x="15158" y="75008"/>
                    <a:pt x="15306" y="75044"/>
                  </a:cubicBezTo>
                  <a:cubicBezTo>
                    <a:pt x="15343" y="75414"/>
                    <a:pt x="15454" y="75784"/>
                    <a:pt x="15565" y="76154"/>
                  </a:cubicBezTo>
                  <a:cubicBezTo>
                    <a:pt x="15528" y="75858"/>
                    <a:pt x="15528" y="75525"/>
                    <a:pt x="15565" y="75192"/>
                  </a:cubicBezTo>
                  <a:cubicBezTo>
                    <a:pt x="15824" y="75303"/>
                    <a:pt x="16045" y="75340"/>
                    <a:pt x="16267" y="75414"/>
                  </a:cubicBezTo>
                  <a:lnTo>
                    <a:pt x="16304" y="75414"/>
                  </a:lnTo>
                  <a:lnTo>
                    <a:pt x="16415" y="75747"/>
                  </a:lnTo>
                  <a:lnTo>
                    <a:pt x="16600" y="76412"/>
                  </a:lnTo>
                  <a:lnTo>
                    <a:pt x="16600" y="75747"/>
                  </a:lnTo>
                  <a:lnTo>
                    <a:pt x="16600" y="75525"/>
                  </a:lnTo>
                  <a:cubicBezTo>
                    <a:pt x="16970" y="75599"/>
                    <a:pt x="17302" y="75710"/>
                    <a:pt x="17672" y="75747"/>
                  </a:cubicBezTo>
                  <a:cubicBezTo>
                    <a:pt x="17709" y="76154"/>
                    <a:pt x="17857" y="76634"/>
                    <a:pt x="17931" y="77041"/>
                  </a:cubicBezTo>
                  <a:cubicBezTo>
                    <a:pt x="16785" y="76856"/>
                    <a:pt x="15639" y="76634"/>
                    <a:pt x="14567" y="76301"/>
                  </a:cubicBezTo>
                  <a:cubicBezTo>
                    <a:pt x="14530" y="75969"/>
                    <a:pt x="14456" y="75710"/>
                    <a:pt x="14382" y="75377"/>
                  </a:cubicBezTo>
                  <a:cubicBezTo>
                    <a:pt x="14345" y="75118"/>
                    <a:pt x="14271" y="74860"/>
                    <a:pt x="14234" y="74601"/>
                  </a:cubicBezTo>
                  <a:close/>
                  <a:moveTo>
                    <a:pt x="28098" y="74046"/>
                  </a:moveTo>
                  <a:cubicBezTo>
                    <a:pt x="28098" y="74047"/>
                    <a:pt x="28135" y="74084"/>
                    <a:pt x="28209" y="74231"/>
                  </a:cubicBezTo>
                  <a:cubicBezTo>
                    <a:pt x="28246" y="74305"/>
                    <a:pt x="28320" y="74490"/>
                    <a:pt x="28431" y="74638"/>
                  </a:cubicBezTo>
                  <a:cubicBezTo>
                    <a:pt x="28505" y="74823"/>
                    <a:pt x="28652" y="75008"/>
                    <a:pt x="28800" y="75192"/>
                  </a:cubicBezTo>
                  <a:cubicBezTo>
                    <a:pt x="28911" y="75377"/>
                    <a:pt x="29133" y="75599"/>
                    <a:pt x="29318" y="75784"/>
                  </a:cubicBezTo>
                  <a:cubicBezTo>
                    <a:pt x="29429" y="76043"/>
                    <a:pt x="29614" y="76191"/>
                    <a:pt x="29798" y="76412"/>
                  </a:cubicBezTo>
                  <a:cubicBezTo>
                    <a:pt x="29983" y="76597"/>
                    <a:pt x="30168" y="76708"/>
                    <a:pt x="30316" y="76856"/>
                  </a:cubicBezTo>
                  <a:cubicBezTo>
                    <a:pt x="30464" y="77004"/>
                    <a:pt x="30612" y="77115"/>
                    <a:pt x="30686" y="77189"/>
                  </a:cubicBezTo>
                  <a:lnTo>
                    <a:pt x="30834" y="77337"/>
                  </a:lnTo>
                  <a:cubicBezTo>
                    <a:pt x="30834" y="77337"/>
                    <a:pt x="30760" y="77263"/>
                    <a:pt x="30649" y="77226"/>
                  </a:cubicBezTo>
                  <a:cubicBezTo>
                    <a:pt x="30538" y="77189"/>
                    <a:pt x="30353" y="77078"/>
                    <a:pt x="30242" y="76967"/>
                  </a:cubicBezTo>
                  <a:cubicBezTo>
                    <a:pt x="30057" y="76819"/>
                    <a:pt x="29872" y="76708"/>
                    <a:pt x="29651" y="76523"/>
                  </a:cubicBezTo>
                  <a:cubicBezTo>
                    <a:pt x="29503" y="76338"/>
                    <a:pt x="29244" y="76154"/>
                    <a:pt x="29059" y="75969"/>
                  </a:cubicBezTo>
                  <a:cubicBezTo>
                    <a:pt x="28874" y="75747"/>
                    <a:pt x="28726" y="75562"/>
                    <a:pt x="28615" y="75340"/>
                  </a:cubicBezTo>
                  <a:cubicBezTo>
                    <a:pt x="28468" y="75118"/>
                    <a:pt x="28394" y="74860"/>
                    <a:pt x="28283" y="74675"/>
                  </a:cubicBezTo>
                  <a:cubicBezTo>
                    <a:pt x="28172" y="74490"/>
                    <a:pt x="28172" y="74305"/>
                    <a:pt x="28135" y="74231"/>
                  </a:cubicBezTo>
                  <a:cubicBezTo>
                    <a:pt x="28135" y="74084"/>
                    <a:pt x="28098" y="74047"/>
                    <a:pt x="28098" y="74046"/>
                  </a:cubicBezTo>
                  <a:close/>
                  <a:moveTo>
                    <a:pt x="18301" y="73787"/>
                  </a:moveTo>
                  <a:lnTo>
                    <a:pt x="18301" y="73972"/>
                  </a:lnTo>
                  <a:cubicBezTo>
                    <a:pt x="18301" y="74083"/>
                    <a:pt x="18301" y="74268"/>
                    <a:pt x="18338" y="74453"/>
                  </a:cubicBezTo>
                  <a:cubicBezTo>
                    <a:pt x="18338" y="74638"/>
                    <a:pt x="18412" y="74860"/>
                    <a:pt x="18412" y="75081"/>
                  </a:cubicBezTo>
                  <a:cubicBezTo>
                    <a:pt x="18448" y="75340"/>
                    <a:pt x="18448" y="75562"/>
                    <a:pt x="18485" y="75821"/>
                  </a:cubicBezTo>
                  <a:cubicBezTo>
                    <a:pt x="18522" y="76080"/>
                    <a:pt x="18596" y="76338"/>
                    <a:pt x="18633" y="76560"/>
                  </a:cubicBezTo>
                  <a:cubicBezTo>
                    <a:pt x="18670" y="76819"/>
                    <a:pt x="18707" y="77041"/>
                    <a:pt x="18781" y="77226"/>
                  </a:cubicBezTo>
                  <a:cubicBezTo>
                    <a:pt x="18791" y="77275"/>
                    <a:pt x="18801" y="77322"/>
                    <a:pt x="18811" y="77366"/>
                  </a:cubicBezTo>
                  <a:lnTo>
                    <a:pt x="18811" y="77366"/>
                  </a:lnTo>
                  <a:cubicBezTo>
                    <a:pt x="18780" y="77313"/>
                    <a:pt x="18746" y="77253"/>
                    <a:pt x="18707" y="77189"/>
                  </a:cubicBezTo>
                  <a:cubicBezTo>
                    <a:pt x="18633" y="77004"/>
                    <a:pt x="18522" y="76819"/>
                    <a:pt x="18485" y="76560"/>
                  </a:cubicBezTo>
                  <a:cubicBezTo>
                    <a:pt x="18448" y="76338"/>
                    <a:pt x="18338" y="76080"/>
                    <a:pt x="18301" y="75821"/>
                  </a:cubicBezTo>
                  <a:cubicBezTo>
                    <a:pt x="18264" y="75562"/>
                    <a:pt x="18264" y="75340"/>
                    <a:pt x="18227" y="75081"/>
                  </a:cubicBezTo>
                  <a:lnTo>
                    <a:pt x="18227" y="74453"/>
                  </a:lnTo>
                  <a:cubicBezTo>
                    <a:pt x="18227" y="74268"/>
                    <a:pt x="18264" y="74083"/>
                    <a:pt x="18264" y="73972"/>
                  </a:cubicBezTo>
                  <a:cubicBezTo>
                    <a:pt x="18301" y="73898"/>
                    <a:pt x="18301" y="73787"/>
                    <a:pt x="18301" y="73787"/>
                  </a:cubicBezTo>
                  <a:close/>
                  <a:moveTo>
                    <a:pt x="19077" y="75932"/>
                  </a:moveTo>
                  <a:cubicBezTo>
                    <a:pt x="19188" y="75932"/>
                    <a:pt x="19262" y="75932"/>
                    <a:pt x="19373" y="75969"/>
                  </a:cubicBezTo>
                  <a:cubicBezTo>
                    <a:pt x="19521" y="76265"/>
                    <a:pt x="19632" y="76523"/>
                    <a:pt x="19816" y="76745"/>
                  </a:cubicBezTo>
                  <a:cubicBezTo>
                    <a:pt x="19742" y="76523"/>
                    <a:pt x="19705" y="76265"/>
                    <a:pt x="19632" y="76043"/>
                  </a:cubicBezTo>
                  <a:lnTo>
                    <a:pt x="19632" y="76043"/>
                  </a:lnTo>
                  <a:cubicBezTo>
                    <a:pt x="19964" y="76080"/>
                    <a:pt x="20260" y="76080"/>
                    <a:pt x="20556" y="76080"/>
                  </a:cubicBezTo>
                  <a:cubicBezTo>
                    <a:pt x="20704" y="76338"/>
                    <a:pt x="20852" y="76597"/>
                    <a:pt x="21036" y="76819"/>
                  </a:cubicBezTo>
                  <a:cubicBezTo>
                    <a:pt x="20999" y="76597"/>
                    <a:pt x="20926" y="76338"/>
                    <a:pt x="20889" y="76080"/>
                  </a:cubicBezTo>
                  <a:cubicBezTo>
                    <a:pt x="21073" y="76080"/>
                    <a:pt x="21295" y="76080"/>
                    <a:pt x="21480" y="76117"/>
                  </a:cubicBezTo>
                  <a:lnTo>
                    <a:pt x="22109" y="76117"/>
                  </a:lnTo>
                  <a:cubicBezTo>
                    <a:pt x="22183" y="76338"/>
                    <a:pt x="22330" y="76597"/>
                    <a:pt x="22515" y="76782"/>
                  </a:cubicBezTo>
                  <a:cubicBezTo>
                    <a:pt x="22404" y="76523"/>
                    <a:pt x="22367" y="76301"/>
                    <a:pt x="22367" y="76117"/>
                  </a:cubicBezTo>
                  <a:lnTo>
                    <a:pt x="22848" y="76117"/>
                  </a:lnTo>
                  <a:cubicBezTo>
                    <a:pt x="22959" y="76597"/>
                    <a:pt x="23107" y="77004"/>
                    <a:pt x="23329" y="77411"/>
                  </a:cubicBezTo>
                  <a:cubicBezTo>
                    <a:pt x="22589" y="77411"/>
                    <a:pt x="21850" y="77411"/>
                    <a:pt x="21073" y="77374"/>
                  </a:cubicBezTo>
                  <a:cubicBezTo>
                    <a:pt x="20556" y="77337"/>
                    <a:pt x="20001" y="77263"/>
                    <a:pt x="19521" y="77226"/>
                  </a:cubicBezTo>
                  <a:cubicBezTo>
                    <a:pt x="19336" y="76856"/>
                    <a:pt x="19188" y="76412"/>
                    <a:pt x="19077" y="75932"/>
                  </a:cubicBezTo>
                  <a:close/>
                  <a:moveTo>
                    <a:pt x="28135" y="75673"/>
                  </a:moveTo>
                  <a:cubicBezTo>
                    <a:pt x="28431" y="76117"/>
                    <a:pt x="28800" y="76486"/>
                    <a:pt x="29207" y="76856"/>
                  </a:cubicBezTo>
                  <a:cubicBezTo>
                    <a:pt x="28800" y="76967"/>
                    <a:pt x="28394" y="77041"/>
                    <a:pt x="27950" y="77078"/>
                  </a:cubicBezTo>
                  <a:cubicBezTo>
                    <a:pt x="26989" y="77226"/>
                    <a:pt x="25990" y="77374"/>
                    <a:pt x="24992" y="77411"/>
                  </a:cubicBezTo>
                  <a:cubicBezTo>
                    <a:pt x="24586" y="77041"/>
                    <a:pt x="24364" y="76634"/>
                    <a:pt x="24179" y="76117"/>
                  </a:cubicBezTo>
                  <a:lnTo>
                    <a:pt x="24512" y="76117"/>
                  </a:lnTo>
                  <a:cubicBezTo>
                    <a:pt x="24697" y="76486"/>
                    <a:pt x="24918" y="76856"/>
                    <a:pt x="25251" y="77041"/>
                  </a:cubicBezTo>
                  <a:cubicBezTo>
                    <a:pt x="24992" y="76782"/>
                    <a:pt x="24881" y="76449"/>
                    <a:pt x="24807" y="76117"/>
                  </a:cubicBezTo>
                  <a:cubicBezTo>
                    <a:pt x="25103" y="76117"/>
                    <a:pt x="25436" y="76080"/>
                    <a:pt x="25695" y="76043"/>
                  </a:cubicBezTo>
                  <a:cubicBezTo>
                    <a:pt x="25880" y="76412"/>
                    <a:pt x="26175" y="76671"/>
                    <a:pt x="26471" y="76856"/>
                  </a:cubicBezTo>
                  <a:cubicBezTo>
                    <a:pt x="26249" y="76597"/>
                    <a:pt x="26101" y="76301"/>
                    <a:pt x="26027" y="75969"/>
                  </a:cubicBezTo>
                  <a:cubicBezTo>
                    <a:pt x="26249" y="75932"/>
                    <a:pt x="26434" y="75932"/>
                    <a:pt x="26656" y="75895"/>
                  </a:cubicBezTo>
                  <a:cubicBezTo>
                    <a:pt x="26841" y="75858"/>
                    <a:pt x="27026" y="75858"/>
                    <a:pt x="27211" y="75784"/>
                  </a:cubicBezTo>
                  <a:lnTo>
                    <a:pt x="27284" y="75895"/>
                  </a:lnTo>
                  <a:cubicBezTo>
                    <a:pt x="27358" y="75969"/>
                    <a:pt x="27395" y="76117"/>
                    <a:pt x="27506" y="76228"/>
                  </a:cubicBezTo>
                  <a:cubicBezTo>
                    <a:pt x="27691" y="76449"/>
                    <a:pt x="27950" y="76597"/>
                    <a:pt x="28246" y="76634"/>
                  </a:cubicBezTo>
                  <a:cubicBezTo>
                    <a:pt x="27950" y="76523"/>
                    <a:pt x="27765" y="76338"/>
                    <a:pt x="27691" y="76117"/>
                  </a:cubicBezTo>
                  <a:cubicBezTo>
                    <a:pt x="27654" y="76043"/>
                    <a:pt x="27580" y="75895"/>
                    <a:pt x="27543" y="75747"/>
                  </a:cubicBezTo>
                  <a:cubicBezTo>
                    <a:pt x="27728" y="75710"/>
                    <a:pt x="27913" y="75710"/>
                    <a:pt x="28135" y="75673"/>
                  </a:cubicBezTo>
                  <a:close/>
                  <a:moveTo>
                    <a:pt x="19024" y="77722"/>
                  </a:moveTo>
                  <a:cubicBezTo>
                    <a:pt x="19040" y="77735"/>
                    <a:pt x="19040" y="77743"/>
                    <a:pt x="19040" y="77743"/>
                  </a:cubicBezTo>
                  <a:cubicBezTo>
                    <a:pt x="19040" y="77743"/>
                    <a:pt x="19034" y="77737"/>
                    <a:pt x="19024" y="77722"/>
                  </a:cubicBezTo>
                  <a:close/>
                  <a:moveTo>
                    <a:pt x="23033" y="74305"/>
                  </a:moveTo>
                  <a:cubicBezTo>
                    <a:pt x="23033" y="74305"/>
                    <a:pt x="23033" y="74342"/>
                    <a:pt x="23070" y="74490"/>
                  </a:cubicBezTo>
                  <a:cubicBezTo>
                    <a:pt x="23107" y="74601"/>
                    <a:pt x="23144" y="74786"/>
                    <a:pt x="23218" y="74971"/>
                  </a:cubicBezTo>
                  <a:cubicBezTo>
                    <a:pt x="23255" y="75155"/>
                    <a:pt x="23329" y="75340"/>
                    <a:pt x="23403" y="75562"/>
                  </a:cubicBezTo>
                  <a:cubicBezTo>
                    <a:pt x="23476" y="75784"/>
                    <a:pt x="23513" y="76043"/>
                    <a:pt x="23661" y="76265"/>
                  </a:cubicBezTo>
                  <a:lnTo>
                    <a:pt x="23957" y="76967"/>
                  </a:lnTo>
                  <a:cubicBezTo>
                    <a:pt x="24031" y="77189"/>
                    <a:pt x="24142" y="77374"/>
                    <a:pt x="24216" y="77558"/>
                  </a:cubicBezTo>
                  <a:cubicBezTo>
                    <a:pt x="24327" y="77743"/>
                    <a:pt x="24364" y="77891"/>
                    <a:pt x="24401" y="77965"/>
                  </a:cubicBezTo>
                  <a:cubicBezTo>
                    <a:pt x="24410" y="77993"/>
                    <a:pt x="24422" y="78016"/>
                    <a:pt x="24434" y="78035"/>
                  </a:cubicBezTo>
                  <a:lnTo>
                    <a:pt x="24364" y="77965"/>
                  </a:lnTo>
                  <a:cubicBezTo>
                    <a:pt x="24253" y="77891"/>
                    <a:pt x="24179" y="77743"/>
                    <a:pt x="24068" y="77595"/>
                  </a:cubicBezTo>
                  <a:cubicBezTo>
                    <a:pt x="23994" y="77448"/>
                    <a:pt x="23846" y="77226"/>
                    <a:pt x="23772" y="77041"/>
                  </a:cubicBezTo>
                  <a:cubicBezTo>
                    <a:pt x="23661" y="76819"/>
                    <a:pt x="23513" y="76597"/>
                    <a:pt x="23440" y="76338"/>
                  </a:cubicBezTo>
                  <a:cubicBezTo>
                    <a:pt x="23329" y="76117"/>
                    <a:pt x="23255" y="75858"/>
                    <a:pt x="23218" y="75599"/>
                  </a:cubicBezTo>
                  <a:cubicBezTo>
                    <a:pt x="23144" y="75377"/>
                    <a:pt x="23107" y="75155"/>
                    <a:pt x="23070" y="74971"/>
                  </a:cubicBezTo>
                  <a:cubicBezTo>
                    <a:pt x="23033" y="74786"/>
                    <a:pt x="23033" y="74601"/>
                    <a:pt x="23033" y="74490"/>
                  </a:cubicBezTo>
                  <a:lnTo>
                    <a:pt x="23033" y="74305"/>
                  </a:lnTo>
                  <a:close/>
                  <a:moveTo>
                    <a:pt x="35233" y="76486"/>
                  </a:moveTo>
                  <a:cubicBezTo>
                    <a:pt x="35307" y="76560"/>
                    <a:pt x="35455" y="76708"/>
                    <a:pt x="35529" y="76856"/>
                  </a:cubicBezTo>
                  <a:cubicBezTo>
                    <a:pt x="35677" y="77115"/>
                    <a:pt x="35825" y="77448"/>
                    <a:pt x="35899" y="77780"/>
                  </a:cubicBezTo>
                  <a:cubicBezTo>
                    <a:pt x="36084" y="78483"/>
                    <a:pt x="36231" y="79222"/>
                    <a:pt x="36342" y="79999"/>
                  </a:cubicBezTo>
                  <a:lnTo>
                    <a:pt x="36453" y="80960"/>
                  </a:lnTo>
                  <a:cubicBezTo>
                    <a:pt x="34679" y="80923"/>
                    <a:pt x="30982" y="80849"/>
                    <a:pt x="29503" y="80368"/>
                  </a:cubicBezTo>
                  <a:cubicBezTo>
                    <a:pt x="28615" y="80109"/>
                    <a:pt x="27506" y="79629"/>
                    <a:pt x="26434" y="79185"/>
                  </a:cubicBezTo>
                  <a:cubicBezTo>
                    <a:pt x="27026" y="79111"/>
                    <a:pt x="27654" y="79037"/>
                    <a:pt x="28283" y="78926"/>
                  </a:cubicBezTo>
                  <a:cubicBezTo>
                    <a:pt x="30686" y="78520"/>
                    <a:pt x="33052" y="77780"/>
                    <a:pt x="35233" y="76486"/>
                  </a:cubicBezTo>
                  <a:close/>
                  <a:moveTo>
                    <a:pt x="79746" y="22916"/>
                  </a:moveTo>
                  <a:lnTo>
                    <a:pt x="80005" y="22953"/>
                  </a:lnTo>
                  <a:cubicBezTo>
                    <a:pt x="80596" y="23064"/>
                    <a:pt x="81151" y="23322"/>
                    <a:pt x="81594" y="23692"/>
                  </a:cubicBezTo>
                  <a:cubicBezTo>
                    <a:pt x="81705" y="23803"/>
                    <a:pt x="81853" y="23877"/>
                    <a:pt x="81927" y="24025"/>
                  </a:cubicBezTo>
                  <a:cubicBezTo>
                    <a:pt x="82038" y="24136"/>
                    <a:pt x="82112" y="24247"/>
                    <a:pt x="82260" y="24395"/>
                  </a:cubicBezTo>
                  <a:cubicBezTo>
                    <a:pt x="82482" y="24690"/>
                    <a:pt x="82667" y="24949"/>
                    <a:pt x="82888" y="25282"/>
                  </a:cubicBezTo>
                  <a:cubicBezTo>
                    <a:pt x="83332" y="25836"/>
                    <a:pt x="83702" y="26428"/>
                    <a:pt x="83961" y="27020"/>
                  </a:cubicBezTo>
                  <a:cubicBezTo>
                    <a:pt x="84256" y="27648"/>
                    <a:pt x="84367" y="28240"/>
                    <a:pt x="84478" y="28868"/>
                  </a:cubicBezTo>
                  <a:cubicBezTo>
                    <a:pt x="84515" y="29866"/>
                    <a:pt x="84441" y="30569"/>
                    <a:pt x="84293" y="31197"/>
                  </a:cubicBezTo>
                  <a:cubicBezTo>
                    <a:pt x="84108" y="31789"/>
                    <a:pt x="83887" y="32491"/>
                    <a:pt x="83591" y="33157"/>
                  </a:cubicBezTo>
                  <a:cubicBezTo>
                    <a:pt x="83332" y="33785"/>
                    <a:pt x="83036" y="34488"/>
                    <a:pt x="82741" y="35116"/>
                  </a:cubicBezTo>
                  <a:cubicBezTo>
                    <a:pt x="81521" y="37778"/>
                    <a:pt x="80190" y="40403"/>
                    <a:pt x="78785" y="42917"/>
                  </a:cubicBezTo>
                  <a:cubicBezTo>
                    <a:pt x="77380" y="45468"/>
                    <a:pt x="75901" y="48019"/>
                    <a:pt x="74274" y="50422"/>
                  </a:cubicBezTo>
                  <a:cubicBezTo>
                    <a:pt x="74089" y="50681"/>
                    <a:pt x="73868" y="51014"/>
                    <a:pt x="73609" y="51309"/>
                  </a:cubicBezTo>
                  <a:cubicBezTo>
                    <a:pt x="73387" y="51568"/>
                    <a:pt x="73202" y="51901"/>
                    <a:pt x="72980" y="52197"/>
                  </a:cubicBezTo>
                  <a:lnTo>
                    <a:pt x="72278" y="53010"/>
                  </a:lnTo>
                  <a:lnTo>
                    <a:pt x="71575" y="53749"/>
                  </a:lnTo>
                  <a:cubicBezTo>
                    <a:pt x="71501" y="53897"/>
                    <a:pt x="71354" y="53971"/>
                    <a:pt x="71206" y="54119"/>
                  </a:cubicBezTo>
                  <a:lnTo>
                    <a:pt x="70799" y="54489"/>
                  </a:lnTo>
                  <a:lnTo>
                    <a:pt x="70023" y="55228"/>
                  </a:lnTo>
                  <a:lnTo>
                    <a:pt x="68396" y="56744"/>
                  </a:lnTo>
                  <a:cubicBezTo>
                    <a:pt x="66289" y="58777"/>
                    <a:pt x="64107" y="60774"/>
                    <a:pt x="61926" y="62770"/>
                  </a:cubicBezTo>
                  <a:cubicBezTo>
                    <a:pt x="60854" y="63731"/>
                    <a:pt x="59745" y="64730"/>
                    <a:pt x="58636" y="65728"/>
                  </a:cubicBezTo>
                  <a:cubicBezTo>
                    <a:pt x="57822" y="66467"/>
                    <a:pt x="57046" y="67133"/>
                    <a:pt x="56196" y="67835"/>
                  </a:cubicBezTo>
                  <a:cubicBezTo>
                    <a:pt x="57305" y="66726"/>
                    <a:pt x="58340" y="65580"/>
                    <a:pt x="59338" y="64360"/>
                  </a:cubicBezTo>
                  <a:cubicBezTo>
                    <a:pt x="60558" y="62992"/>
                    <a:pt x="61704" y="61550"/>
                    <a:pt x="62813" y="60071"/>
                  </a:cubicBezTo>
                  <a:cubicBezTo>
                    <a:pt x="63922" y="58629"/>
                    <a:pt x="65032" y="57151"/>
                    <a:pt x="66104" y="55635"/>
                  </a:cubicBezTo>
                  <a:cubicBezTo>
                    <a:pt x="66658" y="54895"/>
                    <a:pt x="67139" y="54156"/>
                    <a:pt x="67656" y="53380"/>
                  </a:cubicBezTo>
                  <a:lnTo>
                    <a:pt x="68433" y="52271"/>
                  </a:lnTo>
                  <a:lnTo>
                    <a:pt x="68803" y="51716"/>
                  </a:lnTo>
                  <a:lnTo>
                    <a:pt x="69246" y="51161"/>
                  </a:lnTo>
                  <a:lnTo>
                    <a:pt x="69246" y="51161"/>
                  </a:lnTo>
                  <a:cubicBezTo>
                    <a:pt x="69061" y="51309"/>
                    <a:pt x="68913" y="51494"/>
                    <a:pt x="68766" y="51679"/>
                  </a:cubicBezTo>
                  <a:lnTo>
                    <a:pt x="68359" y="52160"/>
                  </a:lnTo>
                  <a:lnTo>
                    <a:pt x="67472" y="53232"/>
                  </a:lnTo>
                  <a:lnTo>
                    <a:pt x="65734" y="55376"/>
                  </a:lnTo>
                  <a:cubicBezTo>
                    <a:pt x="64551" y="56744"/>
                    <a:pt x="63368" y="58149"/>
                    <a:pt x="62148" y="59517"/>
                  </a:cubicBezTo>
                  <a:cubicBezTo>
                    <a:pt x="60965" y="60848"/>
                    <a:pt x="59708" y="62216"/>
                    <a:pt x="58414" y="63510"/>
                  </a:cubicBezTo>
                  <a:cubicBezTo>
                    <a:pt x="57785" y="64138"/>
                    <a:pt x="57120" y="64804"/>
                    <a:pt x="56491" y="65395"/>
                  </a:cubicBezTo>
                  <a:cubicBezTo>
                    <a:pt x="55826" y="66024"/>
                    <a:pt x="55123" y="66652"/>
                    <a:pt x="54495" y="67244"/>
                  </a:cubicBezTo>
                  <a:lnTo>
                    <a:pt x="53903" y="67798"/>
                  </a:lnTo>
                  <a:lnTo>
                    <a:pt x="54532" y="68390"/>
                  </a:lnTo>
                  <a:lnTo>
                    <a:pt x="55604" y="69351"/>
                  </a:lnTo>
                  <a:lnTo>
                    <a:pt x="55567" y="69351"/>
                  </a:lnTo>
                  <a:cubicBezTo>
                    <a:pt x="55382" y="69425"/>
                    <a:pt x="55123" y="69462"/>
                    <a:pt x="54939" y="69462"/>
                  </a:cubicBezTo>
                  <a:lnTo>
                    <a:pt x="54606" y="69462"/>
                  </a:lnTo>
                  <a:lnTo>
                    <a:pt x="54532" y="69499"/>
                  </a:lnTo>
                  <a:lnTo>
                    <a:pt x="54236" y="69647"/>
                  </a:lnTo>
                  <a:cubicBezTo>
                    <a:pt x="54125" y="69721"/>
                    <a:pt x="54014" y="69832"/>
                    <a:pt x="53866" y="69906"/>
                  </a:cubicBezTo>
                  <a:cubicBezTo>
                    <a:pt x="53460" y="70238"/>
                    <a:pt x="53127" y="70608"/>
                    <a:pt x="52757" y="70941"/>
                  </a:cubicBezTo>
                  <a:cubicBezTo>
                    <a:pt x="52425" y="71273"/>
                    <a:pt x="52092" y="71643"/>
                    <a:pt x="51759" y="71939"/>
                  </a:cubicBezTo>
                  <a:cubicBezTo>
                    <a:pt x="50428" y="73344"/>
                    <a:pt x="49060" y="74675"/>
                    <a:pt x="47729" y="76006"/>
                  </a:cubicBezTo>
                  <a:cubicBezTo>
                    <a:pt x="46398" y="77374"/>
                    <a:pt x="44993" y="78668"/>
                    <a:pt x="43515" y="79814"/>
                  </a:cubicBezTo>
                  <a:cubicBezTo>
                    <a:pt x="42775" y="80405"/>
                    <a:pt x="42036" y="80960"/>
                    <a:pt x="41296" y="81440"/>
                  </a:cubicBezTo>
                  <a:cubicBezTo>
                    <a:pt x="40927" y="81662"/>
                    <a:pt x="40520" y="81884"/>
                    <a:pt x="40150" y="82069"/>
                  </a:cubicBezTo>
                  <a:cubicBezTo>
                    <a:pt x="39781" y="82254"/>
                    <a:pt x="39374" y="82402"/>
                    <a:pt x="39004" y="82439"/>
                  </a:cubicBezTo>
                  <a:lnTo>
                    <a:pt x="38967" y="82439"/>
                  </a:lnTo>
                  <a:lnTo>
                    <a:pt x="38819" y="82476"/>
                  </a:lnTo>
                  <a:cubicBezTo>
                    <a:pt x="38708" y="82550"/>
                    <a:pt x="38634" y="82550"/>
                    <a:pt x="38634" y="82550"/>
                  </a:cubicBezTo>
                  <a:lnTo>
                    <a:pt x="38598" y="82476"/>
                  </a:lnTo>
                  <a:lnTo>
                    <a:pt x="38598" y="82439"/>
                  </a:lnTo>
                  <a:lnTo>
                    <a:pt x="38524" y="82402"/>
                  </a:lnTo>
                  <a:cubicBezTo>
                    <a:pt x="38487" y="82365"/>
                    <a:pt x="38487" y="82291"/>
                    <a:pt x="38450" y="82217"/>
                  </a:cubicBezTo>
                  <a:cubicBezTo>
                    <a:pt x="38413" y="82069"/>
                    <a:pt x="38339" y="81921"/>
                    <a:pt x="38302" y="81736"/>
                  </a:cubicBezTo>
                  <a:cubicBezTo>
                    <a:pt x="38117" y="81108"/>
                    <a:pt x="38043" y="80331"/>
                    <a:pt x="37895" y="79518"/>
                  </a:cubicBezTo>
                  <a:cubicBezTo>
                    <a:pt x="37858" y="79111"/>
                    <a:pt x="37747" y="78705"/>
                    <a:pt x="37710" y="78298"/>
                  </a:cubicBezTo>
                  <a:cubicBezTo>
                    <a:pt x="38117" y="77743"/>
                    <a:pt x="38598" y="77226"/>
                    <a:pt x="39078" y="76708"/>
                  </a:cubicBezTo>
                  <a:lnTo>
                    <a:pt x="39078" y="76708"/>
                  </a:lnTo>
                  <a:cubicBezTo>
                    <a:pt x="38598" y="77078"/>
                    <a:pt x="38080" y="77485"/>
                    <a:pt x="37599" y="77928"/>
                  </a:cubicBezTo>
                  <a:cubicBezTo>
                    <a:pt x="37599" y="77817"/>
                    <a:pt x="37562" y="77743"/>
                    <a:pt x="37525" y="77595"/>
                  </a:cubicBezTo>
                  <a:cubicBezTo>
                    <a:pt x="38450" y="76671"/>
                    <a:pt x="39411" y="75821"/>
                    <a:pt x="40446" y="75008"/>
                  </a:cubicBezTo>
                  <a:lnTo>
                    <a:pt x="40446" y="75008"/>
                  </a:lnTo>
                  <a:cubicBezTo>
                    <a:pt x="39411" y="75710"/>
                    <a:pt x="38413" y="76449"/>
                    <a:pt x="37414" y="77226"/>
                  </a:cubicBezTo>
                  <a:cubicBezTo>
                    <a:pt x="37414" y="77189"/>
                    <a:pt x="37414" y="77115"/>
                    <a:pt x="37377" y="77115"/>
                  </a:cubicBezTo>
                  <a:lnTo>
                    <a:pt x="37230" y="76708"/>
                  </a:lnTo>
                  <a:cubicBezTo>
                    <a:pt x="38524" y="75636"/>
                    <a:pt x="39818" y="74527"/>
                    <a:pt x="41038" y="73344"/>
                  </a:cubicBezTo>
                  <a:lnTo>
                    <a:pt x="41038" y="73344"/>
                  </a:lnTo>
                  <a:cubicBezTo>
                    <a:pt x="39781" y="74416"/>
                    <a:pt x="38450" y="75414"/>
                    <a:pt x="37119" y="76375"/>
                  </a:cubicBezTo>
                  <a:cubicBezTo>
                    <a:pt x="37008" y="76191"/>
                    <a:pt x="36971" y="76006"/>
                    <a:pt x="36823" y="75821"/>
                  </a:cubicBezTo>
                  <a:cubicBezTo>
                    <a:pt x="36823" y="75821"/>
                    <a:pt x="36823" y="75784"/>
                    <a:pt x="36786" y="75784"/>
                  </a:cubicBezTo>
                  <a:cubicBezTo>
                    <a:pt x="37377" y="75784"/>
                    <a:pt x="37599" y="75008"/>
                    <a:pt x="37193" y="74638"/>
                  </a:cubicBezTo>
                  <a:lnTo>
                    <a:pt x="38043" y="73898"/>
                  </a:lnTo>
                  <a:lnTo>
                    <a:pt x="40668" y="71495"/>
                  </a:lnTo>
                  <a:cubicBezTo>
                    <a:pt x="40816" y="71384"/>
                    <a:pt x="40890" y="71273"/>
                    <a:pt x="41038" y="71163"/>
                  </a:cubicBezTo>
                  <a:cubicBezTo>
                    <a:pt x="41112" y="71200"/>
                    <a:pt x="41259" y="71200"/>
                    <a:pt x="41370" y="71273"/>
                  </a:cubicBezTo>
                  <a:cubicBezTo>
                    <a:pt x="40742" y="71939"/>
                    <a:pt x="40113" y="72604"/>
                    <a:pt x="39411" y="73196"/>
                  </a:cubicBezTo>
                  <a:cubicBezTo>
                    <a:pt x="40261" y="72641"/>
                    <a:pt x="41038" y="72050"/>
                    <a:pt x="41740" y="71347"/>
                  </a:cubicBezTo>
                  <a:cubicBezTo>
                    <a:pt x="41851" y="71384"/>
                    <a:pt x="41999" y="71384"/>
                    <a:pt x="42184" y="71458"/>
                  </a:cubicBezTo>
                  <a:lnTo>
                    <a:pt x="40853" y="72752"/>
                  </a:lnTo>
                  <a:lnTo>
                    <a:pt x="42701" y="71495"/>
                  </a:lnTo>
                  <a:cubicBezTo>
                    <a:pt x="43071" y="71532"/>
                    <a:pt x="43441" y="71532"/>
                    <a:pt x="43810" y="71532"/>
                  </a:cubicBezTo>
                  <a:cubicBezTo>
                    <a:pt x="44613" y="71532"/>
                    <a:pt x="44624" y="70238"/>
                    <a:pt x="43843" y="70238"/>
                  </a:cubicBezTo>
                  <a:cubicBezTo>
                    <a:pt x="43833" y="70238"/>
                    <a:pt x="43822" y="70238"/>
                    <a:pt x="43810" y="70238"/>
                  </a:cubicBezTo>
                  <a:cubicBezTo>
                    <a:pt x="43256" y="70238"/>
                    <a:pt x="42701" y="70201"/>
                    <a:pt x="42184" y="70090"/>
                  </a:cubicBezTo>
                  <a:cubicBezTo>
                    <a:pt x="43330" y="69055"/>
                    <a:pt x="44550" y="67946"/>
                    <a:pt x="45696" y="66837"/>
                  </a:cubicBezTo>
                  <a:cubicBezTo>
                    <a:pt x="45807" y="66874"/>
                    <a:pt x="45881" y="66911"/>
                    <a:pt x="45992" y="66911"/>
                  </a:cubicBezTo>
                  <a:cubicBezTo>
                    <a:pt x="45326" y="67576"/>
                    <a:pt x="44698" y="68205"/>
                    <a:pt x="44143" y="68907"/>
                  </a:cubicBezTo>
                  <a:cubicBezTo>
                    <a:pt x="44883" y="68242"/>
                    <a:pt x="45622" y="67613"/>
                    <a:pt x="46398" y="67022"/>
                  </a:cubicBezTo>
                  <a:cubicBezTo>
                    <a:pt x="46472" y="67059"/>
                    <a:pt x="46620" y="67059"/>
                    <a:pt x="46731" y="67096"/>
                  </a:cubicBezTo>
                  <a:cubicBezTo>
                    <a:pt x="46029" y="67761"/>
                    <a:pt x="45363" y="68427"/>
                    <a:pt x="44772" y="69129"/>
                  </a:cubicBezTo>
                  <a:cubicBezTo>
                    <a:pt x="45511" y="68427"/>
                    <a:pt x="46287" y="67798"/>
                    <a:pt x="47138" y="67207"/>
                  </a:cubicBezTo>
                  <a:cubicBezTo>
                    <a:pt x="47581" y="67244"/>
                    <a:pt x="48025" y="67281"/>
                    <a:pt x="48469" y="67281"/>
                  </a:cubicBezTo>
                  <a:cubicBezTo>
                    <a:pt x="49307" y="67244"/>
                    <a:pt x="49319" y="65986"/>
                    <a:pt x="48504" y="65986"/>
                  </a:cubicBezTo>
                  <a:cubicBezTo>
                    <a:pt x="48492" y="65986"/>
                    <a:pt x="48481" y="65986"/>
                    <a:pt x="48469" y="65987"/>
                  </a:cubicBezTo>
                  <a:cubicBezTo>
                    <a:pt x="47877" y="65987"/>
                    <a:pt x="47323" y="65950"/>
                    <a:pt x="46805" y="65802"/>
                  </a:cubicBezTo>
                  <a:cubicBezTo>
                    <a:pt x="48136" y="64508"/>
                    <a:pt x="49541" y="63251"/>
                    <a:pt x="50835" y="61920"/>
                  </a:cubicBezTo>
                  <a:cubicBezTo>
                    <a:pt x="50909" y="61920"/>
                    <a:pt x="51020" y="61957"/>
                    <a:pt x="51057" y="61957"/>
                  </a:cubicBezTo>
                  <a:cubicBezTo>
                    <a:pt x="50502" y="62770"/>
                    <a:pt x="49911" y="63547"/>
                    <a:pt x="49245" y="64249"/>
                  </a:cubicBezTo>
                  <a:cubicBezTo>
                    <a:pt x="50058" y="63547"/>
                    <a:pt x="50798" y="62807"/>
                    <a:pt x="51463" y="62031"/>
                  </a:cubicBezTo>
                  <a:cubicBezTo>
                    <a:pt x="51636" y="62031"/>
                    <a:pt x="51808" y="62047"/>
                    <a:pt x="51970" y="62047"/>
                  </a:cubicBezTo>
                  <a:cubicBezTo>
                    <a:pt x="52051" y="62047"/>
                    <a:pt x="52129" y="62043"/>
                    <a:pt x="52203" y="62031"/>
                  </a:cubicBezTo>
                  <a:lnTo>
                    <a:pt x="52203" y="62031"/>
                  </a:lnTo>
                  <a:lnTo>
                    <a:pt x="50798" y="63916"/>
                  </a:lnTo>
                  <a:lnTo>
                    <a:pt x="52683" y="61957"/>
                  </a:lnTo>
                  <a:cubicBezTo>
                    <a:pt x="53438" y="61849"/>
                    <a:pt x="53459" y="60660"/>
                    <a:pt x="52714" y="60660"/>
                  </a:cubicBezTo>
                  <a:cubicBezTo>
                    <a:pt x="52692" y="60660"/>
                    <a:pt x="52670" y="60661"/>
                    <a:pt x="52646" y="60663"/>
                  </a:cubicBezTo>
                  <a:cubicBezTo>
                    <a:pt x="52462" y="60663"/>
                    <a:pt x="52203" y="60737"/>
                    <a:pt x="52018" y="60737"/>
                  </a:cubicBezTo>
                  <a:cubicBezTo>
                    <a:pt x="52713" y="60066"/>
                    <a:pt x="53392" y="59395"/>
                    <a:pt x="54066" y="58713"/>
                  </a:cubicBezTo>
                  <a:lnTo>
                    <a:pt x="54066" y="58713"/>
                  </a:lnTo>
                  <a:lnTo>
                    <a:pt x="53423" y="59221"/>
                  </a:lnTo>
                  <a:lnTo>
                    <a:pt x="51352" y="60922"/>
                  </a:lnTo>
                  <a:cubicBezTo>
                    <a:pt x="50613" y="60811"/>
                    <a:pt x="49911" y="60589"/>
                    <a:pt x="49208" y="60330"/>
                  </a:cubicBezTo>
                  <a:lnTo>
                    <a:pt x="49393" y="60145"/>
                  </a:lnTo>
                  <a:cubicBezTo>
                    <a:pt x="49739" y="60225"/>
                    <a:pt x="50067" y="60286"/>
                    <a:pt x="50388" y="60286"/>
                  </a:cubicBezTo>
                  <a:cubicBezTo>
                    <a:pt x="50513" y="60286"/>
                    <a:pt x="50637" y="60277"/>
                    <a:pt x="50761" y="60256"/>
                  </a:cubicBezTo>
                  <a:cubicBezTo>
                    <a:pt x="50317" y="60219"/>
                    <a:pt x="49948" y="60071"/>
                    <a:pt x="49652" y="59886"/>
                  </a:cubicBezTo>
                  <a:cubicBezTo>
                    <a:pt x="49837" y="59776"/>
                    <a:pt x="49948" y="59554"/>
                    <a:pt x="50132" y="59406"/>
                  </a:cubicBezTo>
                  <a:lnTo>
                    <a:pt x="51574" y="59591"/>
                  </a:lnTo>
                  <a:lnTo>
                    <a:pt x="51574" y="59591"/>
                  </a:lnTo>
                  <a:lnTo>
                    <a:pt x="50391" y="59147"/>
                  </a:lnTo>
                  <a:cubicBezTo>
                    <a:pt x="50502" y="59036"/>
                    <a:pt x="50650" y="58888"/>
                    <a:pt x="50761" y="58740"/>
                  </a:cubicBezTo>
                  <a:lnTo>
                    <a:pt x="50835" y="58629"/>
                  </a:lnTo>
                  <a:lnTo>
                    <a:pt x="50946" y="58629"/>
                  </a:lnTo>
                  <a:lnTo>
                    <a:pt x="51352" y="58740"/>
                  </a:lnTo>
                  <a:lnTo>
                    <a:pt x="52240" y="58925"/>
                  </a:lnTo>
                  <a:lnTo>
                    <a:pt x="51389" y="58556"/>
                  </a:lnTo>
                  <a:lnTo>
                    <a:pt x="51020" y="58371"/>
                  </a:lnTo>
                  <a:cubicBezTo>
                    <a:pt x="51020" y="58334"/>
                    <a:pt x="51057" y="58334"/>
                    <a:pt x="51057" y="58297"/>
                  </a:cubicBezTo>
                  <a:lnTo>
                    <a:pt x="51131" y="58297"/>
                  </a:lnTo>
                  <a:lnTo>
                    <a:pt x="51241" y="58075"/>
                  </a:lnTo>
                  <a:cubicBezTo>
                    <a:pt x="51315" y="58001"/>
                    <a:pt x="51352" y="57890"/>
                    <a:pt x="51426" y="57816"/>
                  </a:cubicBezTo>
                  <a:lnTo>
                    <a:pt x="52683" y="58149"/>
                  </a:lnTo>
                  <a:lnTo>
                    <a:pt x="51611" y="57557"/>
                  </a:lnTo>
                  <a:lnTo>
                    <a:pt x="51759" y="57262"/>
                  </a:lnTo>
                  <a:cubicBezTo>
                    <a:pt x="52704" y="57633"/>
                    <a:pt x="53619" y="57973"/>
                    <a:pt x="54587" y="57973"/>
                  </a:cubicBezTo>
                  <a:cubicBezTo>
                    <a:pt x="54656" y="57973"/>
                    <a:pt x="54725" y="57972"/>
                    <a:pt x="54795" y="57968"/>
                  </a:cubicBezTo>
                  <a:lnTo>
                    <a:pt x="54795" y="57968"/>
                  </a:lnTo>
                  <a:cubicBezTo>
                    <a:pt x="54880" y="57881"/>
                    <a:pt x="54965" y="57793"/>
                    <a:pt x="55049" y="57705"/>
                  </a:cubicBezTo>
                  <a:cubicBezTo>
                    <a:pt x="55160" y="57705"/>
                    <a:pt x="55345" y="57668"/>
                    <a:pt x="55493" y="57631"/>
                  </a:cubicBezTo>
                  <a:cubicBezTo>
                    <a:pt x="55863" y="57520"/>
                    <a:pt x="56011" y="57225"/>
                    <a:pt x="55974" y="56929"/>
                  </a:cubicBezTo>
                  <a:lnTo>
                    <a:pt x="55974" y="56929"/>
                  </a:lnTo>
                  <a:cubicBezTo>
                    <a:pt x="56009" y="56935"/>
                    <a:pt x="56044" y="56938"/>
                    <a:pt x="56078" y="56938"/>
                  </a:cubicBezTo>
                  <a:cubicBezTo>
                    <a:pt x="56652" y="56938"/>
                    <a:pt x="57044" y="56095"/>
                    <a:pt x="56380" y="55746"/>
                  </a:cubicBezTo>
                  <a:cubicBezTo>
                    <a:pt x="56085" y="55598"/>
                    <a:pt x="55863" y="55413"/>
                    <a:pt x="55641" y="55228"/>
                  </a:cubicBezTo>
                  <a:cubicBezTo>
                    <a:pt x="55826" y="54932"/>
                    <a:pt x="56048" y="54674"/>
                    <a:pt x="56270" y="54452"/>
                  </a:cubicBezTo>
                  <a:lnTo>
                    <a:pt x="56270" y="54452"/>
                  </a:lnTo>
                  <a:cubicBezTo>
                    <a:pt x="56011" y="54637"/>
                    <a:pt x="55678" y="54821"/>
                    <a:pt x="55419" y="55043"/>
                  </a:cubicBezTo>
                  <a:cubicBezTo>
                    <a:pt x="55308" y="55006"/>
                    <a:pt x="55271" y="54895"/>
                    <a:pt x="55160" y="54821"/>
                  </a:cubicBezTo>
                  <a:lnTo>
                    <a:pt x="56454" y="53564"/>
                  </a:lnTo>
                  <a:lnTo>
                    <a:pt x="54976" y="54526"/>
                  </a:lnTo>
                  <a:cubicBezTo>
                    <a:pt x="54902" y="54452"/>
                    <a:pt x="54865" y="54341"/>
                    <a:pt x="54791" y="54267"/>
                  </a:cubicBezTo>
                  <a:lnTo>
                    <a:pt x="54902" y="54156"/>
                  </a:lnTo>
                  <a:lnTo>
                    <a:pt x="55271" y="53786"/>
                  </a:lnTo>
                  <a:lnTo>
                    <a:pt x="55974" y="53084"/>
                  </a:lnTo>
                  <a:lnTo>
                    <a:pt x="57342" y="51679"/>
                  </a:lnTo>
                  <a:lnTo>
                    <a:pt x="55826" y="52973"/>
                  </a:lnTo>
                  <a:lnTo>
                    <a:pt x="55049" y="53601"/>
                  </a:lnTo>
                  <a:lnTo>
                    <a:pt x="54680" y="53934"/>
                  </a:lnTo>
                  <a:cubicBezTo>
                    <a:pt x="54680" y="53934"/>
                    <a:pt x="54606" y="53934"/>
                    <a:pt x="54606" y="53971"/>
                  </a:cubicBezTo>
                  <a:cubicBezTo>
                    <a:pt x="54532" y="53823"/>
                    <a:pt x="54495" y="53712"/>
                    <a:pt x="54421" y="53564"/>
                  </a:cubicBezTo>
                  <a:cubicBezTo>
                    <a:pt x="55049" y="52973"/>
                    <a:pt x="55715" y="52344"/>
                    <a:pt x="56417" y="51864"/>
                  </a:cubicBezTo>
                  <a:cubicBezTo>
                    <a:pt x="56787" y="51568"/>
                    <a:pt x="57120" y="51346"/>
                    <a:pt x="57490" y="51050"/>
                  </a:cubicBezTo>
                  <a:cubicBezTo>
                    <a:pt x="57859" y="50829"/>
                    <a:pt x="58229" y="50607"/>
                    <a:pt x="58599" y="50422"/>
                  </a:cubicBezTo>
                  <a:lnTo>
                    <a:pt x="58784" y="50311"/>
                  </a:lnTo>
                  <a:lnTo>
                    <a:pt x="58857" y="50200"/>
                  </a:lnTo>
                  <a:cubicBezTo>
                    <a:pt x="60151" y="48463"/>
                    <a:pt x="61371" y="46725"/>
                    <a:pt x="62555" y="44913"/>
                  </a:cubicBezTo>
                  <a:cubicBezTo>
                    <a:pt x="63738" y="43102"/>
                    <a:pt x="64884" y="41327"/>
                    <a:pt x="65956" y="39405"/>
                  </a:cubicBezTo>
                  <a:cubicBezTo>
                    <a:pt x="66991" y="37556"/>
                    <a:pt x="68063" y="35671"/>
                    <a:pt x="69024" y="33785"/>
                  </a:cubicBezTo>
                  <a:cubicBezTo>
                    <a:pt x="70023" y="31937"/>
                    <a:pt x="70947" y="30051"/>
                    <a:pt x="71871" y="28092"/>
                  </a:cubicBezTo>
                  <a:cubicBezTo>
                    <a:pt x="72721" y="26983"/>
                    <a:pt x="73646" y="25910"/>
                    <a:pt x="74681" y="25060"/>
                  </a:cubicBezTo>
                  <a:cubicBezTo>
                    <a:pt x="75753" y="24136"/>
                    <a:pt x="76899" y="23396"/>
                    <a:pt x="78156" y="23064"/>
                  </a:cubicBezTo>
                  <a:cubicBezTo>
                    <a:pt x="78452" y="22953"/>
                    <a:pt x="78785" y="22953"/>
                    <a:pt x="79080" y="22916"/>
                  </a:cubicBezTo>
                  <a:close/>
                  <a:moveTo>
                    <a:pt x="12940" y="77632"/>
                  </a:moveTo>
                  <a:lnTo>
                    <a:pt x="12940" y="77632"/>
                  </a:lnTo>
                  <a:cubicBezTo>
                    <a:pt x="13199" y="77743"/>
                    <a:pt x="13494" y="77817"/>
                    <a:pt x="13753" y="77965"/>
                  </a:cubicBezTo>
                  <a:cubicBezTo>
                    <a:pt x="14936" y="78372"/>
                    <a:pt x="16119" y="78668"/>
                    <a:pt x="17339" y="78889"/>
                  </a:cubicBezTo>
                  <a:lnTo>
                    <a:pt x="19114" y="79185"/>
                  </a:lnTo>
                  <a:cubicBezTo>
                    <a:pt x="19447" y="79111"/>
                    <a:pt x="19779" y="79111"/>
                    <a:pt x="20112" y="79111"/>
                  </a:cubicBezTo>
                  <a:cubicBezTo>
                    <a:pt x="20667" y="79185"/>
                    <a:pt x="21147" y="79222"/>
                    <a:pt x="21702" y="79296"/>
                  </a:cubicBezTo>
                  <a:cubicBezTo>
                    <a:pt x="22417" y="79395"/>
                    <a:pt x="23115" y="79493"/>
                    <a:pt x="23808" y="79493"/>
                  </a:cubicBezTo>
                  <a:cubicBezTo>
                    <a:pt x="24154" y="79493"/>
                    <a:pt x="24499" y="79469"/>
                    <a:pt x="24844" y="79407"/>
                  </a:cubicBezTo>
                  <a:lnTo>
                    <a:pt x="24844" y="79407"/>
                  </a:lnTo>
                  <a:cubicBezTo>
                    <a:pt x="24256" y="79560"/>
                    <a:pt x="23629" y="79609"/>
                    <a:pt x="22994" y="79609"/>
                  </a:cubicBezTo>
                  <a:cubicBezTo>
                    <a:pt x="22551" y="79609"/>
                    <a:pt x="22105" y="79585"/>
                    <a:pt x="21665" y="79555"/>
                  </a:cubicBezTo>
                  <a:cubicBezTo>
                    <a:pt x="21147" y="79481"/>
                    <a:pt x="20704" y="79481"/>
                    <a:pt x="20186" y="79481"/>
                  </a:cubicBezTo>
                  <a:cubicBezTo>
                    <a:pt x="20926" y="79777"/>
                    <a:pt x="21702" y="80036"/>
                    <a:pt x="22404" y="80331"/>
                  </a:cubicBezTo>
                  <a:cubicBezTo>
                    <a:pt x="22626" y="80350"/>
                    <a:pt x="22848" y="80359"/>
                    <a:pt x="23069" y="80359"/>
                  </a:cubicBezTo>
                  <a:cubicBezTo>
                    <a:pt x="23733" y="80359"/>
                    <a:pt x="24392" y="80276"/>
                    <a:pt x="25029" y="80109"/>
                  </a:cubicBezTo>
                  <a:lnTo>
                    <a:pt x="25029" y="80109"/>
                  </a:lnTo>
                  <a:cubicBezTo>
                    <a:pt x="24475" y="80368"/>
                    <a:pt x="23883" y="80553"/>
                    <a:pt x="23292" y="80664"/>
                  </a:cubicBezTo>
                  <a:cubicBezTo>
                    <a:pt x="23735" y="80849"/>
                    <a:pt x="24216" y="81034"/>
                    <a:pt x="24586" y="81145"/>
                  </a:cubicBezTo>
                  <a:cubicBezTo>
                    <a:pt x="25214" y="81071"/>
                    <a:pt x="25880" y="80886"/>
                    <a:pt x="26508" y="80664"/>
                  </a:cubicBezTo>
                  <a:lnTo>
                    <a:pt x="26508" y="80664"/>
                  </a:lnTo>
                  <a:cubicBezTo>
                    <a:pt x="26101" y="80923"/>
                    <a:pt x="25658" y="81145"/>
                    <a:pt x="25140" y="81403"/>
                  </a:cubicBezTo>
                  <a:cubicBezTo>
                    <a:pt x="25547" y="81588"/>
                    <a:pt x="25843" y="81662"/>
                    <a:pt x="25917" y="81662"/>
                  </a:cubicBezTo>
                  <a:cubicBezTo>
                    <a:pt x="25954" y="81662"/>
                    <a:pt x="26064" y="81699"/>
                    <a:pt x="26249" y="81773"/>
                  </a:cubicBezTo>
                  <a:cubicBezTo>
                    <a:pt x="26693" y="81625"/>
                    <a:pt x="27174" y="81440"/>
                    <a:pt x="27617" y="81219"/>
                  </a:cubicBezTo>
                  <a:lnTo>
                    <a:pt x="27617" y="81219"/>
                  </a:lnTo>
                  <a:cubicBezTo>
                    <a:pt x="27395" y="81440"/>
                    <a:pt x="27137" y="81699"/>
                    <a:pt x="26841" y="81884"/>
                  </a:cubicBezTo>
                  <a:cubicBezTo>
                    <a:pt x="27248" y="81995"/>
                    <a:pt x="27728" y="82143"/>
                    <a:pt x="28283" y="82254"/>
                  </a:cubicBezTo>
                  <a:cubicBezTo>
                    <a:pt x="28689" y="82069"/>
                    <a:pt x="29059" y="81884"/>
                    <a:pt x="29429" y="81625"/>
                  </a:cubicBezTo>
                  <a:lnTo>
                    <a:pt x="29429" y="81625"/>
                  </a:lnTo>
                  <a:cubicBezTo>
                    <a:pt x="29244" y="81884"/>
                    <a:pt x="29022" y="82143"/>
                    <a:pt x="28800" y="82402"/>
                  </a:cubicBezTo>
                  <a:cubicBezTo>
                    <a:pt x="29096" y="82513"/>
                    <a:pt x="29466" y="82587"/>
                    <a:pt x="29798" y="82697"/>
                  </a:cubicBezTo>
                  <a:lnTo>
                    <a:pt x="30834" y="81847"/>
                  </a:lnTo>
                  <a:lnTo>
                    <a:pt x="30242" y="82771"/>
                  </a:lnTo>
                  <a:cubicBezTo>
                    <a:pt x="30834" y="82919"/>
                    <a:pt x="31277" y="82993"/>
                    <a:pt x="31462" y="83030"/>
                  </a:cubicBezTo>
                  <a:cubicBezTo>
                    <a:pt x="31561" y="83048"/>
                    <a:pt x="31731" y="83055"/>
                    <a:pt x="31951" y="83055"/>
                  </a:cubicBezTo>
                  <a:cubicBezTo>
                    <a:pt x="33125" y="83055"/>
                    <a:pt x="35745" y="82845"/>
                    <a:pt x="36897" y="82845"/>
                  </a:cubicBezTo>
                  <a:lnTo>
                    <a:pt x="37008" y="83141"/>
                  </a:lnTo>
                  <a:lnTo>
                    <a:pt x="37156" y="83400"/>
                  </a:lnTo>
                  <a:cubicBezTo>
                    <a:pt x="36657" y="83566"/>
                    <a:pt x="35880" y="83723"/>
                    <a:pt x="34720" y="83723"/>
                  </a:cubicBezTo>
                  <a:cubicBezTo>
                    <a:pt x="33560" y="83723"/>
                    <a:pt x="32017" y="83566"/>
                    <a:pt x="29983" y="83104"/>
                  </a:cubicBezTo>
                  <a:cubicBezTo>
                    <a:pt x="29503" y="82993"/>
                    <a:pt x="28985" y="82882"/>
                    <a:pt x="28431" y="82734"/>
                  </a:cubicBezTo>
                  <a:cubicBezTo>
                    <a:pt x="28320" y="82697"/>
                    <a:pt x="28246" y="82697"/>
                    <a:pt x="28135" y="82623"/>
                  </a:cubicBezTo>
                  <a:lnTo>
                    <a:pt x="28061" y="82623"/>
                  </a:lnTo>
                  <a:cubicBezTo>
                    <a:pt x="27950" y="82623"/>
                    <a:pt x="20519" y="81403"/>
                    <a:pt x="14308" y="78187"/>
                  </a:cubicBezTo>
                  <a:lnTo>
                    <a:pt x="14271" y="78150"/>
                  </a:lnTo>
                  <a:lnTo>
                    <a:pt x="14197" y="78150"/>
                  </a:lnTo>
                  <a:cubicBezTo>
                    <a:pt x="13568" y="77965"/>
                    <a:pt x="13199" y="77817"/>
                    <a:pt x="12940" y="77632"/>
                  </a:cubicBezTo>
                  <a:close/>
                  <a:moveTo>
                    <a:pt x="33620" y="0"/>
                  </a:moveTo>
                  <a:cubicBezTo>
                    <a:pt x="33429" y="0"/>
                    <a:pt x="33239" y="10"/>
                    <a:pt x="33052" y="31"/>
                  </a:cubicBezTo>
                  <a:cubicBezTo>
                    <a:pt x="30797" y="401"/>
                    <a:pt x="27543" y="2582"/>
                    <a:pt x="25990" y="4652"/>
                  </a:cubicBezTo>
                  <a:cubicBezTo>
                    <a:pt x="24733" y="2989"/>
                    <a:pt x="22663" y="1621"/>
                    <a:pt x="21443" y="1436"/>
                  </a:cubicBezTo>
                  <a:cubicBezTo>
                    <a:pt x="21267" y="1410"/>
                    <a:pt x="21057" y="1397"/>
                    <a:pt x="20819" y="1397"/>
                  </a:cubicBezTo>
                  <a:cubicBezTo>
                    <a:pt x="18705" y="1397"/>
                    <a:pt x="14398" y="2418"/>
                    <a:pt x="12570" y="4246"/>
                  </a:cubicBezTo>
                  <a:cubicBezTo>
                    <a:pt x="11424" y="5429"/>
                    <a:pt x="9206" y="8127"/>
                    <a:pt x="6988" y="13562"/>
                  </a:cubicBezTo>
                  <a:cubicBezTo>
                    <a:pt x="4178" y="20513"/>
                    <a:pt x="2366" y="29497"/>
                    <a:pt x="1627" y="40292"/>
                  </a:cubicBezTo>
                  <a:cubicBezTo>
                    <a:pt x="1405" y="40403"/>
                    <a:pt x="1220" y="40477"/>
                    <a:pt x="1035" y="40588"/>
                  </a:cubicBezTo>
                  <a:lnTo>
                    <a:pt x="961" y="40625"/>
                  </a:lnTo>
                  <a:lnTo>
                    <a:pt x="924" y="40662"/>
                  </a:lnTo>
                  <a:cubicBezTo>
                    <a:pt x="592" y="40957"/>
                    <a:pt x="222" y="41327"/>
                    <a:pt x="111" y="41882"/>
                  </a:cubicBezTo>
                  <a:cubicBezTo>
                    <a:pt x="0" y="42141"/>
                    <a:pt x="0" y="42362"/>
                    <a:pt x="0" y="42658"/>
                  </a:cubicBezTo>
                  <a:cubicBezTo>
                    <a:pt x="37" y="42880"/>
                    <a:pt x="111" y="43176"/>
                    <a:pt x="185" y="43361"/>
                  </a:cubicBezTo>
                  <a:cubicBezTo>
                    <a:pt x="296" y="43582"/>
                    <a:pt x="370" y="43767"/>
                    <a:pt x="555" y="43989"/>
                  </a:cubicBezTo>
                  <a:cubicBezTo>
                    <a:pt x="555" y="44026"/>
                    <a:pt x="592" y="44026"/>
                    <a:pt x="666" y="44100"/>
                  </a:cubicBezTo>
                  <a:cubicBezTo>
                    <a:pt x="703" y="44285"/>
                    <a:pt x="703" y="44581"/>
                    <a:pt x="703" y="44876"/>
                  </a:cubicBezTo>
                  <a:lnTo>
                    <a:pt x="703" y="45024"/>
                  </a:lnTo>
                  <a:lnTo>
                    <a:pt x="740" y="45135"/>
                  </a:lnTo>
                  <a:cubicBezTo>
                    <a:pt x="1109" y="46281"/>
                    <a:pt x="1331" y="47427"/>
                    <a:pt x="1516" y="48610"/>
                  </a:cubicBezTo>
                  <a:cubicBezTo>
                    <a:pt x="1701" y="49830"/>
                    <a:pt x="1849" y="51014"/>
                    <a:pt x="1960" y="52271"/>
                  </a:cubicBezTo>
                  <a:lnTo>
                    <a:pt x="2218" y="55598"/>
                  </a:lnTo>
                  <a:cubicBezTo>
                    <a:pt x="1960" y="55820"/>
                    <a:pt x="1627" y="56078"/>
                    <a:pt x="1331" y="56300"/>
                  </a:cubicBezTo>
                  <a:cubicBezTo>
                    <a:pt x="826" y="56687"/>
                    <a:pt x="1324" y="57359"/>
                    <a:pt x="1865" y="57359"/>
                  </a:cubicBezTo>
                  <a:cubicBezTo>
                    <a:pt x="1997" y="57359"/>
                    <a:pt x="2132" y="57319"/>
                    <a:pt x="2255" y="57225"/>
                  </a:cubicBezTo>
                  <a:lnTo>
                    <a:pt x="2366" y="57114"/>
                  </a:lnTo>
                  <a:cubicBezTo>
                    <a:pt x="2440" y="57964"/>
                    <a:pt x="2514" y="58777"/>
                    <a:pt x="2588" y="59665"/>
                  </a:cubicBezTo>
                  <a:cubicBezTo>
                    <a:pt x="2588" y="59813"/>
                    <a:pt x="2625" y="59997"/>
                    <a:pt x="2625" y="60145"/>
                  </a:cubicBezTo>
                  <a:lnTo>
                    <a:pt x="2588" y="60182"/>
                  </a:lnTo>
                  <a:cubicBezTo>
                    <a:pt x="2181" y="60478"/>
                    <a:pt x="2403" y="60996"/>
                    <a:pt x="2773" y="61180"/>
                  </a:cubicBezTo>
                  <a:cubicBezTo>
                    <a:pt x="3069" y="63140"/>
                    <a:pt x="3364" y="65099"/>
                    <a:pt x="3919" y="67059"/>
                  </a:cubicBezTo>
                  <a:lnTo>
                    <a:pt x="3919" y="67096"/>
                  </a:lnTo>
                  <a:cubicBezTo>
                    <a:pt x="3549" y="67502"/>
                    <a:pt x="3845" y="68168"/>
                    <a:pt x="4289" y="68242"/>
                  </a:cubicBezTo>
                  <a:cubicBezTo>
                    <a:pt x="4584" y="69092"/>
                    <a:pt x="4954" y="69869"/>
                    <a:pt x="5361" y="70645"/>
                  </a:cubicBezTo>
                  <a:cubicBezTo>
                    <a:pt x="5583" y="71089"/>
                    <a:pt x="5841" y="71495"/>
                    <a:pt x="6137" y="71865"/>
                  </a:cubicBezTo>
                  <a:cubicBezTo>
                    <a:pt x="5960" y="72361"/>
                    <a:pt x="6393" y="72755"/>
                    <a:pt x="6820" y="72755"/>
                  </a:cubicBezTo>
                  <a:cubicBezTo>
                    <a:pt x="6839" y="72755"/>
                    <a:pt x="6858" y="72754"/>
                    <a:pt x="6877" y="72752"/>
                  </a:cubicBezTo>
                  <a:cubicBezTo>
                    <a:pt x="7172" y="73011"/>
                    <a:pt x="7431" y="73307"/>
                    <a:pt x="7764" y="73566"/>
                  </a:cubicBezTo>
                  <a:cubicBezTo>
                    <a:pt x="7986" y="74157"/>
                    <a:pt x="8355" y="74712"/>
                    <a:pt x="8799" y="75155"/>
                  </a:cubicBezTo>
                  <a:cubicBezTo>
                    <a:pt x="9169" y="75525"/>
                    <a:pt x="9576" y="75895"/>
                    <a:pt x="9982" y="76154"/>
                  </a:cubicBezTo>
                  <a:lnTo>
                    <a:pt x="9982" y="76117"/>
                  </a:lnTo>
                  <a:cubicBezTo>
                    <a:pt x="10315" y="76486"/>
                    <a:pt x="10500" y="76819"/>
                    <a:pt x="10648" y="77189"/>
                  </a:cubicBezTo>
                  <a:cubicBezTo>
                    <a:pt x="11091" y="78187"/>
                    <a:pt x="11609" y="79000"/>
                    <a:pt x="13679" y="79592"/>
                  </a:cubicBezTo>
                  <a:cubicBezTo>
                    <a:pt x="19927" y="82771"/>
                    <a:pt x="27100" y="84065"/>
                    <a:pt x="27728" y="84176"/>
                  </a:cubicBezTo>
                  <a:cubicBezTo>
                    <a:pt x="30501" y="84916"/>
                    <a:pt x="32867" y="85285"/>
                    <a:pt x="34790" y="85285"/>
                  </a:cubicBezTo>
                  <a:cubicBezTo>
                    <a:pt x="36601" y="85285"/>
                    <a:pt x="37969" y="84953"/>
                    <a:pt x="38819" y="84287"/>
                  </a:cubicBezTo>
                  <a:lnTo>
                    <a:pt x="39004" y="84287"/>
                  </a:lnTo>
                  <a:cubicBezTo>
                    <a:pt x="39152" y="84287"/>
                    <a:pt x="39226" y="84250"/>
                    <a:pt x="39337" y="84213"/>
                  </a:cubicBezTo>
                  <a:cubicBezTo>
                    <a:pt x="39891" y="84102"/>
                    <a:pt x="40409" y="83917"/>
                    <a:pt x="40816" y="83733"/>
                  </a:cubicBezTo>
                  <a:cubicBezTo>
                    <a:pt x="41259" y="83511"/>
                    <a:pt x="41740" y="83289"/>
                    <a:pt x="42147" y="82993"/>
                  </a:cubicBezTo>
                  <a:cubicBezTo>
                    <a:pt x="42997" y="82439"/>
                    <a:pt x="43773" y="81884"/>
                    <a:pt x="44550" y="81256"/>
                  </a:cubicBezTo>
                  <a:cubicBezTo>
                    <a:pt x="46066" y="79999"/>
                    <a:pt x="47470" y="78705"/>
                    <a:pt x="48838" y="77374"/>
                  </a:cubicBezTo>
                  <a:cubicBezTo>
                    <a:pt x="50243" y="76043"/>
                    <a:pt x="51574" y="74638"/>
                    <a:pt x="52905" y="73307"/>
                  </a:cubicBezTo>
                  <a:lnTo>
                    <a:pt x="53940" y="72272"/>
                  </a:lnTo>
                  <a:cubicBezTo>
                    <a:pt x="54273" y="71976"/>
                    <a:pt x="54643" y="71643"/>
                    <a:pt x="54939" y="71347"/>
                  </a:cubicBezTo>
                  <a:cubicBezTo>
                    <a:pt x="55049" y="71310"/>
                    <a:pt x="55123" y="71236"/>
                    <a:pt x="55197" y="71163"/>
                  </a:cubicBezTo>
                  <a:cubicBezTo>
                    <a:pt x="55456" y="71126"/>
                    <a:pt x="55678" y="71126"/>
                    <a:pt x="55937" y="71052"/>
                  </a:cubicBezTo>
                  <a:cubicBezTo>
                    <a:pt x="56196" y="70978"/>
                    <a:pt x="56417" y="70904"/>
                    <a:pt x="56713" y="70793"/>
                  </a:cubicBezTo>
                  <a:cubicBezTo>
                    <a:pt x="56861" y="70756"/>
                    <a:pt x="56935" y="70719"/>
                    <a:pt x="57083" y="70645"/>
                  </a:cubicBezTo>
                  <a:cubicBezTo>
                    <a:pt x="57231" y="70608"/>
                    <a:pt x="57305" y="70571"/>
                    <a:pt x="57453" y="70460"/>
                  </a:cubicBezTo>
                  <a:lnTo>
                    <a:pt x="58414" y="69979"/>
                  </a:lnTo>
                  <a:lnTo>
                    <a:pt x="57600" y="69240"/>
                  </a:lnTo>
                  <a:lnTo>
                    <a:pt x="57342" y="69055"/>
                  </a:lnTo>
                  <a:cubicBezTo>
                    <a:pt x="58155" y="68353"/>
                    <a:pt x="58931" y="67687"/>
                    <a:pt x="59671" y="67022"/>
                  </a:cubicBezTo>
                  <a:cubicBezTo>
                    <a:pt x="60780" y="66024"/>
                    <a:pt x="61852" y="65025"/>
                    <a:pt x="62961" y="64064"/>
                  </a:cubicBezTo>
                  <a:cubicBezTo>
                    <a:pt x="65106" y="62068"/>
                    <a:pt x="67287" y="60071"/>
                    <a:pt x="69431" y="58038"/>
                  </a:cubicBezTo>
                  <a:lnTo>
                    <a:pt x="71021" y="56522"/>
                  </a:lnTo>
                  <a:lnTo>
                    <a:pt x="71834" y="55746"/>
                  </a:lnTo>
                  <a:lnTo>
                    <a:pt x="72241" y="55376"/>
                  </a:lnTo>
                  <a:cubicBezTo>
                    <a:pt x="72389" y="55228"/>
                    <a:pt x="72500" y="55117"/>
                    <a:pt x="72648" y="54932"/>
                  </a:cubicBezTo>
                  <a:cubicBezTo>
                    <a:pt x="72943" y="54674"/>
                    <a:pt x="73202" y="54378"/>
                    <a:pt x="73424" y="54119"/>
                  </a:cubicBezTo>
                  <a:lnTo>
                    <a:pt x="74163" y="53232"/>
                  </a:lnTo>
                  <a:cubicBezTo>
                    <a:pt x="74422" y="52973"/>
                    <a:pt x="74644" y="52640"/>
                    <a:pt x="74866" y="52307"/>
                  </a:cubicBezTo>
                  <a:cubicBezTo>
                    <a:pt x="75088" y="51975"/>
                    <a:pt x="75346" y="51716"/>
                    <a:pt x="75531" y="51383"/>
                  </a:cubicBezTo>
                  <a:cubicBezTo>
                    <a:pt x="77232" y="48943"/>
                    <a:pt x="78711" y="46355"/>
                    <a:pt x="80153" y="43767"/>
                  </a:cubicBezTo>
                  <a:cubicBezTo>
                    <a:pt x="81557" y="41179"/>
                    <a:pt x="82925" y="38554"/>
                    <a:pt x="84145" y="35819"/>
                  </a:cubicBezTo>
                  <a:cubicBezTo>
                    <a:pt x="84478" y="35116"/>
                    <a:pt x="84774" y="34488"/>
                    <a:pt x="85033" y="33748"/>
                  </a:cubicBezTo>
                  <a:cubicBezTo>
                    <a:pt x="85328" y="33046"/>
                    <a:pt x="85587" y="32343"/>
                    <a:pt x="85772" y="31530"/>
                  </a:cubicBezTo>
                  <a:cubicBezTo>
                    <a:pt x="85957" y="30717"/>
                    <a:pt x="86068" y="29940"/>
                    <a:pt x="85957" y="29127"/>
                  </a:cubicBezTo>
                  <a:cubicBezTo>
                    <a:pt x="85920" y="28461"/>
                    <a:pt x="85772" y="27870"/>
                    <a:pt x="85550" y="27278"/>
                  </a:cubicBezTo>
                  <a:cubicBezTo>
                    <a:pt x="86179" y="26428"/>
                    <a:pt x="86696" y="25615"/>
                    <a:pt x="87103" y="24764"/>
                  </a:cubicBezTo>
                  <a:cubicBezTo>
                    <a:pt x="87473" y="24690"/>
                    <a:pt x="87806" y="24247"/>
                    <a:pt x="87584" y="23803"/>
                  </a:cubicBezTo>
                  <a:lnTo>
                    <a:pt x="87584" y="23766"/>
                  </a:lnTo>
                  <a:cubicBezTo>
                    <a:pt x="88101" y="22361"/>
                    <a:pt x="88286" y="20993"/>
                    <a:pt x="88138" y="19625"/>
                  </a:cubicBezTo>
                  <a:cubicBezTo>
                    <a:pt x="88841" y="19551"/>
                    <a:pt x="88952" y="18590"/>
                    <a:pt x="88286" y="18368"/>
                  </a:cubicBezTo>
                  <a:cubicBezTo>
                    <a:pt x="88175" y="18294"/>
                    <a:pt x="88101" y="18294"/>
                    <a:pt x="87953" y="18257"/>
                  </a:cubicBezTo>
                  <a:cubicBezTo>
                    <a:pt x="87843" y="17925"/>
                    <a:pt x="87769" y="17629"/>
                    <a:pt x="87621" y="17296"/>
                  </a:cubicBezTo>
                  <a:cubicBezTo>
                    <a:pt x="88249" y="17148"/>
                    <a:pt x="88212" y="16039"/>
                    <a:pt x="87436" y="16002"/>
                  </a:cubicBezTo>
                  <a:lnTo>
                    <a:pt x="86955" y="16002"/>
                  </a:lnTo>
                  <a:cubicBezTo>
                    <a:pt x="86918" y="15928"/>
                    <a:pt x="86881" y="15854"/>
                    <a:pt x="86844" y="15817"/>
                  </a:cubicBezTo>
                  <a:cubicBezTo>
                    <a:pt x="86622" y="15448"/>
                    <a:pt x="86327" y="15041"/>
                    <a:pt x="85994" y="14671"/>
                  </a:cubicBezTo>
                  <a:cubicBezTo>
                    <a:pt x="86068" y="14671"/>
                    <a:pt x="86105" y="14597"/>
                    <a:pt x="86142" y="14597"/>
                  </a:cubicBezTo>
                  <a:cubicBezTo>
                    <a:pt x="86831" y="14368"/>
                    <a:pt x="86676" y="13323"/>
                    <a:pt x="86038" y="13323"/>
                  </a:cubicBezTo>
                  <a:cubicBezTo>
                    <a:pt x="85957" y="13323"/>
                    <a:pt x="85868" y="13340"/>
                    <a:pt x="85772" y="13377"/>
                  </a:cubicBezTo>
                  <a:lnTo>
                    <a:pt x="85070" y="13636"/>
                  </a:lnTo>
                  <a:cubicBezTo>
                    <a:pt x="84589" y="13119"/>
                    <a:pt x="83961" y="12638"/>
                    <a:pt x="83369" y="12157"/>
                  </a:cubicBezTo>
                  <a:cubicBezTo>
                    <a:pt x="83406" y="12120"/>
                    <a:pt x="83480" y="12083"/>
                    <a:pt x="83517" y="11972"/>
                  </a:cubicBezTo>
                  <a:cubicBezTo>
                    <a:pt x="83941" y="11492"/>
                    <a:pt x="83500" y="10838"/>
                    <a:pt x="83022" y="10838"/>
                  </a:cubicBezTo>
                  <a:cubicBezTo>
                    <a:pt x="82874" y="10838"/>
                    <a:pt x="82723" y="10900"/>
                    <a:pt x="82593" y="11048"/>
                  </a:cubicBezTo>
                  <a:cubicBezTo>
                    <a:pt x="82482" y="11196"/>
                    <a:pt x="82408" y="11270"/>
                    <a:pt x="82297" y="11418"/>
                  </a:cubicBezTo>
                  <a:cubicBezTo>
                    <a:pt x="81668" y="11011"/>
                    <a:pt x="80929" y="10641"/>
                    <a:pt x="80190" y="10272"/>
                  </a:cubicBezTo>
                  <a:cubicBezTo>
                    <a:pt x="80227" y="10124"/>
                    <a:pt x="80264" y="9939"/>
                    <a:pt x="80300" y="9791"/>
                  </a:cubicBezTo>
                  <a:cubicBezTo>
                    <a:pt x="80482" y="9315"/>
                    <a:pt x="80066" y="8992"/>
                    <a:pt x="79665" y="8992"/>
                  </a:cubicBezTo>
                  <a:cubicBezTo>
                    <a:pt x="79413" y="8992"/>
                    <a:pt x="79166" y="9121"/>
                    <a:pt x="79080" y="9421"/>
                  </a:cubicBezTo>
                  <a:cubicBezTo>
                    <a:pt x="79007" y="9532"/>
                    <a:pt x="79007" y="9606"/>
                    <a:pt x="78970" y="9754"/>
                  </a:cubicBezTo>
                  <a:cubicBezTo>
                    <a:pt x="78415" y="9532"/>
                    <a:pt x="77860" y="9348"/>
                    <a:pt x="77269" y="9163"/>
                  </a:cubicBezTo>
                  <a:lnTo>
                    <a:pt x="77269" y="9126"/>
                  </a:lnTo>
                  <a:cubicBezTo>
                    <a:pt x="77428" y="8625"/>
                    <a:pt x="76998" y="8292"/>
                    <a:pt x="76593" y="8292"/>
                  </a:cubicBezTo>
                  <a:cubicBezTo>
                    <a:pt x="76340" y="8292"/>
                    <a:pt x="76097" y="8421"/>
                    <a:pt x="76012" y="8719"/>
                  </a:cubicBezTo>
                  <a:lnTo>
                    <a:pt x="76012" y="8793"/>
                  </a:lnTo>
                  <a:cubicBezTo>
                    <a:pt x="75494" y="8645"/>
                    <a:pt x="74940" y="8534"/>
                    <a:pt x="74385" y="8460"/>
                  </a:cubicBezTo>
                  <a:cubicBezTo>
                    <a:pt x="74542" y="7990"/>
                    <a:pt x="74143" y="7670"/>
                    <a:pt x="73755" y="7670"/>
                  </a:cubicBezTo>
                  <a:cubicBezTo>
                    <a:pt x="73502" y="7670"/>
                    <a:pt x="73253" y="7806"/>
                    <a:pt x="73165" y="8127"/>
                  </a:cubicBezTo>
                  <a:cubicBezTo>
                    <a:pt x="73165" y="8164"/>
                    <a:pt x="73091" y="8238"/>
                    <a:pt x="73091" y="8275"/>
                  </a:cubicBezTo>
                  <a:lnTo>
                    <a:pt x="73054" y="8275"/>
                  </a:lnTo>
                  <a:cubicBezTo>
                    <a:pt x="73128" y="7835"/>
                    <a:pt x="72748" y="7492"/>
                    <a:pt x="72376" y="7492"/>
                  </a:cubicBezTo>
                  <a:cubicBezTo>
                    <a:pt x="72185" y="7492"/>
                    <a:pt x="71996" y="7582"/>
                    <a:pt x="71871" y="7795"/>
                  </a:cubicBezTo>
                  <a:cubicBezTo>
                    <a:pt x="71797" y="7906"/>
                    <a:pt x="71723" y="8054"/>
                    <a:pt x="71686" y="8127"/>
                  </a:cubicBezTo>
                  <a:cubicBezTo>
                    <a:pt x="71458" y="8122"/>
                    <a:pt x="71227" y="8119"/>
                    <a:pt x="70995" y="8119"/>
                  </a:cubicBezTo>
                  <a:cubicBezTo>
                    <a:pt x="69731" y="8119"/>
                    <a:pt x="68437" y="8210"/>
                    <a:pt x="67250" y="8460"/>
                  </a:cubicBezTo>
                  <a:cubicBezTo>
                    <a:pt x="66178" y="7055"/>
                    <a:pt x="64329" y="5946"/>
                    <a:pt x="61889" y="5281"/>
                  </a:cubicBezTo>
                  <a:cubicBezTo>
                    <a:pt x="61376" y="5142"/>
                    <a:pt x="60860" y="5075"/>
                    <a:pt x="60348" y="5075"/>
                  </a:cubicBezTo>
                  <a:cubicBezTo>
                    <a:pt x="58128" y="5075"/>
                    <a:pt x="55969" y="6335"/>
                    <a:pt x="54347" y="8497"/>
                  </a:cubicBezTo>
                  <a:cubicBezTo>
                    <a:pt x="54495" y="7314"/>
                    <a:pt x="54532" y="6131"/>
                    <a:pt x="54236" y="5540"/>
                  </a:cubicBezTo>
                  <a:cubicBezTo>
                    <a:pt x="53608" y="4061"/>
                    <a:pt x="51648" y="2545"/>
                    <a:pt x="48691" y="1066"/>
                  </a:cubicBezTo>
                  <a:cubicBezTo>
                    <a:pt x="47822" y="632"/>
                    <a:pt x="46907" y="420"/>
                    <a:pt x="45978" y="420"/>
                  </a:cubicBezTo>
                  <a:cubicBezTo>
                    <a:pt x="43903" y="420"/>
                    <a:pt x="41756" y="1477"/>
                    <a:pt x="39891" y="3469"/>
                  </a:cubicBezTo>
                  <a:cubicBezTo>
                    <a:pt x="38963" y="1751"/>
                    <a:pt x="36150" y="0"/>
                    <a:pt x="33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10842275" y="1250150"/>
              <a:ext cx="62250" cy="155575"/>
            </a:xfrm>
            <a:custGeom>
              <a:rect b="b" l="l" r="r" t="t"/>
              <a:pathLst>
                <a:path extrusionOk="0" h="6223" w="2490">
                  <a:moveTo>
                    <a:pt x="1702" y="0"/>
                  </a:moveTo>
                  <a:cubicBezTo>
                    <a:pt x="1439" y="0"/>
                    <a:pt x="1171" y="146"/>
                    <a:pt x="1054" y="483"/>
                  </a:cubicBezTo>
                  <a:cubicBezTo>
                    <a:pt x="574" y="2109"/>
                    <a:pt x="204" y="3847"/>
                    <a:pt x="56" y="5585"/>
                  </a:cubicBezTo>
                  <a:cubicBezTo>
                    <a:pt x="1" y="6010"/>
                    <a:pt x="315" y="6222"/>
                    <a:pt x="648" y="6222"/>
                  </a:cubicBezTo>
                  <a:cubicBezTo>
                    <a:pt x="980" y="6222"/>
                    <a:pt x="1332" y="6010"/>
                    <a:pt x="1350" y="5585"/>
                  </a:cubicBezTo>
                  <a:cubicBezTo>
                    <a:pt x="1461" y="3958"/>
                    <a:pt x="1794" y="2368"/>
                    <a:pt x="2311" y="852"/>
                  </a:cubicBezTo>
                  <a:cubicBezTo>
                    <a:pt x="2490" y="339"/>
                    <a:pt x="2102" y="0"/>
                    <a:pt x="1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10984675" y="836475"/>
              <a:ext cx="70025" cy="159850"/>
            </a:xfrm>
            <a:custGeom>
              <a:rect b="b" l="l" r="r" t="t"/>
              <a:pathLst>
                <a:path extrusionOk="0" h="6394" w="2801">
                  <a:moveTo>
                    <a:pt x="1972" y="0"/>
                  </a:moveTo>
                  <a:cubicBezTo>
                    <a:pt x="1717" y="0"/>
                    <a:pt x="1470" y="129"/>
                    <a:pt x="1385" y="430"/>
                  </a:cubicBezTo>
                  <a:cubicBezTo>
                    <a:pt x="830" y="2093"/>
                    <a:pt x="423" y="3794"/>
                    <a:pt x="91" y="5569"/>
                  </a:cubicBezTo>
                  <a:cubicBezTo>
                    <a:pt x="1" y="6063"/>
                    <a:pt x="431" y="6394"/>
                    <a:pt x="814" y="6394"/>
                  </a:cubicBezTo>
                  <a:cubicBezTo>
                    <a:pt x="1062" y="6394"/>
                    <a:pt x="1290" y="6257"/>
                    <a:pt x="1348" y="5938"/>
                  </a:cubicBezTo>
                  <a:cubicBezTo>
                    <a:pt x="1643" y="4164"/>
                    <a:pt x="2087" y="2463"/>
                    <a:pt x="2642" y="799"/>
                  </a:cubicBezTo>
                  <a:cubicBezTo>
                    <a:pt x="2800" y="324"/>
                    <a:pt x="2375" y="0"/>
                    <a:pt x="19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11111225" y="414525"/>
              <a:ext cx="88600" cy="146750"/>
            </a:xfrm>
            <a:custGeom>
              <a:rect b="b" l="l" r="r" t="t"/>
              <a:pathLst>
                <a:path extrusionOk="0" h="5870" w="3544">
                  <a:moveTo>
                    <a:pt x="2829" y="1041"/>
                  </a:moveTo>
                  <a:lnTo>
                    <a:pt x="2829" y="1041"/>
                  </a:lnTo>
                  <a:cubicBezTo>
                    <a:pt x="2792" y="1188"/>
                    <a:pt x="2719" y="1373"/>
                    <a:pt x="2645" y="1595"/>
                  </a:cubicBezTo>
                  <a:cubicBezTo>
                    <a:pt x="2571" y="1817"/>
                    <a:pt x="2460" y="2039"/>
                    <a:pt x="2386" y="2335"/>
                  </a:cubicBezTo>
                  <a:cubicBezTo>
                    <a:pt x="2238" y="2593"/>
                    <a:pt x="2127" y="2889"/>
                    <a:pt x="2016" y="3148"/>
                  </a:cubicBezTo>
                  <a:lnTo>
                    <a:pt x="1572" y="3998"/>
                  </a:lnTo>
                  <a:cubicBezTo>
                    <a:pt x="1462" y="4257"/>
                    <a:pt x="1314" y="4516"/>
                    <a:pt x="1203" y="4701"/>
                  </a:cubicBezTo>
                  <a:cubicBezTo>
                    <a:pt x="1129" y="4923"/>
                    <a:pt x="981" y="5070"/>
                    <a:pt x="944" y="5181"/>
                  </a:cubicBezTo>
                  <a:cubicBezTo>
                    <a:pt x="926" y="5205"/>
                    <a:pt x="912" y="5225"/>
                    <a:pt x="899" y="5243"/>
                  </a:cubicBezTo>
                  <a:lnTo>
                    <a:pt x="899" y="5243"/>
                  </a:lnTo>
                  <a:cubicBezTo>
                    <a:pt x="904" y="5224"/>
                    <a:pt x="907" y="5204"/>
                    <a:pt x="907" y="5181"/>
                  </a:cubicBezTo>
                  <a:cubicBezTo>
                    <a:pt x="944" y="5070"/>
                    <a:pt x="981" y="4886"/>
                    <a:pt x="1092" y="4627"/>
                  </a:cubicBezTo>
                  <a:cubicBezTo>
                    <a:pt x="1166" y="4405"/>
                    <a:pt x="1277" y="4183"/>
                    <a:pt x="1351" y="3887"/>
                  </a:cubicBezTo>
                  <a:cubicBezTo>
                    <a:pt x="1498" y="3629"/>
                    <a:pt x="1572" y="3333"/>
                    <a:pt x="1720" y="3074"/>
                  </a:cubicBezTo>
                  <a:lnTo>
                    <a:pt x="2127" y="2224"/>
                  </a:lnTo>
                  <a:cubicBezTo>
                    <a:pt x="2275" y="1965"/>
                    <a:pt x="2423" y="1743"/>
                    <a:pt x="2497" y="1484"/>
                  </a:cubicBezTo>
                  <a:cubicBezTo>
                    <a:pt x="2608" y="1299"/>
                    <a:pt x="2682" y="1115"/>
                    <a:pt x="2829" y="1041"/>
                  </a:cubicBezTo>
                  <a:close/>
                  <a:moveTo>
                    <a:pt x="2628" y="1"/>
                  </a:moveTo>
                  <a:cubicBezTo>
                    <a:pt x="2431" y="1"/>
                    <a:pt x="2241" y="99"/>
                    <a:pt x="2127" y="338"/>
                  </a:cubicBezTo>
                  <a:cubicBezTo>
                    <a:pt x="1462" y="1854"/>
                    <a:pt x="796" y="3444"/>
                    <a:pt x="205" y="5070"/>
                  </a:cubicBezTo>
                  <a:cubicBezTo>
                    <a:pt x="1" y="5546"/>
                    <a:pt x="408" y="5869"/>
                    <a:pt x="822" y="5869"/>
                  </a:cubicBezTo>
                  <a:cubicBezTo>
                    <a:pt x="1083" y="5869"/>
                    <a:pt x="1347" y="5741"/>
                    <a:pt x="1462" y="5440"/>
                  </a:cubicBezTo>
                  <a:cubicBezTo>
                    <a:pt x="2016" y="3961"/>
                    <a:pt x="2608" y="2482"/>
                    <a:pt x="3236" y="1041"/>
                  </a:cubicBezTo>
                  <a:cubicBezTo>
                    <a:pt x="3543" y="503"/>
                    <a:pt x="3070" y="1"/>
                    <a:pt x="26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9807425" y="1513450"/>
              <a:ext cx="112000" cy="41500"/>
            </a:xfrm>
            <a:custGeom>
              <a:rect b="b" l="l" r="r" t="t"/>
              <a:pathLst>
                <a:path extrusionOk="0" h="1660" w="4480">
                  <a:moveTo>
                    <a:pt x="2853" y="746"/>
                  </a:moveTo>
                  <a:cubicBezTo>
                    <a:pt x="3001" y="746"/>
                    <a:pt x="3075" y="783"/>
                    <a:pt x="3222" y="783"/>
                  </a:cubicBezTo>
                  <a:cubicBezTo>
                    <a:pt x="3296" y="783"/>
                    <a:pt x="3407" y="857"/>
                    <a:pt x="3444" y="857"/>
                  </a:cubicBezTo>
                  <a:cubicBezTo>
                    <a:pt x="3481" y="857"/>
                    <a:pt x="3555" y="894"/>
                    <a:pt x="3555" y="894"/>
                  </a:cubicBezTo>
                  <a:cubicBezTo>
                    <a:pt x="3555" y="894"/>
                    <a:pt x="3481" y="894"/>
                    <a:pt x="3444" y="931"/>
                  </a:cubicBezTo>
                  <a:cubicBezTo>
                    <a:pt x="3407" y="931"/>
                    <a:pt x="3296" y="968"/>
                    <a:pt x="3222" y="968"/>
                  </a:cubicBezTo>
                  <a:cubicBezTo>
                    <a:pt x="3112" y="968"/>
                    <a:pt x="3001" y="1005"/>
                    <a:pt x="2853" y="1005"/>
                  </a:cubicBezTo>
                  <a:cubicBezTo>
                    <a:pt x="2705" y="1005"/>
                    <a:pt x="2557" y="1005"/>
                    <a:pt x="2446" y="1079"/>
                  </a:cubicBezTo>
                  <a:lnTo>
                    <a:pt x="1670" y="1079"/>
                  </a:lnTo>
                  <a:cubicBezTo>
                    <a:pt x="1559" y="1079"/>
                    <a:pt x="1485" y="1005"/>
                    <a:pt x="1411" y="1005"/>
                  </a:cubicBezTo>
                  <a:lnTo>
                    <a:pt x="1337" y="1005"/>
                  </a:lnTo>
                  <a:cubicBezTo>
                    <a:pt x="1337" y="1005"/>
                    <a:pt x="1337" y="931"/>
                    <a:pt x="1411" y="894"/>
                  </a:cubicBezTo>
                  <a:cubicBezTo>
                    <a:pt x="1485" y="894"/>
                    <a:pt x="1559" y="857"/>
                    <a:pt x="1670" y="857"/>
                  </a:cubicBezTo>
                  <a:cubicBezTo>
                    <a:pt x="1744" y="857"/>
                    <a:pt x="1891" y="783"/>
                    <a:pt x="2039" y="783"/>
                  </a:cubicBezTo>
                  <a:cubicBezTo>
                    <a:pt x="2150" y="783"/>
                    <a:pt x="2298" y="783"/>
                    <a:pt x="2446" y="746"/>
                  </a:cubicBezTo>
                  <a:close/>
                  <a:moveTo>
                    <a:pt x="3335" y="1"/>
                  </a:moveTo>
                  <a:cubicBezTo>
                    <a:pt x="2472" y="1"/>
                    <a:pt x="1612" y="144"/>
                    <a:pt x="782" y="376"/>
                  </a:cubicBezTo>
                  <a:cubicBezTo>
                    <a:pt x="0" y="580"/>
                    <a:pt x="219" y="1659"/>
                    <a:pt x="920" y="1659"/>
                  </a:cubicBezTo>
                  <a:cubicBezTo>
                    <a:pt x="982" y="1659"/>
                    <a:pt x="1047" y="1651"/>
                    <a:pt x="1115" y="1633"/>
                  </a:cubicBezTo>
                  <a:cubicBezTo>
                    <a:pt x="1928" y="1411"/>
                    <a:pt x="2779" y="1301"/>
                    <a:pt x="3629" y="1301"/>
                  </a:cubicBezTo>
                  <a:cubicBezTo>
                    <a:pt x="3641" y="1301"/>
                    <a:pt x="3652" y="1301"/>
                    <a:pt x="3664" y="1301"/>
                  </a:cubicBezTo>
                  <a:cubicBezTo>
                    <a:pt x="4479" y="1301"/>
                    <a:pt x="4468" y="7"/>
                    <a:pt x="3629" y="7"/>
                  </a:cubicBezTo>
                  <a:cubicBezTo>
                    <a:pt x="3531" y="3"/>
                    <a:pt x="3433" y="1"/>
                    <a:pt x="3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9937825" y="1433000"/>
              <a:ext cx="125200" cy="96650"/>
            </a:xfrm>
            <a:custGeom>
              <a:rect b="b" l="l" r="r" t="t"/>
              <a:pathLst>
                <a:path extrusionOk="0" h="3866" w="5008">
                  <a:moveTo>
                    <a:pt x="3700" y="1043"/>
                  </a:moveTo>
                  <a:cubicBezTo>
                    <a:pt x="3700" y="1043"/>
                    <a:pt x="3700" y="1117"/>
                    <a:pt x="3663" y="1191"/>
                  </a:cubicBezTo>
                  <a:cubicBezTo>
                    <a:pt x="3663" y="1117"/>
                    <a:pt x="3700" y="1043"/>
                    <a:pt x="3700" y="1043"/>
                  </a:cubicBezTo>
                  <a:close/>
                  <a:moveTo>
                    <a:pt x="3663" y="1191"/>
                  </a:moveTo>
                  <a:lnTo>
                    <a:pt x="3663" y="1191"/>
                  </a:lnTo>
                  <a:cubicBezTo>
                    <a:pt x="3589" y="1302"/>
                    <a:pt x="3552" y="1413"/>
                    <a:pt x="3478" y="1524"/>
                  </a:cubicBezTo>
                  <a:cubicBezTo>
                    <a:pt x="3367" y="1672"/>
                    <a:pt x="3293" y="1783"/>
                    <a:pt x="3145" y="1931"/>
                  </a:cubicBezTo>
                  <a:cubicBezTo>
                    <a:pt x="2997" y="2078"/>
                    <a:pt x="2813" y="2226"/>
                    <a:pt x="2628" y="2337"/>
                  </a:cubicBezTo>
                  <a:cubicBezTo>
                    <a:pt x="2443" y="2485"/>
                    <a:pt x="2258" y="2596"/>
                    <a:pt x="2073" y="2670"/>
                  </a:cubicBezTo>
                  <a:cubicBezTo>
                    <a:pt x="1888" y="2781"/>
                    <a:pt x="1703" y="2818"/>
                    <a:pt x="1556" y="2892"/>
                  </a:cubicBezTo>
                  <a:cubicBezTo>
                    <a:pt x="1445" y="2966"/>
                    <a:pt x="1297" y="3040"/>
                    <a:pt x="1223" y="3077"/>
                  </a:cubicBezTo>
                  <a:cubicBezTo>
                    <a:pt x="1149" y="3151"/>
                    <a:pt x="1112" y="3188"/>
                    <a:pt x="1112" y="3188"/>
                  </a:cubicBezTo>
                  <a:lnTo>
                    <a:pt x="1186" y="3077"/>
                  </a:lnTo>
                  <a:lnTo>
                    <a:pt x="1482" y="2818"/>
                  </a:lnTo>
                  <a:cubicBezTo>
                    <a:pt x="1593" y="2707"/>
                    <a:pt x="1740" y="2633"/>
                    <a:pt x="1925" y="2522"/>
                  </a:cubicBezTo>
                  <a:cubicBezTo>
                    <a:pt x="2110" y="2448"/>
                    <a:pt x="2295" y="2337"/>
                    <a:pt x="2443" y="2226"/>
                  </a:cubicBezTo>
                  <a:cubicBezTo>
                    <a:pt x="2628" y="2115"/>
                    <a:pt x="2776" y="1968"/>
                    <a:pt x="2924" y="1857"/>
                  </a:cubicBezTo>
                  <a:cubicBezTo>
                    <a:pt x="3034" y="1709"/>
                    <a:pt x="3182" y="1598"/>
                    <a:pt x="3293" y="1487"/>
                  </a:cubicBezTo>
                  <a:cubicBezTo>
                    <a:pt x="3478" y="1339"/>
                    <a:pt x="3552" y="1228"/>
                    <a:pt x="3663" y="1191"/>
                  </a:cubicBezTo>
                  <a:close/>
                  <a:moveTo>
                    <a:pt x="4106" y="0"/>
                  </a:moveTo>
                  <a:cubicBezTo>
                    <a:pt x="3954" y="0"/>
                    <a:pt x="3798" y="68"/>
                    <a:pt x="3663" y="230"/>
                  </a:cubicBezTo>
                  <a:cubicBezTo>
                    <a:pt x="2776" y="1191"/>
                    <a:pt x="1740" y="1968"/>
                    <a:pt x="631" y="2633"/>
                  </a:cubicBezTo>
                  <a:cubicBezTo>
                    <a:pt x="1" y="2980"/>
                    <a:pt x="392" y="3865"/>
                    <a:pt x="980" y="3865"/>
                  </a:cubicBezTo>
                  <a:cubicBezTo>
                    <a:pt x="1081" y="3865"/>
                    <a:pt x="1188" y="3839"/>
                    <a:pt x="1297" y="3779"/>
                  </a:cubicBezTo>
                  <a:cubicBezTo>
                    <a:pt x="2480" y="3077"/>
                    <a:pt x="3589" y="2226"/>
                    <a:pt x="4587" y="1191"/>
                  </a:cubicBezTo>
                  <a:cubicBezTo>
                    <a:pt x="5007" y="659"/>
                    <a:pt x="4579" y="0"/>
                    <a:pt x="4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10105850" y="1166550"/>
              <a:ext cx="53425" cy="128325"/>
            </a:xfrm>
            <a:custGeom>
              <a:rect b="b" l="l" r="r" t="t"/>
              <a:pathLst>
                <a:path extrusionOk="0" h="5133" w="2137">
                  <a:moveTo>
                    <a:pt x="1637" y="721"/>
                  </a:moveTo>
                  <a:lnTo>
                    <a:pt x="1637" y="906"/>
                  </a:lnTo>
                  <a:cubicBezTo>
                    <a:pt x="1637" y="1054"/>
                    <a:pt x="1674" y="1165"/>
                    <a:pt x="1674" y="1423"/>
                  </a:cubicBezTo>
                  <a:cubicBezTo>
                    <a:pt x="1674" y="1608"/>
                    <a:pt x="1674" y="1830"/>
                    <a:pt x="1637" y="2089"/>
                  </a:cubicBezTo>
                  <a:cubicBezTo>
                    <a:pt x="1600" y="2348"/>
                    <a:pt x="1563" y="2607"/>
                    <a:pt x="1489" y="2902"/>
                  </a:cubicBezTo>
                  <a:cubicBezTo>
                    <a:pt x="1452" y="3161"/>
                    <a:pt x="1378" y="3383"/>
                    <a:pt x="1268" y="3605"/>
                  </a:cubicBezTo>
                  <a:cubicBezTo>
                    <a:pt x="1194" y="3864"/>
                    <a:pt x="1083" y="4085"/>
                    <a:pt x="1009" y="4270"/>
                  </a:cubicBezTo>
                  <a:cubicBezTo>
                    <a:pt x="898" y="4455"/>
                    <a:pt x="824" y="4603"/>
                    <a:pt x="750" y="4677"/>
                  </a:cubicBezTo>
                  <a:cubicBezTo>
                    <a:pt x="713" y="4788"/>
                    <a:pt x="676" y="4825"/>
                    <a:pt x="676" y="4825"/>
                  </a:cubicBezTo>
                  <a:cubicBezTo>
                    <a:pt x="676" y="4825"/>
                    <a:pt x="676" y="4788"/>
                    <a:pt x="713" y="4640"/>
                  </a:cubicBezTo>
                  <a:cubicBezTo>
                    <a:pt x="750" y="4529"/>
                    <a:pt x="824" y="4381"/>
                    <a:pt x="861" y="4196"/>
                  </a:cubicBezTo>
                  <a:cubicBezTo>
                    <a:pt x="898" y="3974"/>
                    <a:pt x="935" y="3753"/>
                    <a:pt x="1046" y="3531"/>
                  </a:cubicBezTo>
                  <a:cubicBezTo>
                    <a:pt x="1083" y="3309"/>
                    <a:pt x="1194" y="3013"/>
                    <a:pt x="1231" y="2791"/>
                  </a:cubicBezTo>
                  <a:cubicBezTo>
                    <a:pt x="1268" y="2533"/>
                    <a:pt x="1341" y="2274"/>
                    <a:pt x="1341" y="2052"/>
                  </a:cubicBezTo>
                  <a:cubicBezTo>
                    <a:pt x="1415" y="1830"/>
                    <a:pt x="1452" y="1608"/>
                    <a:pt x="1452" y="1423"/>
                  </a:cubicBezTo>
                  <a:cubicBezTo>
                    <a:pt x="1563" y="1165"/>
                    <a:pt x="1600" y="980"/>
                    <a:pt x="1600" y="906"/>
                  </a:cubicBezTo>
                  <a:cubicBezTo>
                    <a:pt x="1600" y="758"/>
                    <a:pt x="1637" y="721"/>
                    <a:pt x="1637" y="721"/>
                  </a:cubicBezTo>
                  <a:close/>
                  <a:moveTo>
                    <a:pt x="1485" y="0"/>
                  </a:moveTo>
                  <a:cubicBezTo>
                    <a:pt x="1157" y="0"/>
                    <a:pt x="824" y="203"/>
                    <a:pt x="824" y="610"/>
                  </a:cubicBezTo>
                  <a:cubicBezTo>
                    <a:pt x="824" y="1904"/>
                    <a:pt x="639" y="3124"/>
                    <a:pt x="158" y="4307"/>
                  </a:cubicBezTo>
                  <a:cubicBezTo>
                    <a:pt x="1" y="4802"/>
                    <a:pt x="391" y="5133"/>
                    <a:pt x="787" y="5133"/>
                  </a:cubicBezTo>
                  <a:cubicBezTo>
                    <a:pt x="1042" y="5133"/>
                    <a:pt x="1300" y="4995"/>
                    <a:pt x="1415" y="4677"/>
                  </a:cubicBezTo>
                  <a:cubicBezTo>
                    <a:pt x="1859" y="3383"/>
                    <a:pt x="2118" y="2015"/>
                    <a:pt x="2118" y="610"/>
                  </a:cubicBezTo>
                  <a:cubicBezTo>
                    <a:pt x="2136" y="203"/>
                    <a:pt x="1813" y="0"/>
                    <a:pt x="1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9839925" y="1676200"/>
              <a:ext cx="103525" cy="39000"/>
            </a:xfrm>
            <a:custGeom>
              <a:rect b="b" l="l" r="r" t="t"/>
              <a:pathLst>
                <a:path extrusionOk="0" h="1560" w="4141">
                  <a:moveTo>
                    <a:pt x="2477" y="706"/>
                  </a:moveTo>
                  <a:cubicBezTo>
                    <a:pt x="2625" y="706"/>
                    <a:pt x="2699" y="743"/>
                    <a:pt x="2847" y="743"/>
                  </a:cubicBezTo>
                  <a:cubicBezTo>
                    <a:pt x="2958" y="743"/>
                    <a:pt x="3069" y="817"/>
                    <a:pt x="3179" y="817"/>
                  </a:cubicBezTo>
                  <a:cubicBezTo>
                    <a:pt x="3253" y="817"/>
                    <a:pt x="3327" y="854"/>
                    <a:pt x="3401" y="854"/>
                  </a:cubicBezTo>
                  <a:cubicBezTo>
                    <a:pt x="3438" y="854"/>
                    <a:pt x="3512" y="891"/>
                    <a:pt x="3512" y="891"/>
                  </a:cubicBezTo>
                  <a:lnTo>
                    <a:pt x="3401" y="891"/>
                  </a:lnTo>
                  <a:cubicBezTo>
                    <a:pt x="3364" y="891"/>
                    <a:pt x="3253" y="928"/>
                    <a:pt x="3179" y="928"/>
                  </a:cubicBezTo>
                  <a:lnTo>
                    <a:pt x="2477" y="928"/>
                  </a:lnTo>
                  <a:cubicBezTo>
                    <a:pt x="2329" y="928"/>
                    <a:pt x="2255" y="891"/>
                    <a:pt x="2107" y="891"/>
                  </a:cubicBezTo>
                  <a:cubicBezTo>
                    <a:pt x="2033" y="891"/>
                    <a:pt x="1885" y="854"/>
                    <a:pt x="1775" y="854"/>
                  </a:cubicBezTo>
                  <a:cubicBezTo>
                    <a:pt x="1701" y="854"/>
                    <a:pt x="1664" y="817"/>
                    <a:pt x="1553" y="817"/>
                  </a:cubicBezTo>
                  <a:cubicBezTo>
                    <a:pt x="1516" y="817"/>
                    <a:pt x="1479" y="743"/>
                    <a:pt x="1479" y="743"/>
                  </a:cubicBezTo>
                  <a:lnTo>
                    <a:pt x="1553" y="743"/>
                  </a:lnTo>
                  <a:cubicBezTo>
                    <a:pt x="1590" y="743"/>
                    <a:pt x="1701" y="706"/>
                    <a:pt x="1775" y="706"/>
                  </a:cubicBezTo>
                  <a:close/>
                  <a:moveTo>
                    <a:pt x="749" y="0"/>
                  </a:moveTo>
                  <a:cubicBezTo>
                    <a:pt x="1" y="0"/>
                    <a:pt x="22" y="1261"/>
                    <a:pt x="813" y="1297"/>
                  </a:cubicBezTo>
                  <a:cubicBezTo>
                    <a:pt x="1664" y="1408"/>
                    <a:pt x="2477" y="1445"/>
                    <a:pt x="3327" y="1556"/>
                  </a:cubicBezTo>
                  <a:cubicBezTo>
                    <a:pt x="3349" y="1558"/>
                    <a:pt x="3371" y="1559"/>
                    <a:pt x="3391" y="1559"/>
                  </a:cubicBezTo>
                  <a:cubicBezTo>
                    <a:pt x="4140" y="1559"/>
                    <a:pt x="4119" y="298"/>
                    <a:pt x="3327" y="262"/>
                  </a:cubicBezTo>
                  <a:cubicBezTo>
                    <a:pt x="2477" y="151"/>
                    <a:pt x="1664" y="114"/>
                    <a:pt x="813" y="3"/>
                  </a:cubicBezTo>
                  <a:cubicBezTo>
                    <a:pt x="791" y="1"/>
                    <a:pt x="770" y="0"/>
                    <a:pt x="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9961000" y="1689200"/>
              <a:ext cx="123000" cy="53650"/>
            </a:xfrm>
            <a:custGeom>
              <a:rect b="b" l="l" r="r" t="t"/>
              <a:pathLst>
                <a:path extrusionOk="0" h="2146" w="4920">
                  <a:moveTo>
                    <a:pt x="1553" y="851"/>
                  </a:moveTo>
                  <a:cubicBezTo>
                    <a:pt x="1701" y="851"/>
                    <a:pt x="1849" y="851"/>
                    <a:pt x="1997" y="888"/>
                  </a:cubicBezTo>
                  <a:cubicBezTo>
                    <a:pt x="2107" y="925"/>
                    <a:pt x="2292" y="962"/>
                    <a:pt x="2477" y="1036"/>
                  </a:cubicBezTo>
                  <a:cubicBezTo>
                    <a:pt x="2625" y="1073"/>
                    <a:pt x="2810" y="1147"/>
                    <a:pt x="2958" y="1184"/>
                  </a:cubicBezTo>
                  <a:cubicBezTo>
                    <a:pt x="3106" y="1295"/>
                    <a:pt x="3217" y="1406"/>
                    <a:pt x="3327" y="1443"/>
                  </a:cubicBezTo>
                  <a:cubicBezTo>
                    <a:pt x="3401" y="1517"/>
                    <a:pt x="3512" y="1591"/>
                    <a:pt x="3549" y="1628"/>
                  </a:cubicBezTo>
                  <a:lnTo>
                    <a:pt x="3660" y="1702"/>
                  </a:lnTo>
                  <a:cubicBezTo>
                    <a:pt x="3660" y="1702"/>
                    <a:pt x="3586" y="1702"/>
                    <a:pt x="3549" y="1665"/>
                  </a:cubicBezTo>
                  <a:cubicBezTo>
                    <a:pt x="3512" y="1628"/>
                    <a:pt x="3364" y="1628"/>
                    <a:pt x="3291" y="1591"/>
                  </a:cubicBezTo>
                  <a:cubicBezTo>
                    <a:pt x="3180" y="1517"/>
                    <a:pt x="3032" y="1480"/>
                    <a:pt x="2921" y="1443"/>
                  </a:cubicBezTo>
                  <a:cubicBezTo>
                    <a:pt x="2773" y="1406"/>
                    <a:pt x="2625" y="1295"/>
                    <a:pt x="2440" y="1258"/>
                  </a:cubicBezTo>
                  <a:cubicBezTo>
                    <a:pt x="2292" y="1184"/>
                    <a:pt x="2107" y="1147"/>
                    <a:pt x="1997" y="1110"/>
                  </a:cubicBezTo>
                  <a:lnTo>
                    <a:pt x="1553" y="962"/>
                  </a:lnTo>
                  <a:cubicBezTo>
                    <a:pt x="1442" y="925"/>
                    <a:pt x="1331" y="888"/>
                    <a:pt x="1294" y="888"/>
                  </a:cubicBezTo>
                  <a:lnTo>
                    <a:pt x="1183" y="851"/>
                  </a:lnTo>
                  <a:close/>
                  <a:moveTo>
                    <a:pt x="781" y="0"/>
                  </a:moveTo>
                  <a:cubicBezTo>
                    <a:pt x="0" y="0"/>
                    <a:pt x="11" y="1296"/>
                    <a:pt x="813" y="1332"/>
                  </a:cubicBezTo>
                  <a:cubicBezTo>
                    <a:pt x="1812" y="1443"/>
                    <a:pt x="2736" y="1665"/>
                    <a:pt x="3586" y="2071"/>
                  </a:cubicBezTo>
                  <a:cubicBezTo>
                    <a:pt x="3689" y="2123"/>
                    <a:pt x="3792" y="2146"/>
                    <a:pt x="3889" y="2146"/>
                  </a:cubicBezTo>
                  <a:cubicBezTo>
                    <a:pt x="4493" y="2146"/>
                    <a:pt x="4920" y="1275"/>
                    <a:pt x="4252" y="925"/>
                  </a:cubicBezTo>
                  <a:cubicBezTo>
                    <a:pt x="3143" y="371"/>
                    <a:pt x="2033" y="112"/>
                    <a:pt x="813" y="1"/>
                  </a:cubicBezTo>
                  <a:cubicBezTo>
                    <a:pt x="802" y="1"/>
                    <a:pt x="791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11286025" y="1244050"/>
              <a:ext cx="123150" cy="136150"/>
            </a:xfrm>
            <a:custGeom>
              <a:rect b="b" l="l" r="r" t="t"/>
              <a:pathLst>
                <a:path extrusionOk="0" h="5446" w="4926">
                  <a:moveTo>
                    <a:pt x="3934" y="1207"/>
                  </a:moveTo>
                  <a:cubicBezTo>
                    <a:pt x="3933" y="1208"/>
                    <a:pt x="3896" y="1245"/>
                    <a:pt x="3823" y="1392"/>
                  </a:cubicBezTo>
                  <a:cubicBezTo>
                    <a:pt x="3786" y="1503"/>
                    <a:pt x="3712" y="1688"/>
                    <a:pt x="3564" y="1836"/>
                  </a:cubicBezTo>
                  <a:cubicBezTo>
                    <a:pt x="3453" y="2021"/>
                    <a:pt x="3342" y="2205"/>
                    <a:pt x="3195" y="2427"/>
                  </a:cubicBezTo>
                  <a:cubicBezTo>
                    <a:pt x="3047" y="2649"/>
                    <a:pt x="2862" y="2834"/>
                    <a:pt x="2714" y="3056"/>
                  </a:cubicBezTo>
                  <a:cubicBezTo>
                    <a:pt x="2529" y="3315"/>
                    <a:pt x="2344" y="3499"/>
                    <a:pt x="2233" y="3721"/>
                  </a:cubicBezTo>
                  <a:cubicBezTo>
                    <a:pt x="2049" y="3906"/>
                    <a:pt x="1901" y="4091"/>
                    <a:pt x="1753" y="4239"/>
                  </a:cubicBezTo>
                  <a:lnTo>
                    <a:pt x="1383" y="4608"/>
                  </a:lnTo>
                  <a:cubicBezTo>
                    <a:pt x="1235" y="4645"/>
                    <a:pt x="1198" y="4682"/>
                    <a:pt x="1198" y="4682"/>
                  </a:cubicBezTo>
                  <a:cubicBezTo>
                    <a:pt x="1198" y="4682"/>
                    <a:pt x="1235" y="4645"/>
                    <a:pt x="1309" y="4535"/>
                  </a:cubicBezTo>
                  <a:cubicBezTo>
                    <a:pt x="1383" y="4461"/>
                    <a:pt x="1494" y="4313"/>
                    <a:pt x="1568" y="4128"/>
                  </a:cubicBezTo>
                  <a:lnTo>
                    <a:pt x="1975" y="3573"/>
                  </a:lnTo>
                  <a:cubicBezTo>
                    <a:pt x="2122" y="3388"/>
                    <a:pt x="2307" y="3167"/>
                    <a:pt x="2492" y="2945"/>
                  </a:cubicBezTo>
                  <a:cubicBezTo>
                    <a:pt x="2677" y="2686"/>
                    <a:pt x="2825" y="2501"/>
                    <a:pt x="3010" y="2279"/>
                  </a:cubicBezTo>
                  <a:cubicBezTo>
                    <a:pt x="3158" y="2094"/>
                    <a:pt x="3342" y="1910"/>
                    <a:pt x="3453" y="1725"/>
                  </a:cubicBezTo>
                  <a:cubicBezTo>
                    <a:pt x="3601" y="1577"/>
                    <a:pt x="3749" y="1429"/>
                    <a:pt x="3786" y="1355"/>
                  </a:cubicBezTo>
                  <a:lnTo>
                    <a:pt x="3934" y="1207"/>
                  </a:lnTo>
                  <a:close/>
                  <a:moveTo>
                    <a:pt x="3989" y="0"/>
                  </a:moveTo>
                  <a:cubicBezTo>
                    <a:pt x="3783" y="0"/>
                    <a:pt x="3571" y="84"/>
                    <a:pt x="3416" y="283"/>
                  </a:cubicBezTo>
                  <a:cubicBezTo>
                    <a:pt x="2418" y="1688"/>
                    <a:pt x="1346" y="3056"/>
                    <a:pt x="311" y="4498"/>
                  </a:cubicBezTo>
                  <a:cubicBezTo>
                    <a:pt x="0" y="4990"/>
                    <a:pt x="470" y="5446"/>
                    <a:pt x="944" y="5446"/>
                  </a:cubicBezTo>
                  <a:cubicBezTo>
                    <a:pt x="1146" y="5446"/>
                    <a:pt x="1350" y="5362"/>
                    <a:pt x="1494" y="5163"/>
                  </a:cubicBezTo>
                  <a:cubicBezTo>
                    <a:pt x="2492" y="3758"/>
                    <a:pt x="3564" y="2390"/>
                    <a:pt x="4563" y="948"/>
                  </a:cubicBezTo>
                  <a:cubicBezTo>
                    <a:pt x="4925" y="456"/>
                    <a:pt x="4471" y="0"/>
                    <a:pt x="39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1402100" y="1094750"/>
              <a:ext cx="101425" cy="128325"/>
            </a:xfrm>
            <a:custGeom>
              <a:rect b="b" l="l" r="r" t="t"/>
              <a:pathLst>
                <a:path extrusionOk="0" h="5133" w="4057">
                  <a:moveTo>
                    <a:pt x="3617" y="931"/>
                  </a:moveTo>
                  <a:cubicBezTo>
                    <a:pt x="3617" y="931"/>
                    <a:pt x="3580" y="1005"/>
                    <a:pt x="3543" y="1116"/>
                  </a:cubicBezTo>
                  <a:cubicBezTo>
                    <a:pt x="3506" y="1227"/>
                    <a:pt x="3395" y="1412"/>
                    <a:pt x="3321" y="1560"/>
                  </a:cubicBezTo>
                  <a:cubicBezTo>
                    <a:pt x="3210" y="1744"/>
                    <a:pt x="3062" y="1929"/>
                    <a:pt x="2988" y="2151"/>
                  </a:cubicBezTo>
                  <a:cubicBezTo>
                    <a:pt x="2840" y="2373"/>
                    <a:pt x="2692" y="2558"/>
                    <a:pt x="2581" y="2817"/>
                  </a:cubicBezTo>
                  <a:cubicBezTo>
                    <a:pt x="2434" y="3038"/>
                    <a:pt x="2249" y="3223"/>
                    <a:pt x="2101" y="3445"/>
                  </a:cubicBezTo>
                  <a:lnTo>
                    <a:pt x="1694" y="4000"/>
                  </a:lnTo>
                  <a:cubicBezTo>
                    <a:pt x="1509" y="4148"/>
                    <a:pt x="1398" y="4222"/>
                    <a:pt x="1324" y="4332"/>
                  </a:cubicBezTo>
                  <a:cubicBezTo>
                    <a:pt x="1361" y="4222"/>
                    <a:pt x="1472" y="4037"/>
                    <a:pt x="1546" y="3926"/>
                  </a:cubicBezTo>
                  <a:cubicBezTo>
                    <a:pt x="1657" y="3704"/>
                    <a:pt x="1768" y="3556"/>
                    <a:pt x="1879" y="3297"/>
                  </a:cubicBezTo>
                  <a:cubicBezTo>
                    <a:pt x="2027" y="3075"/>
                    <a:pt x="2138" y="2891"/>
                    <a:pt x="2286" y="2669"/>
                  </a:cubicBezTo>
                  <a:cubicBezTo>
                    <a:pt x="2434" y="2410"/>
                    <a:pt x="2618" y="2225"/>
                    <a:pt x="2766" y="2003"/>
                  </a:cubicBezTo>
                  <a:lnTo>
                    <a:pt x="3173" y="1449"/>
                  </a:lnTo>
                  <a:cubicBezTo>
                    <a:pt x="3321" y="1301"/>
                    <a:pt x="3395" y="1190"/>
                    <a:pt x="3506" y="1079"/>
                  </a:cubicBezTo>
                  <a:lnTo>
                    <a:pt x="3617" y="931"/>
                  </a:lnTo>
                  <a:close/>
                  <a:moveTo>
                    <a:pt x="1324" y="4332"/>
                  </a:moveTo>
                  <a:cubicBezTo>
                    <a:pt x="1287" y="4480"/>
                    <a:pt x="1213" y="4517"/>
                    <a:pt x="1213" y="4517"/>
                  </a:cubicBezTo>
                  <a:cubicBezTo>
                    <a:pt x="1213" y="4517"/>
                    <a:pt x="1213" y="4406"/>
                    <a:pt x="1324" y="4332"/>
                  </a:cubicBezTo>
                  <a:close/>
                  <a:moveTo>
                    <a:pt x="3169" y="1"/>
                  </a:moveTo>
                  <a:cubicBezTo>
                    <a:pt x="2974" y="1"/>
                    <a:pt x="2781" y="100"/>
                    <a:pt x="2655" y="340"/>
                  </a:cubicBezTo>
                  <a:cubicBezTo>
                    <a:pt x="1953" y="1708"/>
                    <a:pt x="1213" y="2928"/>
                    <a:pt x="363" y="4185"/>
                  </a:cubicBezTo>
                  <a:cubicBezTo>
                    <a:pt x="1" y="4677"/>
                    <a:pt x="455" y="5133"/>
                    <a:pt x="937" y="5133"/>
                  </a:cubicBezTo>
                  <a:cubicBezTo>
                    <a:pt x="1143" y="5133"/>
                    <a:pt x="1354" y="5049"/>
                    <a:pt x="1509" y="4850"/>
                  </a:cubicBezTo>
                  <a:cubicBezTo>
                    <a:pt x="2397" y="3630"/>
                    <a:pt x="3136" y="2336"/>
                    <a:pt x="3801" y="1005"/>
                  </a:cubicBezTo>
                  <a:cubicBezTo>
                    <a:pt x="4057" y="494"/>
                    <a:pt x="3606" y="1"/>
                    <a:pt x="3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11547700" y="800650"/>
              <a:ext cx="51125" cy="131250"/>
            </a:xfrm>
            <a:custGeom>
              <a:rect b="b" l="l" r="r" t="t"/>
              <a:pathLst>
                <a:path extrusionOk="0" h="5250" w="2045">
                  <a:moveTo>
                    <a:pt x="1564" y="1086"/>
                  </a:moveTo>
                  <a:lnTo>
                    <a:pt x="1564" y="1197"/>
                  </a:lnTo>
                  <a:cubicBezTo>
                    <a:pt x="1564" y="1308"/>
                    <a:pt x="1601" y="1456"/>
                    <a:pt x="1601" y="1567"/>
                  </a:cubicBezTo>
                  <a:cubicBezTo>
                    <a:pt x="1564" y="1826"/>
                    <a:pt x="1564" y="2011"/>
                    <a:pt x="1490" y="2195"/>
                  </a:cubicBezTo>
                  <a:cubicBezTo>
                    <a:pt x="1490" y="2380"/>
                    <a:pt x="1453" y="2602"/>
                    <a:pt x="1453" y="2787"/>
                  </a:cubicBezTo>
                  <a:cubicBezTo>
                    <a:pt x="1416" y="3009"/>
                    <a:pt x="1379" y="3194"/>
                    <a:pt x="1379" y="3379"/>
                  </a:cubicBezTo>
                  <a:cubicBezTo>
                    <a:pt x="1305" y="3563"/>
                    <a:pt x="1268" y="3748"/>
                    <a:pt x="1231" y="3896"/>
                  </a:cubicBezTo>
                  <a:cubicBezTo>
                    <a:pt x="1194" y="4007"/>
                    <a:pt x="1120" y="4155"/>
                    <a:pt x="1083" y="4266"/>
                  </a:cubicBezTo>
                  <a:cubicBezTo>
                    <a:pt x="1046" y="4340"/>
                    <a:pt x="1046" y="4377"/>
                    <a:pt x="1046" y="4377"/>
                  </a:cubicBezTo>
                  <a:lnTo>
                    <a:pt x="1046" y="4266"/>
                  </a:lnTo>
                  <a:cubicBezTo>
                    <a:pt x="1046" y="4155"/>
                    <a:pt x="1046" y="4007"/>
                    <a:pt x="1083" y="3896"/>
                  </a:cubicBezTo>
                  <a:cubicBezTo>
                    <a:pt x="1083" y="3748"/>
                    <a:pt x="1120" y="3563"/>
                    <a:pt x="1120" y="3342"/>
                  </a:cubicBezTo>
                  <a:cubicBezTo>
                    <a:pt x="1194" y="3157"/>
                    <a:pt x="1194" y="2898"/>
                    <a:pt x="1231" y="2713"/>
                  </a:cubicBezTo>
                  <a:cubicBezTo>
                    <a:pt x="1268" y="2565"/>
                    <a:pt x="1268" y="2306"/>
                    <a:pt x="1305" y="2121"/>
                  </a:cubicBezTo>
                  <a:cubicBezTo>
                    <a:pt x="1379" y="1937"/>
                    <a:pt x="1379" y="1752"/>
                    <a:pt x="1416" y="1567"/>
                  </a:cubicBezTo>
                  <a:cubicBezTo>
                    <a:pt x="1453" y="1456"/>
                    <a:pt x="1453" y="1308"/>
                    <a:pt x="1490" y="1197"/>
                  </a:cubicBezTo>
                  <a:cubicBezTo>
                    <a:pt x="1490" y="1123"/>
                    <a:pt x="1564" y="1086"/>
                    <a:pt x="1564" y="1086"/>
                  </a:cubicBezTo>
                  <a:close/>
                  <a:moveTo>
                    <a:pt x="1372" y="0"/>
                  </a:moveTo>
                  <a:cubicBezTo>
                    <a:pt x="1048" y="0"/>
                    <a:pt x="732" y="204"/>
                    <a:pt x="750" y="606"/>
                  </a:cubicBezTo>
                  <a:cubicBezTo>
                    <a:pt x="824" y="1937"/>
                    <a:pt x="565" y="3194"/>
                    <a:pt x="159" y="4451"/>
                  </a:cubicBezTo>
                  <a:cubicBezTo>
                    <a:pt x="0" y="4927"/>
                    <a:pt x="425" y="5250"/>
                    <a:pt x="829" y="5250"/>
                  </a:cubicBezTo>
                  <a:cubicBezTo>
                    <a:pt x="1083" y="5250"/>
                    <a:pt x="1330" y="5121"/>
                    <a:pt x="1416" y="4820"/>
                  </a:cubicBezTo>
                  <a:cubicBezTo>
                    <a:pt x="1859" y="3489"/>
                    <a:pt x="2044" y="2048"/>
                    <a:pt x="2044" y="643"/>
                  </a:cubicBezTo>
                  <a:cubicBezTo>
                    <a:pt x="2044" y="213"/>
                    <a:pt x="1704" y="0"/>
                    <a:pt x="1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9892600" y="932925"/>
              <a:ext cx="34225" cy="173550"/>
            </a:xfrm>
            <a:custGeom>
              <a:rect b="b" l="l" r="r" t="t"/>
              <a:pathLst>
                <a:path extrusionOk="0" h="6942" w="1369">
                  <a:moveTo>
                    <a:pt x="592" y="860"/>
                  </a:moveTo>
                  <a:cubicBezTo>
                    <a:pt x="592" y="860"/>
                    <a:pt x="592" y="971"/>
                    <a:pt x="629" y="1082"/>
                  </a:cubicBezTo>
                  <a:cubicBezTo>
                    <a:pt x="629" y="1230"/>
                    <a:pt x="703" y="1452"/>
                    <a:pt x="703" y="1711"/>
                  </a:cubicBezTo>
                  <a:cubicBezTo>
                    <a:pt x="703" y="1932"/>
                    <a:pt x="740" y="2265"/>
                    <a:pt x="740" y="2561"/>
                  </a:cubicBezTo>
                  <a:lnTo>
                    <a:pt x="740" y="3559"/>
                  </a:lnTo>
                  <a:lnTo>
                    <a:pt x="740" y="4520"/>
                  </a:lnTo>
                  <a:cubicBezTo>
                    <a:pt x="740" y="4853"/>
                    <a:pt x="703" y="5112"/>
                    <a:pt x="703" y="5408"/>
                  </a:cubicBezTo>
                  <a:cubicBezTo>
                    <a:pt x="703" y="5630"/>
                    <a:pt x="629" y="5851"/>
                    <a:pt x="629" y="5999"/>
                  </a:cubicBezTo>
                  <a:cubicBezTo>
                    <a:pt x="629" y="6147"/>
                    <a:pt x="592" y="6221"/>
                    <a:pt x="592" y="6221"/>
                  </a:cubicBezTo>
                  <a:cubicBezTo>
                    <a:pt x="592" y="6221"/>
                    <a:pt x="592" y="6147"/>
                    <a:pt x="555" y="5999"/>
                  </a:cubicBezTo>
                  <a:cubicBezTo>
                    <a:pt x="555" y="5851"/>
                    <a:pt x="518" y="5630"/>
                    <a:pt x="518" y="5408"/>
                  </a:cubicBezTo>
                  <a:cubicBezTo>
                    <a:pt x="518" y="5149"/>
                    <a:pt x="444" y="4853"/>
                    <a:pt x="444" y="4520"/>
                  </a:cubicBezTo>
                  <a:lnTo>
                    <a:pt x="444" y="3559"/>
                  </a:lnTo>
                  <a:lnTo>
                    <a:pt x="444" y="2561"/>
                  </a:lnTo>
                  <a:cubicBezTo>
                    <a:pt x="444" y="2265"/>
                    <a:pt x="518" y="1969"/>
                    <a:pt x="518" y="1711"/>
                  </a:cubicBezTo>
                  <a:cubicBezTo>
                    <a:pt x="518" y="1452"/>
                    <a:pt x="555" y="1230"/>
                    <a:pt x="555" y="1082"/>
                  </a:cubicBezTo>
                  <a:cubicBezTo>
                    <a:pt x="555" y="971"/>
                    <a:pt x="592" y="860"/>
                    <a:pt x="592" y="860"/>
                  </a:cubicBezTo>
                  <a:close/>
                  <a:moveTo>
                    <a:pt x="647" y="1"/>
                  </a:moveTo>
                  <a:cubicBezTo>
                    <a:pt x="324" y="1"/>
                    <a:pt x="0" y="213"/>
                    <a:pt x="0" y="638"/>
                  </a:cubicBezTo>
                  <a:cubicBezTo>
                    <a:pt x="0" y="2524"/>
                    <a:pt x="0" y="4409"/>
                    <a:pt x="37" y="6332"/>
                  </a:cubicBezTo>
                  <a:cubicBezTo>
                    <a:pt x="37" y="6739"/>
                    <a:pt x="379" y="6942"/>
                    <a:pt x="712" y="6942"/>
                  </a:cubicBezTo>
                  <a:cubicBezTo>
                    <a:pt x="1045" y="6942"/>
                    <a:pt x="1368" y="6739"/>
                    <a:pt x="1331" y="6332"/>
                  </a:cubicBezTo>
                  <a:cubicBezTo>
                    <a:pt x="1331" y="4409"/>
                    <a:pt x="1331" y="2524"/>
                    <a:pt x="1294" y="638"/>
                  </a:cubicBezTo>
                  <a:cubicBezTo>
                    <a:pt x="1294" y="213"/>
                    <a:pt x="971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9886300" y="710175"/>
              <a:ext cx="46050" cy="200875"/>
            </a:xfrm>
            <a:custGeom>
              <a:rect b="b" l="l" r="r" t="t"/>
              <a:pathLst>
                <a:path extrusionOk="0" h="8035" w="1842">
                  <a:moveTo>
                    <a:pt x="1214" y="676"/>
                  </a:moveTo>
                  <a:cubicBezTo>
                    <a:pt x="1214" y="676"/>
                    <a:pt x="1214" y="749"/>
                    <a:pt x="1287" y="934"/>
                  </a:cubicBezTo>
                  <a:cubicBezTo>
                    <a:pt x="1287" y="1119"/>
                    <a:pt x="1324" y="1378"/>
                    <a:pt x="1324" y="1637"/>
                  </a:cubicBezTo>
                  <a:lnTo>
                    <a:pt x="1324" y="2598"/>
                  </a:lnTo>
                  <a:cubicBezTo>
                    <a:pt x="1324" y="2968"/>
                    <a:pt x="1324" y="3337"/>
                    <a:pt x="1287" y="3707"/>
                  </a:cubicBezTo>
                  <a:cubicBezTo>
                    <a:pt x="1214" y="4077"/>
                    <a:pt x="1214" y="4447"/>
                    <a:pt x="1177" y="4816"/>
                  </a:cubicBezTo>
                  <a:cubicBezTo>
                    <a:pt x="1140" y="5186"/>
                    <a:pt x="1066" y="5519"/>
                    <a:pt x="1029" y="5814"/>
                  </a:cubicBezTo>
                  <a:cubicBezTo>
                    <a:pt x="992" y="6073"/>
                    <a:pt x="955" y="6295"/>
                    <a:pt x="918" y="6480"/>
                  </a:cubicBezTo>
                  <a:cubicBezTo>
                    <a:pt x="844" y="6665"/>
                    <a:pt x="844" y="6776"/>
                    <a:pt x="844" y="6776"/>
                  </a:cubicBezTo>
                  <a:lnTo>
                    <a:pt x="844" y="6480"/>
                  </a:lnTo>
                  <a:cubicBezTo>
                    <a:pt x="844" y="6295"/>
                    <a:pt x="844" y="6073"/>
                    <a:pt x="918" y="5814"/>
                  </a:cubicBezTo>
                  <a:cubicBezTo>
                    <a:pt x="918" y="5519"/>
                    <a:pt x="955" y="5186"/>
                    <a:pt x="955" y="4816"/>
                  </a:cubicBezTo>
                  <a:cubicBezTo>
                    <a:pt x="992" y="4447"/>
                    <a:pt x="992" y="4077"/>
                    <a:pt x="992" y="3707"/>
                  </a:cubicBezTo>
                  <a:cubicBezTo>
                    <a:pt x="1029" y="3337"/>
                    <a:pt x="1029" y="2968"/>
                    <a:pt x="1103" y="2598"/>
                  </a:cubicBezTo>
                  <a:cubicBezTo>
                    <a:pt x="1140" y="2228"/>
                    <a:pt x="1140" y="1933"/>
                    <a:pt x="1140" y="1637"/>
                  </a:cubicBezTo>
                  <a:cubicBezTo>
                    <a:pt x="1140" y="1378"/>
                    <a:pt x="1177" y="1119"/>
                    <a:pt x="1177" y="934"/>
                  </a:cubicBezTo>
                  <a:cubicBezTo>
                    <a:pt x="1177" y="749"/>
                    <a:pt x="1214" y="676"/>
                    <a:pt x="1214" y="676"/>
                  </a:cubicBezTo>
                  <a:close/>
                  <a:moveTo>
                    <a:pt x="1195" y="1"/>
                  </a:moveTo>
                  <a:cubicBezTo>
                    <a:pt x="872" y="1"/>
                    <a:pt x="548" y="213"/>
                    <a:pt x="548" y="639"/>
                  </a:cubicBezTo>
                  <a:cubicBezTo>
                    <a:pt x="548" y="2857"/>
                    <a:pt x="363" y="5001"/>
                    <a:pt x="67" y="7182"/>
                  </a:cubicBezTo>
                  <a:cubicBezTo>
                    <a:pt x="0" y="7696"/>
                    <a:pt x="432" y="8034"/>
                    <a:pt x="810" y="8034"/>
                  </a:cubicBezTo>
                  <a:cubicBezTo>
                    <a:pt x="1057" y="8034"/>
                    <a:pt x="1281" y="7889"/>
                    <a:pt x="1324" y="7552"/>
                  </a:cubicBezTo>
                  <a:cubicBezTo>
                    <a:pt x="1657" y="5260"/>
                    <a:pt x="1768" y="2931"/>
                    <a:pt x="1842" y="639"/>
                  </a:cubicBezTo>
                  <a:cubicBezTo>
                    <a:pt x="1842" y="213"/>
                    <a:pt x="1519" y="1"/>
                    <a:pt x="1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9907550" y="471725"/>
              <a:ext cx="83975" cy="211350"/>
            </a:xfrm>
            <a:custGeom>
              <a:rect b="b" l="l" r="r" t="t"/>
              <a:pathLst>
                <a:path extrusionOk="0" h="8454" w="3359">
                  <a:moveTo>
                    <a:pt x="2730" y="823"/>
                  </a:moveTo>
                  <a:lnTo>
                    <a:pt x="2730" y="1082"/>
                  </a:lnTo>
                  <a:cubicBezTo>
                    <a:pt x="2730" y="1267"/>
                    <a:pt x="2730" y="1562"/>
                    <a:pt x="2693" y="1821"/>
                  </a:cubicBezTo>
                  <a:cubicBezTo>
                    <a:pt x="2656" y="2154"/>
                    <a:pt x="2656" y="2524"/>
                    <a:pt x="2545" y="2893"/>
                  </a:cubicBezTo>
                  <a:cubicBezTo>
                    <a:pt x="2508" y="3263"/>
                    <a:pt x="2397" y="3670"/>
                    <a:pt x="2323" y="4113"/>
                  </a:cubicBezTo>
                  <a:cubicBezTo>
                    <a:pt x="2212" y="4520"/>
                    <a:pt x="2138" y="4927"/>
                    <a:pt x="1990" y="5296"/>
                  </a:cubicBezTo>
                  <a:cubicBezTo>
                    <a:pt x="1879" y="5666"/>
                    <a:pt x="1768" y="6036"/>
                    <a:pt x="1621" y="6332"/>
                  </a:cubicBezTo>
                  <a:cubicBezTo>
                    <a:pt x="1557" y="6556"/>
                    <a:pt x="1437" y="6807"/>
                    <a:pt x="1382" y="6967"/>
                  </a:cubicBezTo>
                  <a:lnTo>
                    <a:pt x="1382" y="6967"/>
                  </a:lnTo>
                  <a:cubicBezTo>
                    <a:pt x="1414" y="6802"/>
                    <a:pt x="1456" y="6604"/>
                    <a:pt x="1547" y="6332"/>
                  </a:cubicBezTo>
                  <a:cubicBezTo>
                    <a:pt x="1621" y="5999"/>
                    <a:pt x="1731" y="5666"/>
                    <a:pt x="1805" y="5296"/>
                  </a:cubicBezTo>
                  <a:cubicBezTo>
                    <a:pt x="1916" y="4927"/>
                    <a:pt x="1990" y="4520"/>
                    <a:pt x="2101" y="4113"/>
                  </a:cubicBezTo>
                  <a:cubicBezTo>
                    <a:pt x="2175" y="3707"/>
                    <a:pt x="2286" y="3263"/>
                    <a:pt x="2360" y="2893"/>
                  </a:cubicBezTo>
                  <a:cubicBezTo>
                    <a:pt x="2471" y="2524"/>
                    <a:pt x="2508" y="2154"/>
                    <a:pt x="2545" y="1821"/>
                  </a:cubicBezTo>
                  <a:cubicBezTo>
                    <a:pt x="2582" y="1525"/>
                    <a:pt x="2656" y="1267"/>
                    <a:pt x="2693" y="1082"/>
                  </a:cubicBezTo>
                  <a:cubicBezTo>
                    <a:pt x="2730" y="897"/>
                    <a:pt x="2730" y="823"/>
                    <a:pt x="2730" y="823"/>
                  </a:cubicBezTo>
                  <a:close/>
                  <a:moveTo>
                    <a:pt x="2716" y="0"/>
                  </a:moveTo>
                  <a:cubicBezTo>
                    <a:pt x="2388" y="0"/>
                    <a:pt x="2046" y="213"/>
                    <a:pt x="2027" y="638"/>
                  </a:cubicBezTo>
                  <a:cubicBezTo>
                    <a:pt x="1916" y="3041"/>
                    <a:pt x="1288" y="5296"/>
                    <a:pt x="253" y="7478"/>
                  </a:cubicBezTo>
                  <a:cubicBezTo>
                    <a:pt x="0" y="7983"/>
                    <a:pt x="438" y="8453"/>
                    <a:pt x="858" y="8453"/>
                  </a:cubicBezTo>
                  <a:cubicBezTo>
                    <a:pt x="1053" y="8453"/>
                    <a:pt x="1245" y="8352"/>
                    <a:pt x="1362" y="8106"/>
                  </a:cubicBezTo>
                  <a:cubicBezTo>
                    <a:pt x="2508" y="5777"/>
                    <a:pt x="3136" y="3263"/>
                    <a:pt x="3321" y="638"/>
                  </a:cubicBezTo>
                  <a:cubicBezTo>
                    <a:pt x="3358" y="213"/>
                    <a:pt x="3044" y="0"/>
                    <a:pt x="2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10443450" y="429425"/>
              <a:ext cx="237575" cy="642425"/>
            </a:xfrm>
            <a:custGeom>
              <a:rect b="b" l="l" r="r" t="t"/>
              <a:pathLst>
                <a:path extrusionOk="0" h="25697" w="9503">
                  <a:moveTo>
                    <a:pt x="6064" y="1"/>
                  </a:moveTo>
                  <a:cubicBezTo>
                    <a:pt x="6064" y="1"/>
                    <a:pt x="3439" y="12608"/>
                    <a:pt x="1" y="25696"/>
                  </a:cubicBezTo>
                  <a:cubicBezTo>
                    <a:pt x="1" y="25696"/>
                    <a:pt x="2" y="25696"/>
                    <a:pt x="3" y="25696"/>
                  </a:cubicBezTo>
                  <a:cubicBezTo>
                    <a:pt x="102" y="25696"/>
                    <a:pt x="1798" y="21167"/>
                    <a:pt x="4585" y="18893"/>
                  </a:cubicBezTo>
                  <a:cubicBezTo>
                    <a:pt x="4585" y="18893"/>
                    <a:pt x="4770" y="18228"/>
                    <a:pt x="5066" y="17155"/>
                  </a:cubicBezTo>
                  <a:lnTo>
                    <a:pt x="3883" y="16970"/>
                  </a:lnTo>
                  <a:lnTo>
                    <a:pt x="5140" y="16786"/>
                  </a:lnTo>
                  <a:cubicBezTo>
                    <a:pt x="5251" y="16416"/>
                    <a:pt x="5325" y="16009"/>
                    <a:pt x="5472" y="15566"/>
                  </a:cubicBezTo>
                  <a:cubicBezTo>
                    <a:pt x="5066" y="15492"/>
                    <a:pt x="4696" y="15381"/>
                    <a:pt x="4326" y="15233"/>
                  </a:cubicBezTo>
                  <a:lnTo>
                    <a:pt x="4326" y="15233"/>
                  </a:lnTo>
                  <a:cubicBezTo>
                    <a:pt x="4435" y="15243"/>
                    <a:pt x="4544" y="15247"/>
                    <a:pt x="4653" y="15247"/>
                  </a:cubicBezTo>
                  <a:cubicBezTo>
                    <a:pt x="4951" y="15247"/>
                    <a:pt x="5249" y="15213"/>
                    <a:pt x="5546" y="15159"/>
                  </a:cubicBezTo>
                  <a:cubicBezTo>
                    <a:pt x="5694" y="14715"/>
                    <a:pt x="5805" y="14198"/>
                    <a:pt x="5916" y="13680"/>
                  </a:cubicBezTo>
                  <a:lnTo>
                    <a:pt x="4326" y="13495"/>
                  </a:lnTo>
                  <a:lnTo>
                    <a:pt x="6027" y="13236"/>
                  </a:lnTo>
                  <a:cubicBezTo>
                    <a:pt x="6101" y="12867"/>
                    <a:pt x="6212" y="12497"/>
                    <a:pt x="6360" y="12090"/>
                  </a:cubicBezTo>
                  <a:lnTo>
                    <a:pt x="4955" y="11906"/>
                  </a:lnTo>
                  <a:lnTo>
                    <a:pt x="6434" y="11647"/>
                  </a:lnTo>
                  <a:cubicBezTo>
                    <a:pt x="6545" y="11351"/>
                    <a:pt x="6619" y="10981"/>
                    <a:pt x="6729" y="10649"/>
                  </a:cubicBezTo>
                  <a:lnTo>
                    <a:pt x="5325" y="10464"/>
                  </a:lnTo>
                  <a:lnTo>
                    <a:pt x="6803" y="10242"/>
                  </a:lnTo>
                  <a:cubicBezTo>
                    <a:pt x="6951" y="9761"/>
                    <a:pt x="7025" y="9318"/>
                    <a:pt x="7173" y="8837"/>
                  </a:cubicBezTo>
                  <a:lnTo>
                    <a:pt x="7173" y="8837"/>
                  </a:lnTo>
                  <a:cubicBezTo>
                    <a:pt x="7099" y="8843"/>
                    <a:pt x="7025" y="8846"/>
                    <a:pt x="6952" y="8846"/>
                  </a:cubicBezTo>
                  <a:cubicBezTo>
                    <a:pt x="6584" y="8846"/>
                    <a:pt x="6224" y="8769"/>
                    <a:pt x="5916" y="8615"/>
                  </a:cubicBezTo>
                  <a:lnTo>
                    <a:pt x="5916" y="8615"/>
                  </a:lnTo>
                  <a:cubicBezTo>
                    <a:pt x="6073" y="8638"/>
                    <a:pt x="6226" y="8650"/>
                    <a:pt x="6375" y="8650"/>
                  </a:cubicBezTo>
                  <a:cubicBezTo>
                    <a:pt x="6718" y="8650"/>
                    <a:pt x="7037" y="8585"/>
                    <a:pt x="7321" y="8430"/>
                  </a:cubicBezTo>
                  <a:lnTo>
                    <a:pt x="7580" y="7469"/>
                  </a:lnTo>
                  <a:cubicBezTo>
                    <a:pt x="7136" y="7395"/>
                    <a:pt x="6619" y="7321"/>
                    <a:pt x="6212" y="7136"/>
                  </a:cubicBezTo>
                  <a:lnTo>
                    <a:pt x="6212" y="7136"/>
                  </a:lnTo>
                  <a:cubicBezTo>
                    <a:pt x="6384" y="7149"/>
                    <a:pt x="6553" y="7157"/>
                    <a:pt x="6719" y="7157"/>
                  </a:cubicBezTo>
                  <a:cubicBezTo>
                    <a:pt x="7050" y="7157"/>
                    <a:pt x="7370" y="7124"/>
                    <a:pt x="7691" y="7025"/>
                  </a:cubicBezTo>
                  <a:cubicBezTo>
                    <a:pt x="7839" y="6582"/>
                    <a:pt x="7950" y="6101"/>
                    <a:pt x="8060" y="5657"/>
                  </a:cubicBezTo>
                  <a:cubicBezTo>
                    <a:pt x="7506" y="5657"/>
                    <a:pt x="6988" y="5547"/>
                    <a:pt x="6471" y="5436"/>
                  </a:cubicBezTo>
                  <a:lnTo>
                    <a:pt x="6471" y="5436"/>
                  </a:lnTo>
                  <a:cubicBezTo>
                    <a:pt x="6545" y="5441"/>
                    <a:pt x="6619" y="5443"/>
                    <a:pt x="6694" y="5443"/>
                  </a:cubicBezTo>
                  <a:cubicBezTo>
                    <a:pt x="7174" y="5443"/>
                    <a:pt x="7654" y="5347"/>
                    <a:pt x="8134" y="5251"/>
                  </a:cubicBezTo>
                  <a:lnTo>
                    <a:pt x="8578" y="3846"/>
                  </a:lnTo>
                  <a:lnTo>
                    <a:pt x="8578" y="3846"/>
                  </a:lnTo>
                  <a:cubicBezTo>
                    <a:pt x="8208" y="3883"/>
                    <a:pt x="7765" y="3883"/>
                    <a:pt x="7395" y="3883"/>
                  </a:cubicBezTo>
                  <a:cubicBezTo>
                    <a:pt x="7839" y="3772"/>
                    <a:pt x="8282" y="3624"/>
                    <a:pt x="8689" y="3439"/>
                  </a:cubicBezTo>
                  <a:cubicBezTo>
                    <a:pt x="8837" y="3033"/>
                    <a:pt x="8948" y="2663"/>
                    <a:pt x="9059" y="2219"/>
                  </a:cubicBezTo>
                  <a:lnTo>
                    <a:pt x="9059" y="2219"/>
                  </a:lnTo>
                  <a:cubicBezTo>
                    <a:pt x="8615" y="2478"/>
                    <a:pt x="8134" y="2663"/>
                    <a:pt x="7654" y="2737"/>
                  </a:cubicBezTo>
                  <a:cubicBezTo>
                    <a:pt x="8245" y="2515"/>
                    <a:pt x="8763" y="2145"/>
                    <a:pt x="9207" y="1665"/>
                  </a:cubicBezTo>
                  <a:cubicBezTo>
                    <a:pt x="9317" y="1406"/>
                    <a:pt x="9391" y="1073"/>
                    <a:pt x="9502" y="814"/>
                  </a:cubicBezTo>
                  <a:lnTo>
                    <a:pt x="9502" y="814"/>
                  </a:lnTo>
                  <a:cubicBezTo>
                    <a:pt x="9317" y="1226"/>
                    <a:pt x="8500" y="1650"/>
                    <a:pt x="7813" y="1650"/>
                  </a:cubicBezTo>
                  <a:cubicBezTo>
                    <a:pt x="7267" y="1650"/>
                    <a:pt x="6803" y="1382"/>
                    <a:pt x="6803" y="629"/>
                  </a:cubicBezTo>
                  <a:lnTo>
                    <a:pt x="60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10725350" y="523700"/>
              <a:ext cx="318900" cy="551825"/>
            </a:xfrm>
            <a:custGeom>
              <a:rect b="b" l="l" r="r" t="t"/>
              <a:pathLst>
                <a:path extrusionOk="0" h="22073" w="12756">
                  <a:moveTo>
                    <a:pt x="7654" y="1"/>
                  </a:moveTo>
                  <a:cubicBezTo>
                    <a:pt x="7654" y="1"/>
                    <a:pt x="4068" y="12423"/>
                    <a:pt x="1" y="22072"/>
                  </a:cubicBezTo>
                  <a:cubicBezTo>
                    <a:pt x="1" y="22072"/>
                    <a:pt x="851" y="20742"/>
                    <a:pt x="1997" y="19115"/>
                  </a:cubicBezTo>
                  <a:cubicBezTo>
                    <a:pt x="3143" y="15935"/>
                    <a:pt x="4511" y="12793"/>
                    <a:pt x="5916" y="9687"/>
                  </a:cubicBezTo>
                  <a:lnTo>
                    <a:pt x="5916" y="9687"/>
                  </a:lnTo>
                  <a:cubicBezTo>
                    <a:pt x="4622" y="12608"/>
                    <a:pt x="3439" y="15566"/>
                    <a:pt x="2330" y="18560"/>
                  </a:cubicBezTo>
                  <a:cubicBezTo>
                    <a:pt x="2774" y="17932"/>
                    <a:pt x="3254" y="17229"/>
                    <a:pt x="3772" y="16601"/>
                  </a:cubicBezTo>
                  <a:lnTo>
                    <a:pt x="4918" y="13865"/>
                  </a:lnTo>
                  <a:lnTo>
                    <a:pt x="4031" y="16231"/>
                  </a:lnTo>
                  <a:cubicBezTo>
                    <a:pt x="5332" y="14535"/>
                    <a:pt x="6604" y="13146"/>
                    <a:pt x="7241" y="13146"/>
                  </a:cubicBezTo>
                  <a:cubicBezTo>
                    <a:pt x="7617" y="13146"/>
                    <a:pt x="7772" y="13631"/>
                    <a:pt x="7580" y="14826"/>
                  </a:cubicBezTo>
                  <a:cubicBezTo>
                    <a:pt x="7580" y="14826"/>
                    <a:pt x="8208" y="13643"/>
                    <a:pt x="9022" y="11832"/>
                  </a:cubicBezTo>
                  <a:cubicBezTo>
                    <a:pt x="8578" y="11795"/>
                    <a:pt x="8097" y="11647"/>
                    <a:pt x="7728" y="11351"/>
                  </a:cubicBezTo>
                  <a:lnTo>
                    <a:pt x="7728" y="11351"/>
                  </a:lnTo>
                  <a:cubicBezTo>
                    <a:pt x="8045" y="11464"/>
                    <a:pt x="8362" y="11508"/>
                    <a:pt x="8662" y="11508"/>
                  </a:cubicBezTo>
                  <a:cubicBezTo>
                    <a:pt x="8852" y="11508"/>
                    <a:pt x="9035" y="11491"/>
                    <a:pt x="9207" y="11462"/>
                  </a:cubicBezTo>
                  <a:cubicBezTo>
                    <a:pt x="9354" y="11129"/>
                    <a:pt x="9539" y="10759"/>
                    <a:pt x="9724" y="10390"/>
                  </a:cubicBezTo>
                  <a:cubicBezTo>
                    <a:pt x="9170" y="10353"/>
                    <a:pt x="8615" y="10205"/>
                    <a:pt x="8061" y="10020"/>
                  </a:cubicBezTo>
                  <a:lnTo>
                    <a:pt x="8061" y="10020"/>
                  </a:lnTo>
                  <a:cubicBezTo>
                    <a:pt x="8356" y="10075"/>
                    <a:pt x="8671" y="10103"/>
                    <a:pt x="8980" y="10103"/>
                  </a:cubicBezTo>
                  <a:cubicBezTo>
                    <a:pt x="9290" y="10103"/>
                    <a:pt x="9595" y="10075"/>
                    <a:pt x="9872" y="10020"/>
                  </a:cubicBezTo>
                  <a:cubicBezTo>
                    <a:pt x="9983" y="9687"/>
                    <a:pt x="10131" y="9428"/>
                    <a:pt x="10279" y="9096"/>
                  </a:cubicBezTo>
                  <a:cubicBezTo>
                    <a:pt x="9761" y="9096"/>
                    <a:pt x="9244" y="9022"/>
                    <a:pt x="8763" y="8874"/>
                  </a:cubicBezTo>
                  <a:lnTo>
                    <a:pt x="8763" y="8874"/>
                  </a:lnTo>
                  <a:cubicBezTo>
                    <a:pt x="8861" y="8880"/>
                    <a:pt x="8961" y="8884"/>
                    <a:pt x="9060" y="8884"/>
                  </a:cubicBezTo>
                  <a:cubicBezTo>
                    <a:pt x="9525" y="8884"/>
                    <a:pt x="10001" y="8817"/>
                    <a:pt x="10427" y="8726"/>
                  </a:cubicBezTo>
                  <a:cubicBezTo>
                    <a:pt x="10501" y="8467"/>
                    <a:pt x="10648" y="8208"/>
                    <a:pt x="10722" y="7950"/>
                  </a:cubicBezTo>
                  <a:lnTo>
                    <a:pt x="10722" y="7950"/>
                  </a:lnTo>
                  <a:cubicBezTo>
                    <a:pt x="10591" y="7958"/>
                    <a:pt x="10461" y="7963"/>
                    <a:pt x="10331" y="7963"/>
                  </a:cubicBezTo>
                  <a:cubicBezTo>
                    <a:pt x="9910" y="7963"/>
                    <a:pt x="9500" y="7915"/>
                    <a:pt x="9133" y="7802"/>
                  </a:cubicBezTo>
                  <a:cubicBezTo>
                    <a:pt x="9724" y="7802"/>
                    <a:pt x="10353" y="7728"/>
                    <a:pt x="10907" y="7543"/>
                  </a:cubicBezTo>
                  <a:cubicBezTo>
                    <a:pt x="11018" y="7284"/>
                    <a:pt x="11092" y="7025"/>
                    <a:pt x="11240" y="6804"/>
                  </a:cubicBezTo>
                  <a:cubicBezTo>
                    <a:pt x="10685" y="6804"/>
                    <a:pt x="10131" y="6656"/>
                    <a:pt x="9687" y="6471"/>
                  </a:cubicBezTo>
                  <a:lnTo>
                    <a:pt x="9687" y="6471"/>
                  </a:lnTo>
                  <a:cubicBezTo>
                    <a:pt x="9884" y="6495"/>
                    <a:pt x="10082" y="6508"/>
                    <a:pt x="10277" y="6508"/>
                  </a:cubicBezTo>
                  <a:cubicBezTo>
                    <a:pt x="10669" y="6508"/>
                    <a:pt x="11055" y="6459"/>
                    <a:pt x="11425" y="6360"/>
                  </a:cubicBezTo>
                  <a:cubicBezTo>
                    <a:pt x="11573" y="6064"/>
                    <a:pt x="11647" y="5731"/>
                    <a:pt x="11795" y="5399"/>
                  </a:cubicBezTo>
                  <a:lnTo>
                    <a:pt x="11795" y="5399"/>
                  </a:lnTo>
                  <a:cubicBezTo>
                    <a:pt x="11517" y="5454"/>
                    <a:pt x="11249" y="5482"/>
                    <a:pt x="10990" y="5482"/>
                  </a:cubicBezTo>
                  <a:cubicBezTo>
                    <a:pt x="10732" y="5482"/>
                    <a:pt x="10482" y="5454"/>
                    <a:pt x="10242" y="5399"/>
                  </a:cubicBezTo>
                  <a:cubicBezTo>
                    <a:pt x="10870" y="5399"/>
                    <a:pt x="11462" y="5251"/>
                    <a:pt x="11979" y="4955"/>
                  </a:cubicBezTo>
                  <a:cubicBezTo>
                    <a:pt x="12090" y="4659"/>
                    <a:pt x="12201" y="4327"/>
                    <a:pt x="12312" y="4068"/>
                  </a:cubicBezTo>
                  <a:lnTo>
                    <a:pt x="12312" y="4068"/>
                  </a:lnTo>
                  <a:cubicBezTo>
                    <a:pt x="11795" y="4294"/>
                    <a:pt x="11192" y="4407"/>
                    <a:pt x="10604" y="4407"/>
                  </a:cubicBezTo>
                  <a:cubicBezTo>
                    <a:pt x="10520" y="4407"/>
                    <a:pt x="10436" y="4405"/>
                    <a:pt x="10353" y="4400"/>
                  </a:cubicBezTo>
                  <a:cubicBezTo>
                    <a:pt x="11166" y="4327"/>
                    <a:pt x="11905" y="4031"/>
                    <a:pt x="12497" y="3587"/>
                  </a:cubicBezTo>
                  <a:lnTo>
                    <a:pt x="12756" y="2774"/>
                  </a:lnTo>
                  <a:lnTo>
                    <a:pt x="12756" y="2774"/>
                  </a:lnTo>
                  <a:cubicBezTo>
                    <a:pt x="12313" y="2991"/>
                    <a:pt x="11849" y="3090"/>
                    <a:pt x="11401" y="3090"/>
                  </a:cubicBezTo>
                  <a:cubicBezTo>
                    <a:pt x="9943" y="3090"/>
                    <a:pt x="8650" y="2044"/>
                    <a:pt x="8763" y="629"/>
                  </a:cubicBezTo>
                  <a:lnTo>
                    <a:pt x="76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10544200" y="1655950"/>
              <a:ext cx="504675" cy="500975"/>
            </a:xfrm>
            <a:custGeom>
              <a:rect b="b" l="l" r="r" t="t"/>
              <a:pathLst>
                <a:path extrusionOk="0" h="20039" w="20187">
                  <a:moveTo>
                    <a:pt x="20187" y="0"/>
                  </a:moveTo>
                  <a:lnTo>
                    <a:pt x="12682" y="6174"/>
                  </a:lnTo>
                  <a:cubicBezTo>
                    <a:pt x="12608" y="7246"/>
                    <a:pt x="12423" y="8171"/>
                    <a:pt x="12164" y="9058"/>
                  </a:cubicBezTo>
                  <a:cubicBezTo>
                    <a:pt x="12201" y="8282"/>
                    <a:pt x="12201" y="7542"/>
                    <a:pt x="12127" y="6729"/>
                  </a:cubicBezTo>
                  <a:lnTo>
                    <a:pt x="10722" y="7912"/>
                  </a:lnTo>
                  <a:cubicBezTo>
                    <a:pt x="10611" y="8651"/>
                    <a:pt x="10500" y="9391"/>
                    <a:pt x="10315" y="10056"/>
                  </a:cubicBezTo>
                  <a:cubicBezTo>
                    <a:pt x="10315" y="9502"/>
                    <a:pt x="10205" y="8910"/>
                    <a:pt x="10168" y="8355"/>
                  </a:cubicBezTo>
                  <a:lnTo>
                    <a:pt x="9021" y="9280"/>
                  </a:lnTo>
                  <a:cubicBezTo>
                    <a:pt x="8874" y="10130"/>
                    <a:pt x="8652" y="10943"/>
                    <a:pt x="8467" y="11720"/>
                  </a:cubicBezTo>
                  <a:cubicBezTo>
                    <a:pt x="8467" y="11091"/>
                    <a:pt x="8467" y="10426"/>
                    <a:pt x="8430" y="9797"/>
                  </a:cubicBezTo>
                  <a:lnTo>
                    <a:pt x="7506" y="10537"/>
                  </a:lnTo>
                  <a:cubicBezTo>
                    <a:pt x="7321" y="11313"/>
                    <a:pt x="7210" y="12090"/>
                    <a:pt x="7210" y="12903"/>
                  </a:cubicBezTo>
                  <a:cubicBezTo>
                    <a:pt x="7025" y="12274"/>
                    <a:pt x="6914" y="11683"/>
                    <a:pt x="6840" y="11054"/>
                  </a:cubicBezTo>
                  <a:lnTo>
                    <a:pt x="5842" y="11868"/>
                  </a:lnTo>
                  <a:cubicBezTo>
                    <a:pt x="5694" y="12755"/>
                    <a:pt x="5583" y="13679"/>
                    <a:pt x="5657" y="14604"/>
                  </a:cubicBezTo>
                  <a:cubicBezTo>
                    <a:pt x="5472" y="13938"/>
                    <a:pt x="5324" y="13310"/>
                    <a:pt x="5213" y="12644"/>
                  </a:cubicBezTo>
                  <a:cubicBezTo>
                    <a:pt x="4844" y="13199"/>
                    <a:pt x="4474" y="13679"/>
                    <a:pt x="4104" y="14086"/>
                  </a:cubicBezTo>
                  <a:lnTo>
                    <a:pt x="4104" y="14640"/>
                  </a:lnTo>
                  <a:cubicBezTo>
                    <a:pt x="4178" y="15121"/>
                    <a:pt x="4252" y="15565"/>
                    <a:pt x="4363" y="16045"/>
                  </a:cubicBezTo>
                  <a:cubicBezTo>
                    <a:pt x="4104" y="15602"/>
                    <a:pt x="3883" y="15195"/>
                    <a:pt x="3698" y="14751"/>
                  </a:cubicBezTo>
                  <a:cubicBezTo>
                    <a:pt x="3698" y="14677"/>
                    <a:pt x="3661" y="14604"/>
                    <a:pt x="3661" y="14567"/>
                  </a:cubicBezTo>
                  <a:cubicBezTo>
                    <a:pt x="3328" y="14862"/>
                    <a:pt x="2958" y="15121"/>
                    <a:pt x="2626" y="15343"/>
                  </a:cubicBezTo>
                  <a:cubicBezTo>
                    <a:pt x="2515" y="15934"/>
                    <a:pt x="2515" y="16600"/>
                    <a:pt x="2552" y="17228"/>
                  </a:cubicBezTo>
                  <a:cubicBezTo>
                    <a:pt x="2293" y="16711"/>
                    <a:pt x="2145" y="16230"/>
                    <a:pt x="2034" y="15676"/>
                  </a:cubicBezTo>
                  <a:cubicBezTo>
                    <a:pt x="1701" y="15787"/>
                    <a:pt x="1442" y="15934"/>
                    <a:pt x="1221" y="15971"/>
                  </a:cubicBezTo>
                  <a:cubicBezTo>
                    <a:pt x="1110" y="16637"/>
                    <a:pt x="1110" y="17302"/>
                    <a:pt x="1221" y="18005"/>
                  </a:cubicBezTo>
                  <a:cubicBezTo>
                    <a:pt x="888" y="17450"/>
                    <a:pt x="703" y="16822"/>
                    <a:pt x="555" y="16119"/>
                  </a:cubicBezTo>
                  <a:cubicBezTo>
                    <a:pt x="185" y="16156"/>
                    <a:pt x="1" y="16156"/>
                    <a:pt x="1" y="16156"/>
                  </a:cubicBezTo>
                  <a:cubicBezTo>
                    <a:pt x="1" y="18338"/>
                    <a:pt x="777" y="20038"/>
                    <a:pt x="777" y="20038"/>
                  </a:cubicBezTo>
                  <a:cubicBezTo>
                    <a:pt x="7764" y="16156"/>
                    <a:pt x="14789" y="8060"/>
                    <a:pt x="14789" y="8060"/>
                  </a:cubicBezTo>
                  <a:lnTo>
                    <a:pt x="13976" y="6544"/>
                  </a:lnTo>
                  <a:lnTo>
                    <a:pt x="201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11305800" y="561600"/>
              <a:ext cx="32375" cy="21300"/>
            </a:xfrm>
            <a:custGeom>
              <a:rect b="b" l="l" r="r" t="t"/>
              <a:pathLst>
                <a:path extrusionOk="0" h="852" w="1295">
                  <a:moveTo>
                    <a:pt x="148" y="1"/>
                  </a:moveTo>
                  <a:lnTo>
                    <a:pt x="0" y="223"/>
                  </a:lnTo>
                  <a:cubicBezTo>
                    <a:pt x="370" y="407"/>
                    <a:pt x="777" y="666"/>
                    <a:pt x="1147" y="851"/>
                  </a:cubicBezTo>
                  <a:lnTo>
                    <a:pt x="1294" y="592"/>
                  </a:lnTo>
                  <a:cubicBezTo>
                    <a:pt x="925" y="370"/>
                    <a:pt x="481" y="186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11363100" y="593025"/>
              <a:ext cx="31450" cy="23150"/>
            </a:xfrm>
            <a:custGeom>
              <a:rect b="b" l="l" r="r" t="t"/>
              <a:pathLst>
                <a:path extrusionOk="0" h="926" w="1258">
                  <a:moveTo>
                    <a:pt x="149" y="1"/>
                  </a:moveTo>
                  <a:lnTo>
                    <a:pt x="1" y="223"/>
                  </a:lnTo>
                  <a:cubicBezTo>
                    <a:pt x="370" y="444"/>
                    <a:pt x="814" y="703"/>
                    <a:pt x="1110" y="925"/>
                  </a:cubicBezTo>
                  <a:lnTo>
                    <a:pt x="1258" y="70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11417625" y="627225"/>
              <a:ext cx="31450" cy="24050"/>
            </a:xfrm>
            <a:custGeom>
              <a:rect b="b" l="l" r="r" t="t"/>
              <a:pathLst>
                <a:path extrusionOk="0" h="962" w="1258">
                  <a:moveTo>
                    <a:pt x="149" y="1"/>
                  </a:moveTo>
                  <a:lnTo>
                    <a:pt x="1" y="222"/>
                  </a:lnTo>
                  <a:cubicBezTo>
                    <a:pt x="408" y="518"/>
                    <a:pt x="740" y="740"/>
                    <a:pt x="1110" y="962"/>
                  </a:cubicBezTo>
                  <a:lnTo>
                    <a:pt x="1258" y="740"/>
                  </a:lnTo>
                  <a:cubicBezTo>
                    <a:pt x="925" y="518"/>
                    <a:pt x="556" y="296"/>
                    <a:pt x="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11376975" y="575475"/>
              <a:ext cx="31450" cy="23125"/>
            </a:xfrm>
            <a:custGeom>
              <a:rect b="b" l="l" r="r" t="t"/>
              <a:pathLst>
                <a:path extrusionOk="0" h="925" w="1258">
                  <a:moveTo>
                    <a:pt x="148" y="0"/>
                  </a:moveTo>
                  <a:lnTo>
                    <a:pt x="0" y="222"/>
                  </a:lnTo>
                  <a:lnTo>
                    <a:pt x="1109" y="925"/>
                  </a:lnTo>
                  <a:lnTo>
                    <a:pt x="1257" y="70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11320600" y="542200"/>
              <a:ext cx="32350" cy="22200"/>
            </a:xfrm>
            <a:custGeom>
              <a:rect b="b" l="l" r="r" t="t"/>
              <a:pathLst>
                <a:path extrusionOk="0" h="888" w="1294">
                  <a:moveTo>
                    <a:pt x="148" y="0"/>
                  </a:moveTo>
                  <a:lnTo>
                    <a:pt x="0" y="222"/>
                  </a:lnTo>
                  <a:cubicBezTo>
                    <a:pt x="370" y="444"/>
                    <a:pt x="739" y="629"/>
                    <a:pt x="1146" y="888"/>
                  </a:cubicBezTo>
                  <a:lnTo>
                    <a:pt x="1294" y="629"/>
                  </a:lnTo>
                  <a:cubicBezTo>
                    <a:pt x="924" y="407"/>
                    <a:pt x="555" y="185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11432425" y="609675"/>
              <a:ext cx="31450" cy="24975"/>
            </a:xfrm>
            <a:custGeom>
              <a:rect b="b" l="l" r="r" t="t"/>
              <a:pathLst>
                <a:path extrusionOk="0" h="999" w="1258">
                  <a:moveTo>
                    <a:pt x="148" y="0"/>
                  </a:moveTo>
                  <a:lnTo>
                    <a:pt x="0" y="259"/>
                  </a:lnTo>
                  <a:cubicBezTo>
                    <a:pt x="370" y="518"/>
                    <a:pt x="740" y="740"/>
                    <a:pt x="1110" y="998"/>
                  </a:cubicBezTo>
                  <a:lnTo>
                    <a:pt x="1257" y="740"/>
                  </a:lnTo>
                  <a:cubicBezTo>
                    <a:pt x="925" y="518"/>
                    <a:pt x="555" y="296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11437050" y="576400"/>
              <a:ext cx="31450" cy="24975"/>
            </a:xfrm>
            <a:custGeom>
              <a:rect b="b" l="l" r="r" t="t"/>
              <a:pathLst>
                <a:path extrusionOk="0" h="999" w="1258">
                  <a:moveTo>
                    <a:pt x="148" y="0"/>
                  </a:moveTo>
                  <a:lnTo>
                    <a:pt x="0" y="222"/>
                  </a:lnTo>
                  <a:cubicBezTo>
                    <a:pt x="370" y="481"/>
                    <a:pt x="740" y="703"/>
                    <a:pt x="1109" y="998"/>
                  </a:cubicBezTo>
                  <a:lnTo>
                    <a:pt x="1257" y="740"/>
                  </a:lnTo>
                  <a:cubicBezTo>
                    <a:pt x="888" y="518"/>
                    <a:pt x="518" y="222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11491575" y="614300"/>
              <a:ext cx="30525" cy="25900"/>
            </a:xfrm>
            <a:custGeom>
              <a:rect b="b" l="l" r="r" t="t"/>
              <a:pathLst>
                <a:path extrusionOk="0" h="1036" w="1221">
                  <a:moveTo>
                    <a:pt x="148" y="0"/>
                  </a:moveTo>
                  <a:lnTo>
                    <a:pt x="1" y="259"/>
                  </a:lnTo>
                  <a:cubicBezTo>
                    <a:pt x="370" y="518"/>
                    <a:pt x="703" y="739"/>
                    <a:pt x="1073" y="1035"/>
                  </a:cubicBezTo>
                  <a:lnTo>
                    <a:pt x="1221" y="813"/>
                  </a:lnTo>
                  <a:cubicBezTo>
                    <a:pt x="888" y="518"/>
                    <a:pt x="518" y="259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11323350" y="513550"/>
              <a:ext cx="32375" cy="20350"/>
            </a:xfrm>
            <a:custGeom>
              <a:rect b="b" l="l" r="r" t="t"/>
              <a:pathLst>
                <a:path extrusionOk="0" h="814" w="1295">
                  <a:moveTo>
                    <a:pt x="75" y="0"/>
                  </a:moveTo>
                  <a:lnTo>
                    <a:pt x="1" y="222"/>
                  </a:lnTo>
                  <a:cubicBezTo>
                    <a:pt x="371" y="407"/>
                    <a:pt x="777" y="592"/>
                    <a:pt x="1147" y="814"/>
                  </a:cubicBezTo>
                  <a:lnTo>
                    <a:pt x="1295" y="592"/>
                  </a:lnTo>
                  <a:cubicBezTo>
                    <a:pt x="925" y="407"/>
                    <a:pt x="482" y="185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11380675" y="543125"/>
              <a:ext cx="32375" cy="22200"/>
            </a:xfrm>
            <a:custGeom>
              <a:rect b="b" l="l" r="r" t="t"/>
              <a:pathLst>
                <a:path extrusionOk="0" h="888" w="1295">
                  <a:moveTo>
                    <a:pt x="148" y="0"/>
                  </a:moveTo>
                  <a:lnTo>
                    <a:pt x="0" y="222"/>
                  </a:lnTo>
                  <a:cubicBezTo>
                    <a:pt x="370" y="481"/>
                    <a:pt x="740" y="666"/>
                    <a:pt x="1146" y="888"/>
                  </a:cubicBezTo>
                  <a:lnTo>
                    <a:pt x="1294" y="666"/>
                  </a:lnTo>
                  <a:cubicBezTo>
                    <a:pt x="924" y="407"/>
                    <a:pt x="555" y="185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10270625" y="173425"/>
              <a:ext cx="260675" cy="104450"/>
            </a:xfrm>
            <a:custGeom>
              <a:rect b="b" l="l" r="r" t="t"/>
              <a:pathLst>
                <a:path extrusionOk="0" h="4178" w="10427">
                  <a:moveTo>
                    <a:pt x="6692" y="0"/>
                  </a:moveTo>
                  <a:cubicBezTo>
                    <a:pt x="6285" y="0"/>
                    <a:pt x="5805" y="0"/>
                    <a:pt x="5398" y="74"/>
                  </a:cubicBezTo>
                  <a:cubicBezTo>
                    <a:pt x="4991" y="185"/>
                    <a:pt x="4585" y="333"/>
                    <a:pt x="4141" y="518"/>
                  </a:cubicBezTo>
                  <a:cubicBezTo>
                    <a:pt x="3771" y="702"/>
                    <a:pt x="3402" y="887"/>
                    <a:pt x="3032" y="1109"/>
                  </a:cubicBezTo>
                  <a:cubicBezTo>
                    <a:pt x="2403" y="1590"/>
                    <a:pt x="1849" y="2070"/>
                    <a:pt x="1368" y="2551"/>
                  </a:cubicBezTo>
                  <a:cubicBezTo>
                    <a:pt x="925" y="2995"/>
                    <a:pt x="592" y="3438"/>
                    <a:pt x="370" y="3697"/>
                  </a:cubicBezTo>
                  <a:cubicBezTo>
                    <a:pt x="148" y="3993"/>
                    <a:pt x="0" y="4178"/>
                    <a:pt x="0" y="4178"/>
                  </a:cubicBezTo>
                  <a:cubicBezTo>
                    <a:pt x="0" y="4178"/>
                    <a:pt x="148" y="4030"/>
                    <a:pt x="407" y="3808"/>
                  </a:cubicBezTo>
                  <a:cubicBezTo>
                    <a:pt x="703" y="3549"/>
                    <a:pt x="1072" y="3180"/>
                    <a:pt x="1553" y="2773"/>
                  </a:cubicBezTo>
                  <a:cubicBezTo>
                    <a:pt x="2034" y="2366"/>
                    <a:pt x="2625" y="1959"/>
                    <a:pt x="3291" y="1516"/>
                  </a:cubicBezTo>
                  <a:cubicBezTo>
                    <a:pt x="3586" y="1331"/>
                    <a:pt x="3956" y="1146"/>
                    <a:pt x="4326" y="961"/>
                  </a:cubicBezTo>
                  <a:cubicBezTo>
                    <a:pt x="4696" y="813"/>
                    <a:pt x="5065" y="702"/>
                    <a:pt x="5509" y="592"/>
                  </a:cubicBezTo>
                  <a:cubicBezTo>
                    <a:pt x="5879" y="555"/>
                    <a:pt x="6285" y="518"/>
                    <a:pt x="6655" y="518"/>
                  </a:cubicBezTo>
                  <a:cubicBezTo>
                    <a:pt x="7025" y="518"/>
                    <a:pt x="7431" y="592"/>
                    <a:pt x="7764" y="702"/>
                  </a:cubicBezTo>
                  <a:cubicBezTo>
                    <a:pt x="8467" y="924"/>
                    <a:pt x="9058" y="1294"/>
                    <a:pt x="9465" y="1775"/>
                  </a:cubicBezTo>
                  <a:cubicBezTo>
                    <a:pt x="9835" y="2218"/>
                    <a:pt x="10056" y="2699"/>
                    <a:pt x="10204" y="2995"/>
                  </a:cubicBezTo>
                  <a:cubicBezTo>
                    <a:pt x="10352" y="3327"/>
                    <a:pt x="10426" y="3549"/>
                    <a:pt x="10426" y="3549"/>
                  </a:cubicBezTo>
                  <a:cubicBezTo>
                    <a:pt x="10426" y="3549"/>
                    <a:pt x="10389" y="3327"/>
                    <a:pt x="10352" y="2995"/>
                  </a:cubicBezTo>
                  <a:cubicBezTo>
                    <a:pt x="10241" y="2625"/>
                    <a:pt x="10130" y="2144"/>
                    <a:pt x="9761" y="1590"/>
                  </a:cubicBezTo>
                  <a:cubicBezTo>
                    <a:pt x="9391" y="1035"/>
                    <a:pt x="8725" y="518"/>
                    <a:pt x="7949" y="222"/>
                  </a:cubicBezTo>
                  <a:cubicBezTo>
                    <a:pt x="7579" y="74"/>
                    <a:pt x="7099" y="0"/>
                    <a:pt x="66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10622775" y="187950"/>
              <a:ext cx="262500" cy="130600"/>
            </a:xfrm>
            <a:custGeom>
              <a:rect b="b" l="l" r="r" t="t"/>
              <a:pathLst>
                <a:path extrusionOk="0" h="5224" w="10500">
                  <a:moveTo>
                    <a:pt x="4668" y="1"/>
                  </a:moveTo>
                  <a:cubicBezTo>
                    <a:pt x="4293" y="1"/>
                    <a:pt x="3958" y="67"/>
                    <a:pt x="3623" y="158"/>
                  </a:cubicBezTo>
                  <a:cubicBezTo>
                    <a:pt x="2810" y="380"/>
                    <a:pt x="2144" y="713"/>
                    <a:pt x="1590" y="1046"/>
                  </a:cubicBezTo>
                  <a:cubicBezTo>
                    <a:pt x="1035" y="1415"/>
                    <a:pt x="666" y="1785"/>
                    <a:pt x="370" y="2007"/>
                  </a:cubicBezTo>
                  <a:cubicBezTo>
                    <a:pt x="111" y="2303"/>
                    <a:pt x="0" y="2488"/>
                    <a:pt x="0" y="2488"/>
                  </a:cubicBezTo>
                  <a:cubicBezTo>
                    <a:pt x="0" y="2488"/>
                    <a:pt x="148" y="2340"/>
                    <a:pt x="481" y="2081"/>
                  </a:cubicBezTo>
                  <a:cubicBezTo>
                    <a:pt x="740" y="1859"/>
                    <a:pt x="1220" y="1600"/>
                    <a:pt x="1775" y="1305"/>
                  </a:cubicBezTo>
                  <a:cubicBezTo>
                    <a:pt x="2329" y="1046"/>
                    <a:pt x="2995" y="750"/>
                    <a:pt x="3734" y="602"/>
                  </a:cubicBezTo>
                  <a:cubicBezTo>
                    <a:pt x="4005" y="548"/>
                    <a:pt x="4275" y="514"/>
                    <a:pt x="4575" y="514"/>
                  </a:cubicBezTo>
                  <a:cubicBezTo>
                    <a:pt x="4685" y="514"/>
                    <a:pt x="4798" y="518"/>
                    <a:pt x="4917" y="528"/>
                  </a:cubicBezTo>
                  <a:cubicBezTo>
                    <a:pt x="5287" y="565"/>
                    <a:pt x="5694" y="676"/>
                    <a:pt x="6063" y="787"/>
                  </a:cubicBezTo>
                  <a:cubicBezTo>
                    <a:pt x="6433" y="935"/>
                    <a:pt x="6803" y="1120"/>
                    <a:pt x="7172" y="1342"/>
                  </a:cubicBezTo>
                  <a:cubicBezTo>
                    <a:pt x="7542" y="1600"/>
                    <a:pt x="7875" y="1785"/>
                    <a:pt x="8245" y="2007"/>
                  </a:cubicBezTo>
                  <a:cubicBezTo>
                    <a:pt x="8873" y="2414"/>
                    <a:pt x="9465" y="2820"/>
                    <a:pt x="9834" y="3338"/>
                  </a:cubicBezTo>
                  <a:cubicBezTo>
                    <a:pt x="10204" y="3819"/>
                    <a:pt x="10389" y="4336"/>
                    <a:pt x="10389" y="4669"/>
                  </a:cubicBezTo>
                  <a:lnTo>
                    <a:pt x="10389" y="5113"/>
                  </a:lnTo>
                  <a:cubicBezTo>
                    <a:pt x="10463" y="5002"/>
                    <a:pt x="10463" y="4854"/>
                    <a:pt x="10500" y="4669"/>
                  </a:cubicBezTo>
                  <a:cubicBezTo>
                    <a:pt x="10500" y="4299"/>
                    <a:pt x="10463" y="3708"/>
                    <a:pt x="10093" y="3153"/>
                  </a:cubicBezTo>
                  <a:cubicBezTo>
                    <a:pt x="9723" y="2599"/>
                    <a:pt x="9095" y="2044"/>
                    <a:pt x="8466" y="1637"/>
                  </a:cubicBezTo>
                  <a:cubicBezTo>
                    <a:pt x="8134" y="1415"/>
                    <a:pt x="7764" y="1157"/>
                    <a:pt x="7431" y="935"/>
                  </a:cubicBezTo>
                  <a:cubicBezTo>
                    <a:pt x="7062" y="713"/>
                    <a:pt x="6692" y="528"/>
                    <a:pt x="6285" y="343"/>
                  </a:cubicBezTo>
                  <a:cubicBezTo>
                    <a:pt x="5842" y="158"/>
                    <a:pt x="5361" y="11"/>
                    <a:pt x="4917" y="11"/>
                  </a:cubicBezTo>
                  <a:cubicBezTo>
                    <a:pt x="4832" y="4"/>
                    <a:pt x="4749" y="1"/>
                    <a:pt x="4668" y="1"/>
                  </a:cubicBezTo>
                  <a:close/>
                  <a:moveTo>
                    <a:pt x="10389" y="5113"/>
                  </a:moveTo>
                  <a:lnTo>
                    <a:pt x="10389" y="5113"/>
                  </a:lnTo>
                  <a:cubicBezTo>
                    <a:pt x="10352" y="5186"/>
                    <a:pt x="10352" y="5223"/>
                    <a:pt x="10352" y="5223"/>
                  </a:cubicBezTo>
                  <a:cubicBezTo>
                    <a:pt x="10352" y="5223"/>
                    <a:pt x="10389" y="5186"/>
                    <a:pt x="10389" y="5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10987850" y="294300"/>
              <a:ext cx="252350" cy="212800"/>
            </a:xfrm>
            <a:custGeom>
              <a:rect b="b" l="l" r="r" t="t"/>
              <a:pathLst>
                <a:path extrusionOk="0" h="8512" w="10094">
                  <a:moveTo>
                    <a:pt x="4377" y="1"/>
                  </a:moveTo>
                  <a:cubicBezTo>
                    <a:pt x="3930" y="1"/>
                    <a:pt x="3490" y="97"/>
                    <a:pt x="3106" y="193"/>
                  </a:cubicBezTo>
                  <a:cubicBezTo>
                    <a:pt x="2625" y="341"/>
                    <a:pt x="2256" y="563"/>
                    <a:pt x="1960" y="822"/>
                  </a:cubicBezTo>
                  <a:cubicBezTo>
                    <a:pt x="1295" y="1265"/>
                    <a:pt x="851" y="1746"/>
                    <a:pt x="518" y="2042"/>
                  </a:cubicBezTo>
                  <a:lnTo>
                    <a:pt x="1" y="2559"/>
                  </a:lnTo>
                  <a:cubicBezTo>
                    <a:pt x="1" y="2559"/>
                    <a:pt x="185" y="2374"/>
                    <a:pt x="555" y="2116"/>
                  </a:cubicBezTo>
                  <a:cubicBezTo>
                    <a:pt x="925" y="1820"/>
                    <a:pt x="1442" y="1413"/>
                    <a:pt x="2071" y="1043"/>
                  </a:cubicBezTo>
                  <a:cubicBezTo>
                    <a:pt x="2404" y="859"/>
                    <a:pt x="2773" y="674"/>
                    <a:pt x="3180" y="563"/>
                  </a:cubicBezTo>
                  <a:cubicBezTo>
                    <a:pt x="3500" y="483"/>
                    <a:pt x="3820" y="422"/>
                    <a:pt x="4153" y="422"/>
                  </a:cubicBezTo>
                  <a:cubicBezTo>
                    <a:pt x="4282" y="422"/>
                    <a:pt x="4414" y="431"/>
                    <a:pt x="4548" y="452"/>
                  </a:cubicBezTo>
                  <a:cubicBezTo>
                    <a:pt x="4992" y="489"/>
                    <a:pt x="5472" y="637"/>
                    <a:pt x="5916" y="822"/>
                  </a:cubicBezTo>
                  <a:cubicBezTo>
                    <a:pt x="6397" y="1006"/>
                    <a:pt x="6803" y="1265"/>
                    <a:pt x="7210" y="1524"/>
                  </a:cubicBezTo>
                  <a:cubicBezTo>
                    <a:pt x="7617" y="1820"/>
                    <a:pt x="8023" y="2153"/>
                    <a:pt x="8430" y="2448"/>
                  </a:cubicBezTo>
                  <a:cubicBezTo>
                    <a:pt x="8763" y="2781"/>
                    <a:pt x="9095" y="3114"/>
                    <a:pt x="9280" y="3520"/>
                  </a:cubicBezTo>
                  <a:cubicBezTo>
                    <a:pt x="9465" y="3964"/>
                    <a:pt x="9576" y="4371"/>
                    <a:pt x="9613" y="4814"/>
                  </a:cubicBezTo>
                  <a:cubicBezTo>
                    <a:pt x="9650" y="5258"/>
                    <a:pt x="9650" y="5665"/>
                    <a:pt x="9650" y="6034"/>
                  </a:cubicBezTo>
                  <a:cubicBezTo>
                    <a:pt x="9613" y="6774"/>
                    <a:pt x="9428" y="7402"/>
                    <a:pt x="9280" y="7846"/>
                  </a:cubicBezTo>
                  <a:cubicBezTo>
                    <a:pt x="9206" y="8068"/>
                    <a:pt x="9169" y="8216"/>
                    <a:pt x="9095" y="8327"/>
                  </a:cubicBezTo>
                  <a:lnTo>
                    <a:pt x="9021" y="8511"/>
                  </a:lnTo>
                  <a:cubicBezTo>
                    <a:pt x="9021" y="8511"/>
                    <a:pt x="9058" y="8475"/>
                    <a:pt x="9095" y="8401"/>
                  </a:cubicBezTo>
                  <a:cubicBezTo>
                    <a:pt x="9169" y="8290"/>
                    <a:pt x="9243" y="8105"/>
                    <a:pt x="9391" y="7920"/>
                  </a:cubicBezTo>
                  <a:cubicBezTo>
                    <a:pt x="9576" y="7513"/>
                    <a:pt x="9835" y="6922"/>
                    <a:pt x="9983" y="6108"/>
                  </a:cubicBezTo>
                  <a:cubicBezTo>
                    <a:pt x="10020" y="5702"/>
                    <a:pt x="10094" y="5295"/>
                    <a:pt x="10020" y="4814"/>
                  </a:cubicBezTo>
                  <a:cubicBezTo>
                    <a:pt x="9983" y="4371"/>
                    <a:pt x="9946" y="3853"/>
                    <a:pt x="9724" y="3410"/>
                  </a:cubicBezTo>
                  <a:cubicBezTo>
                    <a:pt x="9539" y="2892"/>
                    <a:pt x="9169" y="2485"/>
                    <a:pt x="8726" y="2153"/>
                  </a:cubicBezTo>
                  <a:cubicBezTo>
                    <a:pt x="8319" y="1820"/>
                    <a:pt x="7949" y="1487"/>
                    <a:pt x="7506" y="1191"/>
                  </a:cubicBezTo>
                  <a:cubicBezTo>
                    <a:pt x="7062" y="896"/>
                    <a:pt x="6581" y="637"/>
                    <a:pt x="6101" y="378"/>
                  </a:cubicBezTo>
                  <a:cubicBezTo>
                    <a:pt x="5583" y="193"/>
                    <a:pt x="5066" y="82"/>
                    <a:pt x="4585" y="8"/>
                  </a:cubicBezTo>
                  <a:cubicBezTo>
                    <a:pt x="4516" y="3"/>
                    <a:pt x="4446" y="1"/>
                    <a:pt x="43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10993400" y="714900"/>
              <a:ext cx="679350" cy="739575"/>
            </a:xfrm>
            <a:custGeom>
              <a:rect b="b" l="l" r="r" t="t"/>
              <a:pathLst>
                <a:path extrusionOk="0" h="29583" w="27174">
                  <a:moveTo>
                    <a:pt x="23150" y="0"/>
                  </a:moveTo>
                  <a:cubicBezTo>
                    <a:pt x="22513" y="0"/>
                    <a:pt x="21852" y="143"/>
                    <a:pt x="21222" y="376"/>
                  </a:cubicBezTo>
                  <a:cubicBezTo>
                    <a:pt x="20889" y="523"/>
                    <a:pt x="20519" y="671"/>
                    <a:pt x="20223" y="856"/>
                  </a:cubicBezTo>
                  <a:cubicBezTo>
                    <a:pt x="19891" y="1041"/>
                    <a:pt x="19558" y="1226"/>
                    <a:pt x="19225" y="1448"/>
                  </a:cubicBezTo>
                  <a:cubicBezTo>
                    <a:pt x="17968" y="2335"/>
                    <a:pt x="16859" y="3481"/>
                    <a:pt x="16083" y="4812"/>
                  </a:cubicBezTo>
                  <a:cubicBezTo>
                    <a:pt x="15306" y="6217"/>
                    <a:pt x="14826" y="7733"/>
                    <a:pt x="14197" y="9138"/>
                  </a:cubicBezTo>
                  <a:cubicBezTo>
                    <a:pt x="13569" y="10543"/>
                    <a:pt x="12755" y="11910"/>
                    <a:pt x="11979" y="13204"/>
                  </a:cubicBezTo>
                  <a:cubicBezTo>
                    <a:pt x="11166" y="14535"/>
                    <a:pt x="10352" y="15829"/>
                    <a:pt x="9576" y="17086"/>
                  </a:cubicBezTo>
                  <a:cubicBezTo>
                    <a:pt x="8799" y="18306"/>
                    <a:pt x="8060" y="19563"/>
                    <a:pt x="7358" y="20673"/>
                  </a:cubicBezTo>
                  <a:cubicBezTo>
                    <a:pt x="6655" y="21819"/>
                    <a:pt x="6027" y="22928"/>
                    <a:pt x="5361" y="23926"/>
                  </a:cubicBezTo>
                  <a:cubicBezTo>
                    <a:pt x="4733" y="24887"/>
                    <a:pt x="4030" y="25701"/>
                    <a:pt x="3402" y="26403"/>
                  </a:cubicBezTo>
                  <a:cubicBezTo>
                    <a:pt x="2736" y="27105"/>
                    <a:pt x="2145" y="27697"/>
                    <a:pt x="1627" y="28178"/>
                  </a:cubicBezTo>
                  <a:cubicBezTo>
                    <a:pt x="629" y="29102"/>
                    <a:pt x="0" y="29582"/>
                    <a:pt x="0" y="29582"/>
                  </a:cubicBezTo>
                  <a:cubicBezTo>
                    <a:pt x="0" y="29582"/>
                    <a:pt x="148" y="29472"/>
                    <a:pt x="481" y="29213"/>
                  </a:cubicBezTo>
                  <a:cubicBezTo>
                    <a:pt x="740" y="28991"/>
                    <a:pt x="1183" y="28658"/>
                    <a:pt x="1738" y="28215"/>
                  </a:cubicBezTo>
                  <a:cubicBezTo>
                    <a:pt x="2219" y="27734"/>
                    <a:pt x="2884" y="27179"/>
                    <a:pt x="3587" y="26551"/>
                  </a:cubicBezTo>
                  <a:cubicBezTo>
                    <a:pt x="4252" y="25848"/>
                    <a:pt x="4991" y="25072"/>
                    <a:pt x="5694" y="24111"/>
                  </a:cubicBezTo>
                  <a:cubicBezTo>
                    <a:pt x="6396" y="23113"/>
                    <a:pt x="7025" y="22003"/>
                    <a:pt x="7764" y="20894"/>
                  </a:cubicBezTo>
                  <a:cubicBezTo>
                    <a:pt x="8504" y="19748"/>
                    <a:pt x="9243" y="18565"/>
                    <a:pt x="10056" y="17308"/>
                  </a:cubicBezTo>
                  <a:cubicBezTo>
                    <a:pt x="10833" y="16051"/>
                    <a:pt x="11646" y="14757"/>
                    <a:pt x="12460" y="13463"/>
                  </a:cubicBezTo>
                  <a:cubicBezTo>
                    <a:pt x="13273" y="12132"/>
                    <a:pt x="14049" y="10801"/>
                    <a:pt x="14715" y="9359"/>
                  </a:cubicBezTo>
                  <a:cubicBezTo>
                    <a:pt x="15417" y="7918"/>
                    <a:pt x="15824" y="6402"/>
                    <a:pt x="16563" y="5071"/>
                  </a:cubicBezTo>
                  <a:cubicBezTo>
                    <a:pt x="17303" y="3777"/>
                    <a:pt x="18301" y="2594"/>
                    <a:pt x="19521" y="1780"/>
                  </a:cubicBezTo>
                  <a:cubicBezTo>
                    <a:pt x="19780" y="1559"/>
                    <a:pt x="20112" y="1374"/>
                    <a:pt x="20445" y="1226"/>
                  </a:cubicBezTo>
                  <a:cubicBezTo>
                    <a:pt x="20778" y="1041"/>
                    <a:pt x="21037" y="893"/>
                    <a:pt x="21369" y="745"/>
                  </a:cubicBezTo>
                  <a:cubicBezTo>
                    <a:pt x="21998" y="523"/>
                    <a:pt x="22663" y="376"/>
                    <a:pt x="23292" y="376"/>
                  </a:cubicBezTo>
                  <a:cubicBezTo>
                    <a:pt x="23625" y="376"/>
                    <a:pt x="23957" y="487"/>
                    <a:pt x="24216" y="560"/>
                  </a:cubicBezTo>
                  <a:cubicBezTo>
                    <a:pt x="24512" y="708"/>
                    <a:pt x="24771" y="856"/>
                    <a:pt x="24956" y="1078"/>
                  </a:cubicBezTo>
                  <a:cubicBezTo>
                    <a:pt x="25399" y="1485"/>
                    <a:pt x="25695" y="2002"/>
                    <a:pt x="25991" y="2557"/>
                  </a:cubicBezTo>
                  <a:cubicBezTo>
                    <a:pt x="26250" y="3074"/>
                    <a:pt x="26508" y="3592"/>
                    <a:pt x="26693" y="4073"/>
                  </a:cubicBezTo>
                  <a:cubicBezTo>
                    <a:pt x="26878" y="4590"/>
                    <a:pt x="26989" y="5071"/>
                    <a:pt x="26989" y="5515"/>
                  </a:cubicBezTo>
                  <a:cubicBezTo>
                    <a:pt x="27100" y="6439"/>
                    <a:pt x="26878" y="7289"/>
                    <a:pt x="26693" y="7918"/>
                  </a:cubicBezTo>
                  <a:cubicBezTo>
                    <a:pt x="26508" y="8583"/>
                    <a:pt x="26250" y="9064"/>
                    <a:pt x="26139" y="9396"/>
                  </a:cubicBezTo>
                  <a:cubicBezTo>
                    <a:pt x="26250" y="9064"/>
                    <a:pt x="26508" y="8583"/>
                    <a:pt x="26730" y="7918"/>
                  </a:cubicBezTo>
                  <a:cubicBezTo>
                    <a:pt x="26952" y="7289"/>
                    <a:pt x="27174" y="6439"/>
                    <a:pt x="27137" y="5478"/>
                  </a:cubicBezTo>
                  <a:cubicBezTo>
                    <a:pt x="27174" y="4997"/>
                    <a:pt x="27063" y="4516"/>
                    <a:pt x="26878" y="3999"/>
                  </a:cubicBezTo>
                  <a:cubicBezTo>
                    <a:pt x="26693" y="3481"/>
                    <a:pt x="26434" y="2964"/>
                    <a:pt x="26213" y="2409"/>
                  </a:cubicBezTo>
                  <a:cubicBezTo>
                    <a:pt x="25991" y="1854"/>
                    <a:pt x="25658" y="1300"/>
                    <a:pt x="25214" y="856"/>
                  </a:cubicBezTo>
                  <a:cubicBezTo>
                    <a:pt x="24956" y="634"/>
                    <a:pt x="24697" y="450"/>
                    <a:pt x="24364" y="265"/>
                  </a:cubicBezTo>
                  <a:cubicBezTo>
                    <a:pt x="24031" y="117"/>
                    <a:pt x="23662" y="6"/>
                    <a:pt x="23366" y="6"/>
                  </a:cubicBezTo>
                  <a:cubicBezTo>
                    <a:pt x="23294" y="2"/>
                    <a:pt x="23222" y="0"/>
                    <a:pt x="23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11233700" y="1065325"/>
              <a:ext cx="362350" cy="494525"/>
            </a:xfrm>
            <a:custGeom>
              <a:rect b="b" l="l" r="r" t="t"/>
              <a:pathLst>
                <a:path extrusionOk="0" h="19781" w="14494">
                  <a:moveTo>
                    <a:pt x="14493" y="1"/>
                  </a:moveTo>
                  <a:cubicBezTo>
                    <a:pt x="14493" y="1"/>
                    <a:pt x="14234" y="334"/>
                    <a:pt x="13865" y="888"/>
                  </a:cubicBezTo>
                  <a:cubicBezTo>
                    <a:pt x="13458" y="1480"/>
                    <a:pt x="12904" y="2256"/>
                    <a:pt x="12275" y="3217"/>
                  </a:cubicBezTo>
                  <a:cubicBezTo>
                    <a:pt x="11610" y="4215"/>
                    <a:pt x="10870" y="5325"/>
                    <a:pt x="10094" y="6508"/>
                  </a:cubicBezTo>
                  <a:cubicBezTo>
                    <a:pt x="9687" y="7099"/>
                    <a:pt x="9243" y="7728"/>
                    <a:pt x="8837" y="8356"/>
                  </a:cubicBezTo>
                  <a:cubicBezTo>
                    <a:pt x="8430" y="9022"/>
                    <a:pt x="7986" y="9613"/>
                    <a:pt x="7543" y="10242"/>
                  </a:cubicBezTo>
                  <a:cubicBezTo>
                    <a:pt x="7136" y="10907"/>
                    <a:pt x="6729" y="11536"/>
                    <a:pt x="6249" y="12164"/>
                  </a:cubicBezTo>
                  <a:cubicBezTo>
                    <a:pt x="5842" y="12793"/>
                    <a:pt x="5435" y="13384"/>
                    <a:pt x="4992" y="13939"/>
                  </a:cubicBezTo>
                  <a:cubicBezTo>
                    <a:pt x="4585" y="14493"/>
                    <a:pt x="4178" y="15048"/>
                    <a:pt x="3735" y="15565"/>
                  </a:cubicBezTo>
                  <a:cubicBezTo>
                    <a:pt x="3328" y="16083"/>
                    <a:pt x="2921" y="16490"/>
                    <a:pt x="2515" y="16859"/>
                  </a:cubicBezTo>
                  <a:cubicBezTo>
                    <a:pt x="1664" y="17636"/>
                    <a:pt x="962" y="18338"/>
                    <a:pt x="555" y="18893"/>
                  </a:cubicBezTo>
                  <a:cubicBezTo>
                    <a:pt x="370" y="19189"/>
                    <a:pt x="223" y="19410"/>
                    <a:pt x="149" y="19558"/>
                  </a:cubicBezTo>
                  <a:cubicBezTo>
                    <a:pt x="133" y="19584"/>
                    <a:pt x="119" y="19607"/>
                    <a:pt x="107" y="19627"/>
                  </a:cubicBezTo>
                  <a:lnTo>
                    <a:pt x="107" y="19627"/>
                  </a:lnTo>
                  <a:cubicBezTo>
                    <a:pt x="129" y="19605"/>
                    <a:pt x="155" y="19581"/>
                    <a:pt x="186" y="19558"/>
                  </a:cubicBezTo>
                  <a:cubicBezTo>
                    <a:pt x="334" y="19410"/>
                    <a:pt x="481" y="19226"/>
                    <a:pt x="740" y="19004"/>
                  </a:cubicBezTo>
                  <a:cubicBezTo>
                    <a:pt x="1221" y="18523"/>
                    <a:pt x="1997" y="17969"/>
                    <a:pt x="2921" y="17266"/>
                  </a:cubicBezTo>
                  <a:cubicBezTo>
                    <a:pt x="3365" y="16896"/>
                    <a:pt x="3883" y="16564"/>
                    <a:pt x="4363" y="16046"/>
                  </a:cubicBezTo>
                  <a:cubicBezTo>
                    <a:pt x="4807" y="15565"/>
                    <a:pt x="5325" y="15011"/>
                    <a:pt x="5805" y="14456"/>
                  </a:cubicBezTo>
                  <a:cubicBezTo>
                    <a:pt x="6249" y="13902"/>
                    <a:pt x="6656" y="13310"/>
                    <a:pt x="7136" y="12645"/>
                  </a:cubicBezTo>
                  <a:cubicBezTo>
                    <a:pt x="7580" y="12053"/>
                    <a:pt x="7986" y="11425"/>
                    <a:pt x="8467" y="10759"/>
                  </a:cubicBezTo>
                  <a:lnTo>
                    <a:pt x="9724" y="8837"/>
                  </a:lnTo>
                  <a:cubicBezTo>
                    <a:pt x="10131" y="8171"/>
                    <a:pt x="10500" y="7543"/>
                    <a:pt x="10870" y="6914"/>
                  </a:cubicBezTo>
                  <a:cubicBezTo>
                    <a:pt x="11610" y="5694"/>
                    <a:pt x="12275" y="4511"/>
                    <a:pt x="12830" y="3476"/>
                  </a:cubicBezTo>
                  <a:cubicBezTo>
                    <a:pt x="13384" y="2441"/>
                    <a:pt x="13754" y="1554"/>
                    <a:pt x="14050" y="962"/>
                  </a:cubicBezTo>
                  <a:cubicBezTo>
                    <a:pt x="14345" y="371"/>
                    <a:pt x="14493" y="1"/>
                    <a:pt x="14493" y="1"/>
                  </a:cubicBezTo>
                  <a:close/>
                  <a:moveTo>
                    <a:pt x="107" y="19627"/>
                  </a:moveTo>
                  <a:cubicBezTo>
                    <a:pt x="24" y="19711"/>
                    <a:pt x="1" y="19780"/>
                    <a:pt x="1" y="19780"/>
                  </a:cubicBezTo>
                  <a:cubicBezTo>
                    <a:pt x="1" y="19780"/>
                    <a:pt x="28" y="19753"/>
                    <a:pt x="107" y="196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10417575" y="489525"/>
              <a:ext cx="93375" cy="449200"/>
            </a:xfrm>
            <a:custGeom>
              <a:rect b="b" l="l" r="r" t="t"/>
              <a:pathLst>
                <a:path extrusionOk="0" h="17968" w="3735">
                  <a:moveTo>
                    <a:pt x="3735" y="0"/>
                  </a:moveTo>
                  <a:cubicBezTo>
                    <a:pt x="3735" y="0"/>
                    <a:pt x="3587" y="296"/>
                    <a:pt x="3402" y="739"/>
                  </a:cubicBezTo>
                  <a:cubicBezTo>
                    <a:pt x="3217" y="1220"/>
                    <a:pt x="2958" y="1923"/>
                    <a:pt x="2700" y="2699"/>
                  </a:cubicBezTo>
                  <a:cubicBezTo>
                    <a:pt x="2441" y="3512"/>
                    <a:pt x="2145" y="4510"/>
                    <a:pt x="1886" y="5509"/>
                  </a:cubicBezTo>
                  <a:cubicBezTo>
                    <a:pt x="1738" y="6174"/>
                    <a:pt x="1590" y="6692"/>
                    <a:pt x="1479" y="7246"/>
                  </a:cubicBezTo>
                  <a:cubicBezTo>
                    <a:pt x="1332" y="7801"/>
                    <a:pt x="1221" y="8318"/>
                    <a:pt x="1110" y="8910"/>
                  </a:cubicBezTo>
                  <a:cubicBezTo>
                    <a:pt x="999" y="9465"/>
                    <a:pt x="851" y="10019"/>
                    <a:pt x="777" y="10574"/>
                  </a:cubicBezTo>
                  <a:cubicBezTo>
                    <a:pt x="666" y="11128"/>
                    <a:pt x="592" y="11683"/>
                    <a:pt x="481" y="12163"/>
                  </a:cubicBezTo>
                  <a:cubicBezTo>
                    <a:pt x="370" y="13236"/>
                    <a:pt x="222" y="14271"/>
                    <a:pt x="112" y="15084"/>
                  </a:cubicBezTo>
                  <a:cubicBezTo>
                    <a:pt x="38" y="15971"/>
                    <a:pt x="38" y="16674"/>
                    <a:pt x="1" y="17154"/>
                  </a:cubicBezTo>
                  <a:lnTo>
                    <a:pt x="1" y="17968"/>
                  </a:lnTo>
                  <a:cubicBezTo>
                    <a:pt x="1" y="17968"/>
                    <a:pt x="75" y="17672"/>
                    <a:pt x="222" y="17154"/>
                  </a:cubicBezTo>
                  <a:cubicBezTo>
                    <a:pt x="370" y="16674"/>
                    <a:pt x="555" y="15971"/>
                    <a:pt x="740" y="15121"/>
                  </a:cubicBezTo>
                  <a:cubicBezTo>
                    <a:pt x="925" y="14308"/>
                    <a:pt x="1147" y="13346"/>
                    <a:pt x="1369" y="12274"/>
                  </a:cubicBezTo>
                  <a:cubicBezTo>
                    <a:pt x="1479" y="11757"/>
                    <a:pt x="1590" y="11202"/>
                    <a:pt x="1738" y="10648"/>
                  </a:cubicBezTo>
                  <a:cubicBezTo>
                    <a:pt x="1886" y="10093"/>
                    <a:pt x="1960" y="9538"/>
                    <a:pt x="2108" y="8984"/>
                  </a:cubicBezTo>
                  <a:cubicBezTo>
                    <a:pt x="2219" y="8429"/>
                    <a:pt x="2330" y="7875"/>
                    <a:pt x="2441" y="7320"/>
                  </a:cubicBezTo>
                  <a:cubicBezTo>
                    <a:pt x="2589" y="6766"/>
                    <a:pt x="2663" y="6211"/>
                    <a:pt x="2773" y="5694"/>
                  </a:cubicBezTo>
                  <a:cubicBezTo>
                    <a:pt x="2995" y="4621"/>
                    <a:pt x="3143" y="3660"/>
                    <a:pt x="3328" y="2847"/>
                  </a:cubicBezTo>
                  <a:cubicBezTo>
                    <a:pt x="3439" y="1996"/>
                    <a:pt x="3550" y="1257"/>
                    <a:pt x="3624" y="813"/>
                  </a:cubicBezTo>
                  <a:cubicBezTo>
                    <a:pt x="3735" y="296"/>
                    <a:pt x="3735" y="0"/>
                    <a:pt x="3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9838975" y="1744675"/>
              <a:ext cx="77675" cy="147900"/>
            </a:xfrm>
            <a:custGeom>
              <a:rect b="b" l="l" r="r" t="t"/>
              <a:pathLst>
                <a:path extrusionOk="0" h="5916" w="3107">
                  <a:moveTo>
                    <a:pt x="1" y="0"/>
                  </a:moveTo>
                  <a:cubicBezTo>
                    <a:pt x="1" y="0"/>
                    <a:pt x="1" y="111"/>
                    <a:pt x="75" y="296"/>
                  </a:cubicBezTo>
                  <a:cubicBezTo>
                    <a:pt x="75" y="481"/>
                    <a:pt x="112" y="740"/>
                    <a:pt x="186" y="1072"/>
                  </a:cubicBezTo>
                  <a:cubicBezTo>
                    <a:pt x="260" y="1405"/>
                    <a:pt x="371" y="1775"/>
                    <a:pt x="482" y="2145"/>
                  </a:cubicBezTo>
                  <a:cubicBezTo>
                    <a:pt x="556" y="2329"/>
                    <a:pt x="629" y="2514"/>
                    <a:pt x="703" y="2699"/>
                  </a:cubicBezTo>
                  <a:cubicBezTo>
                    <a:pt x="814" y="2884"/>
                    <a:pt x="888" y="3069"/>
                    <a:pt x="999" y="3291"/>
                  </a:cubicBezTo>
                  <a:cubicBezTo>
                    <a:pt x="1073" y="3476"/>
                    <a:pt x="1184" y="3660"/>
                    <a:pt x="1295" y="3845"/>
                  </a:cubicBezTo>
                  <a:cubicBezTo>
                    <a:pt x="1406" y="4030"/>
                    <a:pt x="1554" y="4215"/>
                    <a:pt x="1628" y="4363"/>
                  </a:cubicBezTo>
                  <a:cubicBezTo>
                    <a:pt x="1850" y="4659"/>
                    <a:pt x="2108" y="4954"/>
                    <a:pt x="2330" y="5176"/>
                  </a:cubicBezTo>
                  <a:lnTo>
                    <a:pt x="2885" y="5731"/>
                  </a:lnTo>
                  <a:cubicBezTo>
                    <a:pt x="3033" y="5879"/>
                    <a:pt x="3107" y="5916"/>
                    <a:pt x="3107" y="5916"/>
                  </a:cubicBezTo>
                  <a:cubicBezTo>
                    <a:pt x="3107" y="5916"/>
                    <a:pt x="3070" y="5842"/>
                    <a:pt x="2922" y="5694"/>
                  </a:cubicBezTo>
                  <a:cubicBezTo>
                    <a:pt x="2811" y="5546"/>
                    <a:pt x="2663" y="5324"/>
                    <a:pt x="2478" y="5028"/>
                  </a:cubicBezTo>
                  <a:cubicBezTo>
                    <a:pt x="2293" y="4769"/>
                    <a:pt x="2108" y="4474"/>
                    <a:pt x="1923" y="4178"/>
                  </a:cubicBezTo>
                  <a:cubicBezTo>
                    <a:pt x="1813" y="3993"/>
                    <a:pt x="1739" y="3845"/>
                    <a:pt x="1591" y="3660"/>
                  </a:cubicBezTo>
                  <a:lnTo>
                    <a:pt x="1295" y="3106"/>
                  </a:lnTo>
                  <a:lnTo>
                    <a:pt x="1036" y="2551"/>
                  </a:lnTo>
                  <a:cubicBezTo>
                    <a:pt x="925" y="2366"/>
                    <a:pt x="851" y="2182"/>
                    <a:pt x="814" y="1997"/>
                  </a:cubicBezTo>
                  <a:cubicBezTo>
                    <a:pt x="666" y="1627"/>
                    <a:pt x="519" y="1294"/>
                    <a:pt x="371" y="1035"/>
                  </a:cubicBezTo>
                  <a:cubicBezTo>
                    <a:pt x="297" y="740"/>
                    <a:pt x="186" y="481"/>
                    <a:pt x="112" y="296"/>
                  </a:cubicBezTo>
                  <a:cubicBezTo>
                    <a:pt x="75" y="11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9864875" y="1777025"/>
              <a:ext cx="36050" cy="73950"/>
            </a:xfrm>
            <a:custGeom>
              <a:rect b="b" l="l" r="r" t="t"/>
              <a:pathLst>
                <a:path extrusionOk="0" h="2958" w="1442">
                  <a:moveTo>
                    <a:pt x="0" y="0"/>
                  </a:moveTo>
                  <a:lnTo>
                    <a:pt x="0" y="148"/>
                  </a:lnTo>
                  <a:cubicBezTo>
                    <a:pt x="0" y="222"/>
                    <a:pt x="0" y="370"/>
                    <a:pt x="37" y="518"/>
                  </a:cubicBezTo>
                  <a:cubicBezTo>
                    <a:pt x="148" y="777"/>
                    <a:pt x="185" y="925"/>
                    <a:pt x="222" y="1109"/>
                  </a:cubicBezTo>
                  <a:cubicBezTo>
                    <a:pt x="296" y="1183"/>
                    <a:pt x="296" y="1294"/>
                    <a:pt x="333" y="1368"/>
                  </a:cubicBezTo>
                  <a:lnTo>
                    <a:pt x="481" y="1664"/>
                  </a:lnTo>
                  <a:lnTo>
                    <a:pt x="592" y="1923"/>
                  </a:lnTo>
                  <a:cubicBezTo>
                    <a:pt x="666" y="2034"/>
                    <a:pt x="703" y="2108"/>
                    <a:pt x="740" y="2182"/>
                  </a:cubicBezTo>
                  <a:cubicBezTo>
                    <a:pt x="814" y="2292"/>
                    <a:pt x="961" y="2477"/>
                    <a:pt x="1072" y="2588"/>
                  </a:cubicBezTo>
                  <a:cubicBezTo>
                    <a:pt x="1146" y="2736"/>
                    <a:pt x="1257" y="2773"/>
                    <a:pt x="1331" y="2847"/>
                  </a:cubicBezTo>
                  <a:lnTo>
                    <a:pt x="1442" y="2958"/>
                  </a:lnTo>
                  <a:cubicBezTo>
                    <a:pt x="1442" y="2958"/>
                    <a:pt x="1442" y="2921"/>
                    <a:pt x="1405" y="2810"/>
                  </a:cubicBezTo>
                  <a:cubicBezTo>
                    <a:pt x="1331" y="2736"/>
                    <a:pt x="1294" y="2625"/>
                    <a:pt x="1257" y="2477"/>
                  </a:cubicBezTo>
                  <a:cubicBezTo>
                    <a:pt x="1220" y="2366"/>
                    <a:pt x="1109" y="2218"/>
                    <a:pt x="1072" y="2034"/>
                  </a:cubicBezTo>
                  <a:lnTo>
                    <a:pt x="924" y="1738"/>
                  </a:lnTo>
                  <a:lnTo>
                    <a:pt x="777" y="1479"/>
                  </a:lnTo>
                  <a:lnTo>
                    <a:pt x="666" y="1183"/>
                  </a:lnTo>
                  <a:lnTo>
                    <a:pt x="518" y="925"/>
                  </a:lnTo>
                  <a:cubicBezTo>
                    <a:pt x="407" y="740"/>
                    <a:pt x="370" y="592"/>
                    <a:pt x="296" y="444"/>
                  </a:cubicBezTo>
                  <a:cubicBezTo>
                    <a:pt x="185" y="333"/>
                    <a:pt x="148" y="222"/>
                    <a:pt x="111" y="148"/>
                  </a:cubicBezTo>
                  <a:cubicBezTo>
                    <a:pt x="37" y="3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9961925" y="1930450"/>
              <a:ext cx="44375" cy="19425"/>
            </a:xfrm>
            <a:custGeom>
              <a:rect b="b" l="l" r="r" t="t"/>
              <a:pathLst>
                <a:path extrusionOk="0" h="777" w="1775">
                  <a:moveTo>
                    <a:pt x="0" y="0"/>
                  </a:moveTo>
                  <a:cubicBezTo>
                    <a:pt x="0" y="0"/>
                    <a:pt x="0" y="74"/>
                    <a:pt x="37" y="111"/>
                  </a:cubicBezTo>
                  <a:cubicBezTo>
                    <a:pt x="111" y="148"/>
                    <a:pt x="111" y="259"/>
                    <a:pt x="185" y="296"/>
                  </a:cubicBezTo>
                  <a:cubicBezTo>
                    <a:pt x="222" y="370"/>
                    <a:pt x="333" y="444"/>
                    <a:pt x="407" y="518"/>
                  </a:cubicBezTo>
                  <a:cubicBezTo>
                    <a:pt x="481" y="555"/>
                    <a:pt x="518" y="555"/>
                    <a:pt x="555" y="629"/>
                  </a:cubicBezTo>
                  <a:cubicBezTo>
                    <a:pt x="592" y="666"/>
                    <a:pt x="666" y="666"/>
                    <a:pt x="739" y="703"/>
                  </a:cubicBezTo>
                  <a:cubicBezTo>
                    <a:pt x="776" y="703"/>
                    <a:pt x="887" y="740"/>
                    <a:pt x="924" y="740"/>
                  </a:cubicBezTo>
                  <a:cubicBezTo>
                    <a:pt x="961" y="740"/>
                    <a:pt x="1072" y="777"/>
                    <a:pt x="1109" y="777"/>
                  </a:cubicBezTo>
                  <a:lnTo>
                    <a:pt x="1442" y="777"/>
                  </a:lnTo>
                  <a:cubicBezTo>
                    <a:pt x="1516" y="777"/>
                    <a:pt x="1627" y="740"/>
                    <a:pt x="1664" y="740"/>
                  </a:cubicBezTo>
                  <a:cubicBezTo>
                    <a:pt x="1701" y="740"/>
                    <a:pt x="1775" y="703"/>
                    <a:pt x="1775" y="703"/>
                  </a:cubicBezTo>
                  <a:cubicBezTo>
                    <a:pt x="1775" y="703"/>
                    <a:pt x="1701" y="703"/>
                    <a:pt x="1664" y="666"/>
                  </a:cubicBezTo>
                  <a:cubicBezTo>
                    <a:pt x="1590" y="555"/>
                    <a:pt x="1516" y="518"/>
                    <a:pt x="1442" y="481"/>
                  </a:cubicBezTo>
                  <a:lnTo>
                    <a:pt x="1146" y="333"/>
                  </a:lnTo>
                  <a:cubicBezTo>
                    <a:pt x="1109" y="333"/>
                    <a:pt x="1072" y="296"/>
                    <a:pt x="1035" y="296"/>
                  </a:cubicBezTo>
                  <a:cubicBezTo>
                    <a:pt x="961" y="296"/>
                    <a:pt x="924" y="259"/>
                    <a:pt x="887" y="259"/>
                  </a:cubicBezTo>
                  <a:cubicBezTo>
                    <a:pt x="850" y="259"/>
                    <a:pt x="776" y="185"/>
                    <a:pt x="739" y="185"/>
                  </a:cubicBezTo>
                  <a:cubicBezTo>
                    <a:pt x="703" y="185"/>
                    <a:pt x="666" y="148"/>
                    <a:pt x="592" y="148"/>
                  </a:cubicBezTo>
                  <a:cubicBezTo>
                    <a:pt x="518" y="111"/>
                    <a:pt x="407" y="74"/>
                    <a:pt x="333" y="74"/>
                  </a:cubicBezTo>
                  <a:cubicBezTo>
                    <a:pt x="222" y="0"/>
                    <a:pt x="185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10073750" y="1957250"/>
              <a:ext cx="59175" cy="10200"/>
            </a:xfrm>
            <a:custGeom>
              <a:rect b="b" l="l" r="r" t="t"/>
              <a:pathLst>
                <a:path extrusionOk="0" h="408" w="2367">
                  <a:moveTo>
                    <a:pt x="1" y="1"/>
                  </a:moveTo>
                  <a:cubicBezTo>
                    <a:pt x="1" y="1"/>
                    <a:pt x="74" y="38"/>
                    <a:pt x="111" y="38"/>
                  </a:cubicBezTo>
                  <a:cubicBezTo>
                    <a:pt x="148" y="111"/>
                    <a:pt x="259" y="148"/>
                    <a:pt x="333" y="185"/>
                  </a:cubicBezTo>
                  <a:cubicBezTo>
                    <a:pt x="444" y="222"/>
                    <a:pt x="555" y="296"/>
                    <a:pt x="703" y="333"/>
                  </a:cubicBezTo>
                  <a:cubicBezTo>
                    <a:pt x="740" y="333"/>
                    <a:pt x="851" y="370"/>
                    <a:pt x="925" y="370"/>
                  </a:cubicBezTo>
                  <a:cubicBezTo>
                    <a:pt x="1036" y="370"/>
                    <a:pt x="1073" y="370"/>
                    <a:pt x="1184" y="407"/>
                  </a:cubicBezTo>
                  <a:lnTo>
                    <a:pt x="1627" y="407"/>
                  </a:lnTo>
                  <a:cubicBezTo>
                    <a:pt x="1775" y="407"/>
                    <a:pt x="1923" y="370"/>
                    <a:pt x="1997" y="333"/>
                  </a:cubicBezTo>
                  <a:cubicBezTo>
                    <a:pt x="2108" y="296"/>
                    <a:pt x="2182" y="222"/>
                    <a:pt x="2293" y="222"/>
                  </a:cubicBezTo>
                  <a:cubicBezTo>
                    <a:pt x="2330" y="185"/>
                    <a:pt x="2367" y="185"/>
                    <a:pt x="2367" y="185"/>
                  </a:cubicBezTo>
                  <a:cubicBezTo>
                    <a:pt x="2367" y="185"/>
                    <a:pt x="2330" y="185"/>
                    <a:pt x="2293" y="148"/>
                  </a:cubicBezTo>
                  <a:cubicBezTo>
                    <a:pt x="2219" y="148"/>
                    <a:pt x="2145" y="111"/>
                    <a:pt x="1997" y="111"/>
                  </a:cubicBezTo>
                  <a:cubicBezTo>
                    <a:pt x="1886" y="111"/>
                    <a:pt x="1775" y="38"/>
                    <a:pt x="1627" y="38"/>
                  </a:cubicBezTo>
                  <a:lnTo>
                    <a:pt x="888" y="38"/>
                  </a:lnTo>
                  <a:cubicBezTo>
                    <a:pt x="629" y="1"/>
                    <a:pt x="481" y="1"/>
                    <a:pt x="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10196675" y="1958175"/>
              <a:ext cx="50850" cy="9275"/>
            </a:xfrm>
            <a:custGeom>
              <a:rect b="b" l="l" r="r" t="t"/>
              <a:pathLst>
                <a:path extrusionOk="0" h="371" w="2034">
                  <a:moveTo>
                    <a:pt x="333" y="1"/>
                  </a:moveTo>
                  <a:cubicBezTo>
                    <a:pt x="222" y="1"/>
                    <a:pt x="149" y="1"/>
                    <a:pt x="75" y="74"/>
                  </a:cubicBezTo>
                  <a:lnTo>
                    <a:pt x="1" y="74"/>
                  </a:lnTo>
                  <a:cubicBezTo>
                    <a:pt x="1" y="74"/>
                    <a:pt x="38" y="111"/>
                    <a:pt x="75" y="111"/>
                  </a:cubicBezTo>
                  <a:cubicBezTo>
                    <a:pt x="149" y="148"/>
                    <a:pt x="185" y="259"/>
                    <a:pt x="333" y="259"/>
                  </a:cubicBezTo>
                  <a:cubicBezTo>
                    <a:pt x="407" y="296"/>
                    <a:pt x="555" y="333"/>
                    <a:pt x="629" y="333"/>
                  </a:cubicBezTo>
                  <a:cubicBezTo>
                    <a:pt x="703" y="333"/>
                    <a:pt x="777" y="333"/>
                    <a:pt x="814" y="370"/>
                  </a:cubicBezTo>
                  <a:lnTo>
                    <a:pt x="1184" y="370"/>
                  </a:lnTo>
                  <a:cubicBezTo>
                    <a:pt x="1258" y="370"/>
                    <a:pt x="1332" y="370"/>
                    <a:pt x="1369" y="333"/>
                  </a:cubicBezTo>
                  <a:cubicBezTo>
                    <a:pt x="1516" y="296"/>
                    <a:pt x="1627" y="296"/>
                    <a:pt x="1701" y="259"/>
                  </a:cubicBezTo>
                  <a:cubicBezTo>
                    <a:pt x="1812" y="185"/>
                    <a:pt x="1886" y="148"/>
                    <a:pt x="1923" y="111"/>
                  </a:cubicBezTo>
                  <a:cubicBezTo>
                    <a:pt x="1997" y="74"/>
                    <a:pt x="2034" y="74"/>
                    <a:pt x="2034" y="74"/>
                  </a:cubicBezTo>
                  <a:lnTo>
                    <a:pt x="1923" y="74"/>
                  </a:lnTo>
                  <a:cubicBezTo>
                    <a:pt x="1886" y="74"/>
                    <a:pt x="1812" y="1"/>
                    <a:pt x="1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10317750" y="1911025"/>
              <a:ext cx="70275" cy="32375"/>
            </a:xfrm>
            <a:custGeom>
              <a:rect b="b" l="l" r="r" t="t"/>
              <a:pathLst>
                <a:path extrusionOk="0" h="1295" w="2811">
                  <a:moveTo>
                    <a:pt x="2811" y="1"/>
                  </a:moveTo>
                  <a:lnTo>
                    <a:pt x="2811" y="1"/>
                  </a:lnTo>
                  <a:cubicBezTo>
                    <a:pt x="2811" y="1"/>
                    <a:pt x="2774" y="1"/>
                    <a:pt x="2700" y="38"/>
                  </a:cubicBezTo>
                  <a:cubicBezTo>
                    <a:pt x="2589" y="112"/>
                    <a:pt x="2515" y="149"/>
                    <a:pt x="2367" y="186"/>
                  </a:cubicBezTo>
                  <a:cubicBezTo>
                    <a:pt x="2219" y="223"/>
                    <a:pt x="2071" y="334"/>
                    <a:pt x="1886" y="408"/>
                  </a:cubicBezTo>
                  <a:cubicBezTo>
                    <a:pt x="1812" y="482"/>
                    <a:pt x="1701" y="519"/>
                    <a:pt x="1664" y="556"/>
                  </a:cubicBezTo>
                  <a:lnTo>
                    <a:pt x="1406" y="703"/>
                  </a:lnTo>
                  <a:lnTo>
                    <a:pt x="1110" y="851"/>
                  </a:lnTo>
                  <a:cubicBezTo>
                    <a:pt x="1036" y="888"/>
                    <a:pt x="925" y="925"/>
                    <a:pt x="888" y="962"/>
                  </a:cubicBezTo>
                  <a:cubicBezTo>
                    <a:pt x="740" y="1073"/>
                    <a:pt x="555" y="1110"/>
                    <a:pt x="481" y="1147"/>
                  </a:cubicBezTo>
                  <a:cubicBezTo>
                    <a:pt x="334" y="1221"/>
                    <a:pt x="223" y="1258"/>
                    <a:pt x="149" y="1258"/>
                  </a:cubicBezTo>
                  <a:lnTo>
                    <a:pt x="1" y="1258"/>
                  </a:lnTo>
                  <a:cubicBezTo>
                    <a:pt x="1" y="1258"/>
                    <a:pt x="38" y="1295"/>
                    <a:pt x="149" y="1295"/>
                  </a:cubicBezTo>
                  <a:cubicBezTo>
                    <a:pt x="161" y="1283"/>
                    <a:pt x="186" y="1279"/>
                    <a:pt x="219" y="1279"/>
                  </a:cubicBezTo>
                  <a:cubicBezTo>
                    <a:pt x="284" y="1279"/>
                    <a:pt x="383" y="1295"/>
                    <a:pt x="481" y="1295"/>
                  </a:cubicBezTo>
                  <a:cubicBezTo>
                    <a:pt x="592" y="1295"/>
                    <a:pt x="777" y="1258"/>
                    <a:pt x="962" y="1221"/>
                  </a:cubicBezTo>
                  <a:cubicBezTo>
                    <a:pt x="1073" y="1147"/>
                    <a:pt x="1147" y="1110"/>
                    <a:pt x="1258" y="1110"/>
                  </a:cubicBezTo>
                  <a:lnTo>
                    <a:pt x="1517" y="962"/>
                  </a:lnTo>
                  <a:lnTo>
                    <a:pt x="1812" y="851"/>
                  </a:lnTo>
                  <a:cubicBezTo>
                    <a:pt x="1886" y="777"/>
                    <a:pt x="1997" y="740"/>
                    <a:pt x="2034" y="703"/>
                  </a:cubicBezTo>
                  <a:cubicBezTo>
                    <a:pt x="2182" y="593"/>
                    <a:pt x="2330" y="445"/>
                    <a:pt x="2441" y="371"/>
                  </a:cubicBezTo>
                  <a:lnTo>
                    <a:pt x="2737" y="112"/>
                  </a:lnTo>
                  <a:lnTo>
                    <a:pt x="28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10420350" y="1847275"/>
              <a:ext cx="62875" cy="51775"/>
            </a:xfrm>
            <a:custGeom>
              <a:rect b="b" l="l" r="r" t="t"/>
              <a:pathLst>
                <a:path extrusionOk="0" h="2071" w="2515">
                  <a:moveTo>
                    <a:pt x="2515" y="0"/>
                  </a:moveTo>
                  <a:cubicBezTo>
                    <a:pt x="2514" y="0"/>
                    <a:pt x="2477" y="37"/>
                    <a:pt x="2367" y="111"/>
                  </a:cubicBezTo>
                  <a:cubicBezTo>
                    <a:pt x="2293" y="148"/>
                    <a:pt x="2182" y="185"/>
                    <a:pt x="2034" y="296"/>
                  </a:cubicBezTo>
                  <a:cubicBezTo>
                    <a:pt x="1923" y="370"/>
                    <a:pt x="1775" y="481"/>
                    <a:pt x="1627" y="592"/>
                  </a:cubicBezTo>
                  <a:cubicBezTo>
                    <a:pt x="1553" y="665"/>
                    <a:pt x="1479" y="739"/>
                    <a:pt x="1405" y="776"/>
                  </a:cubicBezTo>
                  <a:cubicBezTo>
                    <a:pt x="1295" y="850"/>
                    <a:pt x="1258" y="924"/>
                    <a:pt x="1184" y="961"/>
                  </a:cubicBezTo>
                  <a:cubicBezTo>
                    <a:pt x="1073" y="1035"/>
                    <a:pt x="1036" y="1109"/>
                    <a:pt x="925" y="1146"/>
                  </a:cubicBezTo>
                  <a:cubicBezTo>
                    <a:pt x="851" y="1220"/>
                    <a:pt x="814" y="1294"/>
                    <a:pt x="703" y="1331"/>
                  </a:cubicBezTo>
                  <a:cubicBezTo>
                    <a:pt x="555" y="1479"/>
                    <a:pt x="444" y="1590"/>
                    <a:pt x="333" y="1738"/>
                  </a:cubicBezTo>
                  <a:cubicBezTo>
                    <a:pt x="259" y="1812"/>
                    <a:pt x="148" y="1959"/>
                    <a:pt x="111" y="1996"/>
                  </a:cubicBezTo>
                  <a:lnTo>
                    <a:pt x="1" y="2070"/>
                  </a:lnTo>
                  <a:cubicBezTo>
                    <a:pt x="1" y="2070"/>
                    <a:pt x="74" y="2070"/>
                    <a:pt x="148" y="2033"/>
                  </a:cubicBezTo>
                  <a:cubicBezTo>
                    <a:pt x="159" y="2055"/>
                    <a:pt x="180" y="2064"/>
                    <a:pt x="207" y="2064"/>
                  </a:cubicBezTo>
                  <a:cubicBezTo>
                    <a:pt x="272" y="2064"/>
                    <a:pt x="377" y="2012"/>
                    <a:pt x="481" y="1959"/>
                  </a:cubicBezTo>
                  <a:cubicBezTo>
                    <a:pt x="629" y="1849"/>
                    <a:pt x="740" y="1775"/>
                    <a:pt x="925" y="1664"/>
                  </a:cubicBezTo>
                  <a:cubicBezTo>
                    <a:pt x="1036" y="1627"/>
                    <a:pt x="1073" y="1590"/>
                    <a:pt x="1184" y="1479"/>
                  </a:cubicBezTo>
                  <a:cubicBezTo>
                    <a:pt x="1258" y="1442"/>
                    <a:pt x="1295" y="1331"/>
                    <a:pt x="1405" y="1294"/>
                  </a:cubicBezTo>
                  <a:cubicBezTo>
                    <a:pt x="1479" y="1257"/>
                    <a:pt x="1553" y="1146"/>
                    <a:pt x="1627" y="1109"/>
                  </a:cubicBezTo>
                  <a:cubicBezTo>
                    <a:pt x="1738" y="1072"/>
                    <a:pt x="1775" y="961"/>
                    <a:pt x="1849" y="887"/>
                  </a:cubicBezTo>
                  <a:cubicBezTo>
                    <a:pt x="1997" y="739"/>
                    <a:pt x="2108" y="629"/>
                    <a:pt x="2182" y="481"/>
                  </a:cubicBezTo>
                  <a:cubicBezTo>
                    <a:pt x="2293" y="333"/>
                    <a:pt x="2330" y="222"/>
                    <a:pt x="2404" y="148"/>
                  </a:cubicBezTo>
                  <a:cubicBezTo>
                    <a:pt x="2478" y="74"/>
                    <a:pt x="2515" y="0"/>
                    <a:pt x="25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10529425" y="1698450"/>
              <a:ext cx="122950" cy="110950"/>
            </a:xfrm>
            <a:custGeom>
              <a:rect b="b" l="l" r="r" t="t"/>
              <a:pathLst>
                <a:path extrusionOk="0" h="4438" w="4918">
                  <a:moveTo>
                    <a:pt x="4917" y="1"/>
                  </a:moveTo>
                  <a:cubicBezTo>
                    <a:pt x="4917" y="1"/>
                    <a:pt x="4843" y="38"/>
                    <a:pt x="4695" y="186"/>
                  </a:cubicBezTo>
                  <a:cubicBezTo>
                    <a:pt x="4584" y="333"/>
                    <a:pt x="4363" y="481"/>
                    <a:pt x="4104" y="666"/>
                  </a:cubicBezTo>
                  <a:cubicBezTo>
                    <a:pt x="3882" y="814"/>
                    <a:pt x="3586" y="1073"/>
                    <a:pt x="3327" y="1332"/>
                  </a:cubicBezTo>
                  <a:cubicBezTo>
                    <a:pt x="3180" y="1480"/>
                    <a:pt x="3032" y="1627"/>
                    <a:pt x="2847" y="1775"/>
                  </a:cubicBezTo>
                  <a:cubicBezTo>
                    <a:pt x="2736" y="1886"/>
                    <a:pt x="2514" y="2034"/>
                    <a:pt x="2403" y="2182"/>
                  </a:cubicBezTo>
                  <a:cubicBezTo>
                    <a:pt x="2255" y="2330"/>
                    <a:pt x="2070" y="2441"/>
                    <a:pt x="1923" y="2589"/>
                  </a:cubicBezTo>
                  <a:lnTo>
                    <a:pt x="1516" y="2995"/>
                  </a:lnTo>
                  <a:cubicBezTo>
                    <a:pt x="1220" y="3291"/>
                    <a:pt x="961" y="3513"/>
                    <a:pt x="740" y="3735"/>
                  </a:cubicBezTo>
                  <a:cubicBezTo>
                    <a:pt x="481" y="3994"/>
                    <a:pt x="296" y="4178"/>
                    <a:pt x="185" y="4252"/>
                  </a:cubicBezTo>
                  <a:lnTo>
                    <a:pt x="0" y="4437"/>
                  </a:lnTo>
                  <a:cubicBezTo>
                    <a:pt x="0" y="4437"/>
                    <a:pt x="74" y="4400"/>
                    <a:pt x="222" y="4289"/>
                  </a:cubicBezTo>
                  <a:cubicBezTo>
                    <a:pt x="444" y="4178"/>
                    <a:pt x="629" y="4031"/>
                    <a:pt x="924" y="3883"/>
                  </a:cubicBezTo>
                  <a:cubicBezTo>
                    <a:pt x="1183" y="3698"/>
                    <a:pt x="1479" y="3476"/>
                    <a:pt x="1738" y="3254"/>
                  </a:cubicBezTo>
                  <a:cubicBezTo>
                    <a:pt x="1886" y="3106"/>
                    <a:pt x="2070" y="2995"/>
                    <a:pt x="2218" y="2884"/>
                  </a:cubicBezTo>
                  <a:cubicBezTo>
                    <a:pt x="2329" y="2737"/>
                    <a:pt x="2551" y="2589"/>
                    <a:pt x="2662" y="2441"/>
                  </a:cubicBezTo>
                  <a:cubicBezTo>
                    <a:pt x="2810" y="2293"/>
                    <a:pt x="2995" y="2182"/>
                    <a:pt x="3143" y="2034"/>
                  </a:cubicBezTo>
                  <a:lnTo>
                    <a:pt x="3549" y="1627"/>
                  </a:lnTo>
                  <a:cubicBezTo>
                    <a:pt x="3808" y="1332"/>
                    <a:pt x="4067" y="1073"/>
                    <a:pt x="4289" y="814"/>
                  </a:cubicBezTo>
                  <a:cubicBezTo>
                    <a:pt x="4474" y="592"/>
                    <a:pt x="4658" y="370"/>
                    <a:pt x="4732" y="223"/>
                  </a:cubicBezTo>
                  <a:cubicBezTo>
                    <a:pt x="4843" y="112"/>
                    <a:pt x="4917" y="1"/>
                    <a:pt x="4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9817725" y="1539475"/>
              <a:ext cx="105400" cy="31675"/>
            </a:xfrm>
            <a:custGeom>
              <a:rect b="b" l="l" r="r" t="t"/>
              <a:pathLst>
                <a:path extrusionOk="0" h="1267" w="4216">
                  <a:moveTo>
                    <a:pt x="4141" y="1"/>
                  </a:moveTo>
                  <a:lnTo>
                    <a:pt x="4141" y="38"/>
                  </a:lnTo>
                  <a:cubicBezTo>
                    <a:pt x="4141" y="75"/>
                    <a:pt x="4141" y="112"/>
                    <a:pt x="4104" y="186"/>
                  </a:cubicBezTo>
                  <a:cubicBezTo>
                    <a:pt x="4067" y="260"/>
                    <a:pt x="3920" y="407"/>
                    <a:pt x="3735" y="444"/>
                  </a:cubicBezTo>
                  <a:cubicBezTo>
                    <a:pt x="3642" y="463"/>
                    <a:pt x="3541" y="472"/>
                    <a:pt x="3434" y="472"/>
                  </a:cubicBezTo>
                  <a:cubicBezTo>
                    <a:pt x="3328" y="472"/>
                    <a:pt x="3217" y="463"/>
                    <a:pt x="3106" y="444"/>
                  </a:cubicBezTo>
                  <a:cubicBezTo>
                    <a:pt x="2958" y="444"/>
                    <a:pt x="2810" y="407"/>
                    <a:pt x="2663" y="407"/>
                  </a:cubicBezTo>
                  <a:lnTo>
                    <a:pt x="2219" y="407"/>
                  </a:lnTo>
                  <a:cubicBezTo>
                    <a:pt x="2071" y="407"/>
                    <a:pt x="1886" y="444"/>
                    <a:pt x="1738" y="481"/>
                  </a:cubicBezTo>
                  <a:cubicBezTo>
                    <a:pt x="1627" y="555"/>
                    <a:pt x="1479" y="629"/>
                    <a:pt x="1332" y="666"/>
                  </a:cubicBezTo>
                  <a:cubicBezTo>
                    <a:pt x="1110" y="814"/>
                    <a:pt x="888" y="925"/>
                    <a:pt x="703" y="962"/>
                  </a:cubicBezTo>
                  <a:cubicBezTo>
                    <a:pt x="641" y="974"/>
                    <a:pt x="580" y="978"/>
                    <a:pt x="520" y="978"/>
                  </a:cubicBezTo>
                  <a:cubicBezTo>
                    <a:pt x="399" y="978"/>
                    <a:pt x="284" y="962"/>
                    <a:pt x="186" y="962"/>
                  </a:cubicBezTo>
                  <a:cubicBezTo>
                    <a:pt x="38" y="925"/>
                    <a:pt x="1" y="925"/>
                    <a:pt x="1" y="925"/>
                  </a:cubicBezTo>
                  <a:lnTo>
                    <a:pt x="1" y="925"/>
                  </a:lnTo>
                  <a:lnTo>
                    <a:pt x="149" y="1036"/>
                  </a:lnTo>
                  <a:cubicBezTo>
                    <a:pt x="222" y="1147"/>
                    <a:pt x="407" y="1221"/>
                    <a:pt x="703" y="1221"/>
                  </a:cubicBezTo>
                  <a:cubicBezTo>
                    <a:pt x="779" y="1253"/>
                    <a:pt x="858" y="1267"/>
                    <a:pt x="938" y="1267"/>
                  </a:cubicBezTo>
                  <a:cubicBezTo>
                    <a:pt x="1132" y="1267"/>
                    <a:pt x="1333" y="1188"/>
                    <a:pt x="1516" y="1110"/>
                  </a:cubicBezTo>
                  <a:cubicBezTo>
                    <a:pt x="1664" y="1036"/>
                    <a:pt x="1738" y="999"/>
                    <a:pt x="1886" y="962"/>
                  </a:cubicBezTo>
                  <a:cubicBezTo>
                    <a:pt x="2034" y="925"/>
                    <a:pt x="2182" y="925"/>
                    <a:pt x="2256" y="851"/>
                  </a:cubicBezTo>
                  <a:cubicBezTo>
                    <a:pt x="2404" y="851"/>
                    <a:pt x="2552" y="814"/>
                    <a:pt x="2663" y="814"/>
                  </a:cubicBezTo>
                  <a:lnTo>
                    <a:pt x="3069" y="814"/>
                  </a:lnTo>
                  <a:cubicBezTo>
                    <a:pt x="3365" y="814"/>
                    <a:pt x="3698" y="814"/>
                    <a:pt x="3883" y="666"/>
                  </a:cubicBezTo>
                  <a:cubicBezTo>
                    <a:pt x="4104" y="555"/>
                    <a:pt x="4215" y="370"/>
                    <a:pt x="4215" y="223"/>
                  </a:cubicBezTo>
                  <a:cubicBezTo>
                    <a:pt x="4215" y="75"/>
                    <a:pt x="4141" y="1"/>
                    <a:pt x="4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9941575" y="1481250"/>
              <a:ext cx="109100" cy="63975"/>
            </a:xfrm>
            <a:custGeom>
              <a:rect b="b" l="l" r="r" t="t"/>
              <a:pathLst>
                <a:path extrusionOk="0" h="2559" w="4364">
                  <a:moveTo>
                    <a:pt x="1" y="2404"/>
                  </a:moveTo>
                  <a:cubicBezTo>
                    <a:pt x="1" y="2410"/>
                    <a:pt x="2" y="2414"/>
                    <a:pt x="5" y="2414"/>
                  </a:cubicBezTo>
                  <a:cubicBezTo>
                    <a:pt x="8" y="2414"/>
                    <a:pt x="13" y="2410"/>
                    <a:pt x="21" y="2404"/>
                  </a:cubicBezTo>
                  <a:close/>
                  <a:moveTo>
                    <a:pt x="4363" y="1"/>
                  </a:moveTo>
                  <a:lnTo>
                    <a:pt x="4178" y="75"/>
                  </a:lnTo>
                  <a:cubicBezTo>
                    <a:pt x="4068" y="112"/>
                    <a:pt x="3883" y="222"/>
                    <a:pt x="3624" y="370"/>
                  </a:cubicBezTo>
                  <a:cubicBezTo>
                    <a:pt x="3439" y="518"/>
                    <a:pt x="3217" y="703"/>
                    <a:pt x="2958" y="888"/>
                  </a:cubicBezTo>
                  <a:cubicBezTo>
                    <a:pt x="2810" y="962"/>
                    <a:pt x="2700" y="1073"/>
                    <a:pt x="2589" y="1147"/>
                  </a:cubicBezTo>
                  <a:cubicBezTo>
                    <a:pt x="2441" y="1258"/>
                    <a:pt x="2330" y="1332"/>
                    <a:pt x="2219" y="1479"/>
                  </a:cubicBezTo>
                  <a:cubicBezTo>
                    <a:pt x="2071" y="1590"/>
                    <a:pt x="1960" y="1664"/>
                    <a:pt x="1849" y="1775"/>
                  </a:cubicBezTo>
                  <a:cubicBezTo>
                    <a:pt x="1701" y="1849"/>
                    <a:pt x="1590" y="1960"/>
                    <a:pt x="1480" y="1997"/>
                  </a:cubicBezTo>
                  <a:cubicBezTo>
                    <a:pt x="1221" y="2108"/>
                    <a:pt x="962" y="2219"/>
                    <a:pt x="777" y="2256"/>
                  </a:cubicBezTo>
                  <a:cubicBezTo>
                    <a:pt x="666" y="2274"/>
                    <a:pt x="565" y="2274"/>
                    <a:pt x="467" y="2274"/>
                  </a:cubicBezTo>
                  <a:cubicBezTo>
                    <a:pt x="370" y="2274"/>
                    <a:pt x="278" y="2274"/>
                    <a:pt x="186" y="2293"/>
                  </a:cubicBezTo>
                  <a:cubicBezTo>
                    <a:pt x="94" y="2338"/>
                    <a:pt x="45" y="2384"/>
                    <a:pt x="21" y="2404"/>
                  </a:cubicBezTo>
                  <a:lnTo>
                    <a:pt x="186" y="2404"/>
                  </a:lnTo>
                  <a:cubicBezTo>
                    <a:pt x="296" y="2404"/>
                    <a:pt x="481" y="2478"/>
                    <a:pt x="777" y="2552"/>
                  </a:cubicBezTo>
                  <a:cubicBezTo>
                    <a:pt x="812" y="2557"/>
                    <a:pt x="848" y="2559"/>
                    <a:pt x="885" y="2559"/>
                  </a:cubicBezTo>
                  <a:cubicBezTo>
                    <a:pt x="1124" y="2559"/>
                    <a:pt x="1408" y="2463"/>
                    <a:pt x="1664" y="2367"/>
                  </a:cubicBezTo>
                  <a:cubicBezTo>
                    <a:pt x="1775" y="2256"/>
                    <a:pt x="1923" y="2219"/>
                    <a:pt x="2071" y="2108"/>
                  </a:cubicBezTo>
                  <a:lnTo>
                    <a:pt x="2478" y="1849"/>
                  </a:lnTo>
                  <a:cubicBezTo>
                    <a:pt x="2626" y="1738"/>
                    <a:pt x="2700" y="1627"/>
                    <a:pt x="2847" y="1516"/>
                  </a:cubicBezTo>
                  <a:cubicBezTo>
                    <a:pt x="2995" y="1442"/>
                    <a:pt x="3069" y="1295"/>
                    <a:pt x="3217" y="1184"/>
                  </a:cubicBezTo>
                  <a:cubicBezTo>
                    <a:pt x="3439" y="999"/>
                    <a:pt x="3624" y="777"/>
                    <a:pt x="3809" y="592"/>
                  </a:cubicBezTo>
                  <a:lnTo>
                    <a:pt x="4215" y="185"/>
                  </a:lnTo>
                  <a:cubicBezTo>
                    <a:pt x="4326" y="75"/>
                    <a:pt x="4363" y="1"/>
                    <a:pt x="4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10108875" y="1191025"/>
              <a:ext cx="63800" cy="119350"/>
            </a:xfrm>
            <a:custGeom>
              <a:rect b="b" l="l" r="r" t="t"/>
              <a:pathLst>
                <a:path extrusionOk="0" h="4774" w="2552">
                  <a:moveTo>
                    <a:pt x="0" y="4511"/>
                  </a:moveTo>
                  <a:cubicBezTo>
                    <a:pt x="0" y="4511"/>
                    <a:pt x="0" y="4548"/>
                    <a:pt x="37" y="4548"/>
                  </a:cubicBezTo>
                  <a:lnTo>
                    <a:pt x="0" y="4511"/>
                  </a:lnTo>
                  <a:close/>
                  <a:moveTo>
                    <a:pt x="2440" y="1"/>
                  </a:moveTo>
                  <a:cubicBezTo>
                    <a:pt x="2440" y="1"/>
                    <a:pt x="2440" y="112"/>
                    <a:pt x="2404" y="297"/>
                  </a:cubicBezTo>
                  <a:cubicBezTo>
                    <a:pt x="2404" y="481"/>
                    <a:pt x="2367" y="666"/>
                    <a:pt x="2293" y="925"/>
                  </a:cubicBezTo>
                  <a:cubicBezTo>
                    <a:pt x="2256" y="1221"/>
                    <a:pt x="2219" y="1554"/>
                    <a:pt x="2108" y="1849"/>
                  </a:cubicBezTo>
                  <a:cubicBezTo>
                    <a:pt x="2071" y="2034"/>
                    <a:pt x="2034" y="2182"/>
                    <a:pt x="1997" y="2367"/>
                  </a:cubicBezTo>
                  <a:cubicBezTo>
                    <a:pt x="1886" y="2515"/>
                    <a:pt x="1849" y="2700"/>
                    <a:pt x="1812" y="2885"/>
                  </a:cubicBezTo>
                  <a:cubicBezTo>
                    <a:pt x="1738" y="3069"/>
                    <a:pt x="1664" y="3217"/>
                    <a:pt x="1627" y="3402"/>
                  </a:cubicBezTo>
                  <a:cubicBezTo>
                    <a:pt x="1553" y="3587"/>
                    <a:pt x="1479" y="3698"/>
                    <a:pt x="1368" y="3846"/>
                  </a:cubicBezTo>
                  <a:cubicBezTo>
                    <a:pt x="1257" y="4142"/>
                    <a:pt x="999" y="4363"/>
                    <a:pt x="814" y="4511"/>
                  </a:cubicBezTo>
                  <a:cubicBezTo>
                    <a:pt x="651" y="4565"/>
                    <a:pt x="489" y="4600"/>
                    <a:pt x="356" y="4600"/>
                  </a:cubicBezTo>
                  <a:cubicBezTo>
                    <a:pt x="307" y="4600"/>
                    <a:pt x="262" y="4595"/>
                    <a:pt x="222" y="4585"/>
                  </a:cubicBezTo>
                  <a:cubicBezTo>
                    <a:pt x="148" y="4585"/>
                    <a:pt x="74" y="4548"/>
                    <a:pt x="37" y="4548"/>
                  </a:cubicBezTo>
                  <a:lnTo>
                    <a:pt x="37" y="4548"/>
                  </a:lnTo>
                  <a:lnTo>
                    <a:pt x="185" y="4696"/>
                  </a:lnTo>
                  <a:cubicBezTo>
                    <a:pt x="254" y="4742"/>
                    <a:pt x="393" y="4773"/>
                    <a:pt x="559" y="4773"/>
                  </a:cubicBezTo>
                  <a:cubicBezTo>
                    <a:pt x="662" y="4773"/>
                    <a:pt x="775" y="4761"/>
                    <a:pt x="888" y="4733"/>
                  </a:cubicBezTo>
                  <a:cubicBezTo>
                    <a:pt x="1183" y="4622"/>
                    <a:pt x="1479" y="4363"/>
                    <a:pt x="1664" y="4068"/>
                  </a:cubicBezTo>
                  <a:cubicBezTo>
                    <a:pt x="1738" y="3957"/>
                    <a:pt x="1849" y="3772"/>
                    <a:pt x="1923" y="3587"/>
                  </a:cubicBezTo>
                  <a:cubicBezTo>
                    <a:pt x="2034" y="3402"/>
                    <a:pt x="2071" y="3217"/>
                    <a:pt x="2182" y="3069"/>
                  </a:cubicBezTo>
                  <a:cubicBezTo>
                    <a:pt x="2219" y="2885"/>
                    <a:pt x="2293" y="2700"/>
                    <a:pt x="2367" y="2515"/>
                  </a:cubicBezTo>
                  <a:cubicBezTo>
                    <a:pt x="2404" y="2330"/>
                    <a:pt x="2440" y="2145"/>
                    <a:pt x="2440" y="1960"/>
                  </a:cubicBezTo>
                  <a:cubicBezTo>
                    <a:pt x="2477" y="1591"/>
                    <a:pt x="2551" y="1258"/>
                    <a:pt x="2551" y="999"/>
                  </a:cubicBezTo>
                  <a:cubicBezTo>
                    <a:pt x="2551" y="703"/>
                    <a:pt x="2477" y="481"/>
                    <a:pt x="2477" y="297"/>
                  </a:cubicBezTo>
                  <a:cubicBezTo>
                    <a:pt x="2477" y="112"/>
                    <a:pt x="2440" y="1"/>
                    <a:pt x="2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9881500" y="948875"/>
              <a:ext cx="61025" cy="178775"/>
            </a:xfrm>
            <a:custGeom>
              <a:rect b="b" l="l" r="r" t="t"/>
              <a:pathLst>
                <a:path extrusionOk="0" h="7151" w="2441">
                  <a:moveTo>
                    <a:pt x="2404" y="0"/>
                  </a:moveTo>
                  <a:cubicBezTo>
                    <a:pt x="2404" y="0"/>
                    <a:pt x="2330" y="111"/>
                    <a:pt x="2293" y="407"/>
                  </a:cubicBezTo>
                  <a:cubicBezTo>
                    <a:pt x="2256" y="629"/>
                    <a:pt x="2145" y="999"/>
                    <a:pt x="2108" y="1479"/>
                  </a:cubicBezTo>
                  <a:cubicBezTo>
                    <a:pt x="2071" y="1886"/>
                    <a:pt x="1997" y="2441"/>
                    <a:pt x="1960" y="2995"/>
                  </a:cubicBezTo>
                  <a:lnTo>
                    <a:pt x="1960" y="3808"/>
                  </a:lnTo>
                  <a:cubicBezTo>
                    <a:pt x="1960" y="4104"/>
                    <a:pt x="1960" y="4437"/>
                    <a:pt x="2034" y="4696"/>
                  </a:cubicBezTo>
                  <a:cubicBezTo>
                    <a:pt x="2034" y="4992"/>
                    <a:pt x="2071" y="5287"/>
                    <a:pt x="2071" y="5583"/>
                  </a:cubicBezTo>
                  <a:cubicBezTo>
                    <a:pt x="2071" y="5842"/>
                    <a:pt x="2071" y="6138"/>
                    <a:pt x="1960" y="6322"/>
                  </a:cubicBezTo>
                  <a:cubicBezTo>
                    <a:pt x="1791" y="6729"/>
                    <a:pt x="1403" y="6919"/>
                    <a:pt x="1026" y="6919"/>
                  </a:cubicBezTo>
                  <a:cubicBezTo>
                    <a:pt x="992" y="6919"/>
                    <a:pt x="959" y="6917"/>
                    <a:pt x="925" y="6914"/>
                  </a:cubicBezTo>
                  <a:cubicBezTo>
                    <a:pt x="481" y="6877"/>
                    <a:pt x="259" y="6544"/>
                    <a:pt x="185" y="6359"/>
                  </a:cubicBezTo>
                  <a:cubicBezTo>
                    <a:pt x="75" y="6175"/>
                    <a:pt x="38" y="6101"/>
                    <a:pt x="38" y="6027"/>
                  </a:cubicBezTo>
                  <a:cubicBezTo>
                    <a:pt x="1" y="6138"/>
                    <a:pt x="38" y="6249"/>
                    <a:pt x="38" y="6359"/>
                  </a:cubicBezTo>
                  <a:cubicBezTo>
                    <a:pt x="75" y="6507"/>
                    <a:pt x="112" y="6655"/>
                    <a:pt x="259" y="6803"/>
                  </a:cubicBezTo>
                  <a:cubicBezTo>
                    <a:pt x="407" y="6914"/>
                    <a:pt x="592" y="7062"/>
                    <a:pt x="814" y="7099"/>
                  </a:cubicBezTo>
                  <a:cubicBezTo>
                    <a:pt x="914" y="7132"/>
                    <a:pt x="1028" y="7150"/>
                    <a:pt x="1148" y="7150"/>
                  </a:cubicBezTo>
                  <a:cubicBezTo>
                    <a:pt x="1294" y="7150"/>
                    <a:pt x="1448" y="7123"/>
                    <a:pt x="1590" y="7062"/>
                  </a:cubicBezTo>
                  <a:cubicBezTo>
                    <a:pt x="1886" y="6988"/>
                    <a:pt x="2108" y="6729"/>
                    <a:pt x="2256" y="6433"/>
                  </a:cubicBezTo>
                  <a:cubicBezTo>
                    <a:pt x="2404" y="6138"/>
                    <a:pt x="2441" y="5805"/>
                    <a:pt x="2441" y="5546"/>
                  </a:cubicBezTo>
                  <a:cubicBezTo>
                    <a:pt x="2441" y="5213"/>
                    <a:pt x="2404" y="4955"/>
                    <a:pt x="2404" y="4659"/>
                  </a:cubicBezTo>
                  <a:cubicBezTo>
                    <a:pt x="2404" y="4400"/>
                    <a:pt x="2330" y="4067"/>
                    <a:pt x="2330" y="3771"/>
                  </a:cubicBezTo>
                  <a:lnTo>
                    <a:pt x="2330" y="2958"/>
                  </a:lnTo>
                  <a:lnTo>
                    <a:pt x="2330" y="1479"/>
                  </a:lnTo>
                  <a:cubicBezTo>
                    <a:pt x="2330" y="1036"/>
                    <a:pt x="2330" y="666"/>
                    <a:pt x="2404" y="407"/>
                  </a:cubicBezTo>
                  <a:lnTo>
                    <a:pt x="24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9926800" y="745525"/>
              <a:ext cx="12950" cy="152550"/>
            </a:xfrm>
            <a:custGeom>
              <a:rect b="b" l="l" r="r" t="t"/>
              <a:pathLst>
                <a:path extrusionOk="0" h="6102" w="518">
                  <a:moveTo>
                    <a:pt x="370" y="1"/>
                  </a:moveTo>
                  <a:cubicBezTo>
                    <a:pt x="370" y="1"/>
                    <a:pt x="370" y="75"/>
                    <a:pt x="333" y="260"/>
                  </a:cubicBezTo>
                  <a:cubicBezTo>
                    <a:pt x="333" y="445"/>
                    <a:pt x="296" y="666"/>
                    <a:pt x="259" y="962"/>
                  </a:cubicBezTo>
                  <a:cubicBezTo>
                    <a:pt x="185" y="1221"/>
                    <a:pt x="185" y="1554"/>
                    <a:pt x="148" y="1923"/>
                  </a:cubicBezTo>
                  <a:cubicBezTo>
                    <a:pt x="148" y="2108"/>
                    <a:pt x="111" y="2293"/>
                    <a:pt x="111" y="2478"/>
                  </a:cubicBezTo>
                  <a:cubicBezTo>
                    <a:pt x="111" y="2663"/>
                    <a:pt x="74" y="2848"/>
                    <a:pt x="74" y="3033"/>
                  </a:cubicBezTo>
                  <a:cubicBezTo>
                    <a:pt x="74" y="3217"/>
                    <a:pt x="74" y="3402"/>
                    <a:pt x="0" y="3587"/>
                  </a:cubicBezTo>
                  <a:cubicBezTo>
                    <a:pt x="148" y="3772"/>
                    <a:pt x="111" y="3957"/>
                    <a:pt x="111" y="4142"/>
                  </a:cubicBezTo>
                  <a:lnTo>
                    <a:pt x="111" y="5140"/>
                  </a:lnTo>
                  <a:lnTo>
                    <a:pt x="111" y="5805"/>
                  </a:lnTo>
                  <a:lnTo>
                    <a:pt x="111" y="6101"/>
                  </a:lnTo>
                  <a:cubicBezTo>
                    <a:pt x="111" y="6101"/>
                    <a:pt x="148" y="5990"/>
                    <a:pt x="148" y="5805"/>
                  </a:cubicBezTo>
                  <a:cubicBezTo>
                    <a:pt x="222" y="5620"/>
                    <a:pt x="259" y="5399"/>
                    <a:pt x="296" y="5140"/>
                  </a:cubicBezTo>
                  <a:cubicBezTo>
                    <a:pt x="333" y="4844"/>
                    <a:pt x="407" y="4511"/>
                    <a:pt x="444" y="4142"/>
                  </a:cubicBezTo>
                  <a:cubicBezTo>
                    <a:pt x="444" y="3957"/>
                    <a:pt x="481" y="3772"/>
                    <a:pt x="481" y="3587"/>
                  </a:cubicBezTo>
                  <a:cubicBezTo>
                    <a:pt x="481" y="3402"/>
                    <a:pt x="518" y="3217"/>
                    <a:pt x="518" y="3033"/>
                  </a:cubicBezTo>
                  <a:lnTo>
                    <a:pt x="518" y="2478"/>
                  </a:lnTo>
                  <a:lnTo>
                    <a:pt x="518" y="1923"/>
                  </a:lnTo>
                  <a:cubicBezTo>
                    <a:pt x="518" y="1554"/>
                    <a:pt x="518" y="1221"/>
                    <a:pt x="481" y="962"/>
                  </a:cubicBezTo>
                  <a:cubicBezTo>
                    <a:pt x="481" y="666"/>
                    <a:pt x="444" y="445"/>
                    <a:pt x="444" y="260"/>
                  </a:cubicBezTo>
                  <a:cubicBezTo>
                    <a:pt x="444" y="75"/>
                    <a:pt x="370" y="1"/>
                    <a:pt x="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9957300" y="520025"/>
              <a:ext cx="43450" cy="146050"/>
            </a:xfrm>
            <a:custGeom>
              <a:rect b="b" l="l" r="r" t="t"/>
              <a:pathLst>
                <a:path extrusionOk="0" h="5842" w="1738">
                  <a:moveTo>
                    <a:pt x="1738" y="0"/>
                  </a:moveTo>
                  <a:cubicBezTo>
                    <a:pt x="1738" y="0"/>
                    <a:pt x="1701" y="111"/>
                    <a:pt x="1664" y="222"/>
                  </a:cubicBezTo>
                  <a:cubicBezTo>
                    <a:pt x="1627" y="370"/>
                    <a:pt x="1516" y="592"/>
                    <a:pt x="1479" y="887"/>
                  </a:cubicBezTo>
                  <a:cubicBezTo>
                    <a:pt x="1368" y="1146"/>
                    <a:pt x="1331" y="1479"/>
                    <a:pt x="1257" y="1812"/>
                  </a:cubicBezTo>
                  <a:cubicBezTo>
                    <a:pt x="1146" y="2033"/>
                    <a:pt x="1109" y="2218"/>
                    <a:pt x="1072" y="2403"/>
                  </a:cubicBezTo>
                  <a:lnTo>
                    <a:pt x="924" y="2958"/>
                  </a:lnTo>
                  <a:lnTo>
                    <a:pt x="777" y="3512"/>
                  </a:lnTo>
                  <a:cubicBezTo>
                    <a:pt x="740" y="3697"/>
                    <a:pt x="703" y="3882"/>
                    <a:pt x="666" y="4030"/>
                  </a:cubicBezTo>
                  <a:cubicBezTo>
                    <a:pt x="555" y="4363"/>
                    <a:pt x="481" y="4658"/>
                    <a:pt x="333" y="4954"/>
                  </a:cubicBezTo>
                  <a:cubicBezTo>
                    <a:pt x="222" y="5213"/>
                    <a:pt x="148" y="5472"/>
                    <a:pt x="111" y="5583"/>
                  </a:cubicBezTo>
                  <a:cubicBezTo>
                    <a:pt x="37" y="5731"/>
                    <a:pt x="0" y="5841"/>
                    <a:pt x="0" y="5841"/>
                  </a:cubicBezTo>
                  <a:cubicBezTo>
                    <a:pt x="0" y="5841"/>
                    <a:pt x="37" y="5731"/>
                    <a:pt x="185" y="5583"/>
                  </a:cubicBezTo>
                  <a:cubicBezTo>
                    <a:pt x="296" y="5472"/>
                    <a:pt x="407" y="5250"/>
                    <a:pt x="555" y="4991"/>
                  </a:cubicBezTo>
                  <a:cubicBezTo>
                    <a:pt x="703" y="4769"/>
                    <a:pt x="851" y="4437"/>
                    <a:pt x="961" y="4104"/>
                  </a:cubicBezTo>
                  <a:cubicBezTo>
                    <a:pt x="1035" y="3919"/>
                    <a:pt x="1109" y="3808"/>
                    <a:pt x="1146" y="3623"/>
                  </a:cubicBezTo>
                  <a:cubicBezTo>
                    <a:pt x="1220" y="3438"/>
                    <a:pt x="1257" y="3253"/>
                    <a:pt x="1331" y="3069"/>
                  </a:cubicBezTo>
                  <a:lnTo>
                    <a:pt x="1479" y="2514"/>
                  </a:lnTo>
                  <a:cubicBezTo>
                    <a:pt x="1516" y="2329"/>
                    <a:pt x="1516" y="2144"/>
                    <a:pt x="1590" y="1960"/>
                  </a:cubicBezTo>
                  <a:cubicBezTo>
                    <a:pt x="1627" y="1590"/>
                    <a:pt x="1664" y="1257"/>
                    <a:pt x="1701" y="961"/>
                  </a:cubicBezTo>
                  <a:cubicBezTo>
                    <a:pt x="1738" y="703"/>
                    <a:pt x="1738" y="481"/>
                    <a:pt x="1738" y="296"/>
                  </a:cubicBezTo>
                  <a:lnTo>
                    <a:pt x="1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11274375" y="1360175"/>
              <a:ext cx="26825" cy="31450"/>
            </a:xfrm>
            <a:custGeom>
              <a:rect b="b" l="l" r="r" t="t"/>
              <a:pathLst>
                <a:path extrusionOk="0" h="1258" w="1073">
                  <a:moveTo>
                    <a:pt x="185" y="0"/>
                  </a:moveTo>
                  <a:cubicBezTo>
                    <a:pt x="185" y="0"/>
                    <a:pt x="148" y="0"/>
                    <a:pt x="148" y="37"/>
                  </a:cubicBezTo>
                  <a:cubicBezTo>
                    <a:pt x="74" y="74"/>
                    <a:pt x="37" y="111"/>
                    <a:pt x="37" y="222"/>
                  </a:cubicBezTo>
                  <a:cubicBezTo>
                    <a:pt x="0" y="296"/>
                    <a:pt x="0" y="407"/>
                    <a:pt x="0" y="555"/>
                  </a:cubicBezTo>
                  <a:cubicBezTo>
                    <a:pt x="0" y="592"/>
                    <a:pt x="0" y="666"/>
                    <a:pt x="37" y="740"/>
                  </a:cubicBezTo>
                  <a:cubicBezTo>
                    <a:pt x="74" y="777"/>
                    <a:pt x="74" y="851"/>
                    <a:pt x="148" y="925"/>
                  </a:cubicBezTo>
                  <a:lnTo>
                    <a:pt x="259" y="1073"/>
                  </a:lnTo>
                  <a:cubicBezTo>
                    <a:pt x="333" y="1110"/>
                    <a:pt x="370" y="1147"/>
                    <a:pt x="407" y="1147"/>
                  </a:cubicBezTo>
                  <a:cubicBezTo>
                    <a:pt x="518" y="1184"/>
                    <a:pt x="629" y="1257"/>
                    <a:pt x="740" y="1257"/>
                  </a:cubicBezTo>
                  <a:cubicBezTo>
                    <a:pt x="814" y="1257"/>
                    <a:pt x="925" y="1184"/>
                    <a:pt x="962" y="1184"/>
                  </a:cubicBezTo>
                  <a:cubicBezTo>
                    <a:pt x="999" y="1184"/>
                    <a:pt x="1073" y="1147"/>
                    <a:pt x="1073" y="1147"/>
                  </a:cubicBezTo>
                  <a:cubicBezTo>
                    <a:pt x="1073" y="1147"/>
                    <a:pt x="999" y="1147"/>
                    <a:pt x="962" y="1110"/>
                  </a:cubicBezTo>
                  <a:cubicBezTo>
                    <a:pt x="925" y="1073"/>
                    <a:pt x="851" y="999"/>
                    <a:pt x="777" y="999"/>
                  </a:cubicBezTo>
                  <a:cubicBezTo>
                    <a:pt x="740" y="962"/>
                    <a:pt x="666" y="925"/>
                    <a:pt x="592" y="888"/>
                  </a:cubicBezTo>
                  <a:lnTo>
                    <a:pt x="518" y="777"/>
                  </a:lnTo>
                  <a:lnTo>
                    <a:pt x="407" y="703"/>
                  </a:lnTo>
                  <a:cubicBezTo>
                    <a:pt x="407" y="629"/>
                    <a:pt x="370" y="629"/>
                    <a:pt x="370" y="592"/>
                  </a:cubicBezTo>
                  <a:cubicBezTo>
                    <a:pt x="370" y="555"/>
                    <a:pt x="333" y="555"/>
                    <a:pt x="333" y="481"/>
                  </a:cubicBezTo>
                  <a:cubicBezTo>
                    <a:pt x="259" y="407"/>
                    <a:pt x="259" y="370"/>
                    <a:pt x="222" y="259"/>
                  </a:cubicBezTo>
                  <a:cubicBezTo>
                    <a:pt x="222" y="222"/>
                    <a:pt x="185" y="148"/>
                    <a:pt x="185" y="74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11389900" y="1198425"/>
              <a:ext cx="25000" cy="31350"/>
            </a:xfrm>
            <a:custGeom>
              <a:rect b="b" l="l" r="r" t="t"/>
              <a:pathLst>
                <a:path extrusionOk="0" h="1254" w="1000">
                  <a:moveTo>
                    <a:pt x="186" y="1"/>
                  </a:moveTo>
                  <a:lnTo>
                    <a:pt x="149" y="38"/>
                  </a:lnTo>
                  <a:cubicBezTo>
                    <a:pt x="75" y="75"/>
                    <a:pt x="75" y="111"/>
                    <a:pt x="38" y="222"/>
                  </a:cubicBezTo>
                  <a:cubicBezTo>
                    <a:pt x="1" y="296"/>
                    <a:pt x="1" y="407"/>
                    <a:pt x="38" y="481"/>
                  </a:cubicBezTo>
                  <a:cubicBezTo>
                    <a:pt x="38" y="555"/>
                    <a:pt x="38" y="592"/>
                    <a:pt x="75" y="666"/>
                  </a:cubicBezTo>
                  <a:cubicBezTo>
                    <a:pt x="75" y="740"/>
                    <a:pt x="149" y="777"/>
                    <a:pt x="186" y="814"/>
                  </a:cubicBezTo>
                  <a:cubicBezTo>
                    <a:pt x="223" y="851"/>
                    <a:pt x="223" y="925"/>
                    <a:pt x="260" y="962"/>
                  </a:cubicBezTo>
                  <a:lnTo>
                    <a:pt x="408" y="1110"/>
                  </a:lnTo>
                  <a:lnTo>
                    <a:pt x="703" y="1221"/>
                  </a:lnTo>
                  <a:cubicBezTo>
                    <a:pt x="728" y="1245"/>
                    <a:pt x="748" y="1253"/>
                    <a:pt x="769" y="1253"/>
                  </a:cubicBezTo>
                  <a:cubicBezTo>
                    <a:pt x="810" y="1253"/>
                    <a:pt x="851" y="1221"/>
                    <a:pt x="925" y="1221"/>
                  </a:cubicBezTo>
                  <a:lnTo>
                    <a:pt x="999" y="1221"/>
                  </a:lnTo>
                  <a:cubicBezTo>
                    <a:pt x="999" y="1221"/>
                    <a:pt x="999" y="1184"/>
                    <a:pt x="962" y="1184"/>
                  </a:cubicBezTo>
                  <a:lnTo>
                    <a:pt x="814" y="1036"/>
                  </a:lnTo>
                  <a:cubicBezTo>
                    <a:pt x="666" y="999"/>
                    <a:pt x="592" y="925"/>
                    <a:pt x="555" y="888"/>
                  </a:cubicBezTo>
                  <a:cubicBezTo>
                    <a:pt x="555" y="814"/>
                    <a:pt x="518" y="814"/>
                    <a:pt x="518" y="777"/>
                  </a:cubicBezTo>
                  <a:cubicBezTo>
                    <a:pt x="481" y="740"/>
                    <a:pt x="481" y="703"/>
                    <a:pt x="481" y="703"/>
                  </a:cubicBezTo>
                  <a:cubicBezTo>
                    <a:pt x="481" y="629"/>
                    <a:pt x="408" y="592"/>
                    <a:pt x="408" y="592"/>
                  </a:cubicBezTo>
                  <a:cubicBezTo>
                    <a:pt x="408" y="555"/>
                    <a:pt x="371" y="481"/>
                    <a:pt x="371" y="481"/>
                  </a:cubicBezTo>
                  <a:cubicBezTo>
                    <a:pt x="334" y="407"/>
                    <a:pt x="334" y="370"/>
                    <a:pt x="260" y="259"/>
                  </a:cubicBezTo>
                  <a:cubicBezTo>
                    <a:pt x="223" y="222"/>
                    <a:pt x="223" y="148"/>
                    <a:pt x="223" y="75"/>
                  </a:cubicBezTo>
                  <a:cubicBezTo>
                    <a:pt x="223" y="38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11534100" y="904500"/>
              <a:ext cx="32375" cy="45325"/>
            </a:xfrm>
            <a:custGeom>
              <a:rect b="b" l="l" r="r" t="t"/>
              <a:pathLst>
                <a:path extrusionOk="0" h="1813" w="1295">
                  <a:moveTo>
                    <a:pt x="333" y="1"/>
                  </a:moveTo>
                  <a:lnTo>
                    <a:pt x="222" y="112"/>
                  </a:lnTo>
                  <a:cubicBezTo>
                    <a:pt x="185" y="149"/>
                    <a:pt x="148" y="260"/>
                    <a:pt x="111" y="371"/>
                  </a:cubicBezTo>
                  <a:cubicBezTo>
                    <a:pt x="37" y="482"/>
                    <a:pt x="0" y="666"/>
                    <a:pt x="0" y="814"/>
                  </a:cubicBezTo>
                  <a:lnTo>
                    <a:pt x="0" y="1036"/>
                  </a:lnTo>
                  <a:cubicBezTo>
                    <a:pt x="0" y="1110"/>
                    <a:pt x="37" y="1221"/>
                    <a:pt x="111" y="1295"/>
                  </a:cubicBezTo>
                  <a:cubicBezTo>
                    <a:pt x="185" y="1369"/>
                    <a:pt x="259" y="1406"/>
                    <a:pt x="296" y="1480"/>
                  </a:cubicBezTo>
                  <a:lnTo>
                    <a:pt x="481" y="1665"/>
                  </a:lnTo>
                  <a:cubicBezTo>
                    <a:pt x="592" y="1775"/>
                    <a:pt x="814" y="1812"/>
                    <a:pt x="888" y="1812"/>
                  </a:cubicBezTo>
                  <a:cubicBezTo>
                    <a:pt x="1035" y="1812"/>
                    <a:pt x="1109" y="1775"/>
                    <a:pt x="1220" y="1702"/>
                  </a:cubicBezTo>
                  <a:lnTo>
                    <a:pt x="1294" y="1628"/>
                  </a:lnTo>
                  <a:lnTo>
                    <a:pt x="1220" y="1628"/>
                  </a:lnTo>
                  <a:cubicBezTo>
                    <a:pt x="1183" y="1628"/>
                    <a:pt x="1072" y="1591"/>
                    <a:pt x="998" y="1591"/>
                  </a:cubicBezTo>
                  <a:cubicBezTo>
                    <a:pt x="888" y="1517"/>
                    <a:pt x="814" y="1480"/>
                    <a:pt x="703" y="1406"/>
                  </a:cubicBezTo>
                  <a:lnTo>
                    <a:pt x="555" y="1258"/>
                  </a:lnTo>
                  <a:cubicBezTo>
                    <a:pt x="518" y="1221"/>
                    <a:pt x="518" y="1147"/>
                    <a:pt x="481" y="1110"/>
                  </a:cubicBezTo>
                  <a:cubicBezTo>
                    <a:pt x="444" y="1073"/>
                    <a:pt x="444" y="1036"/>
                    <a:pt x="444" y="925"/>
                  </a:cubicBezTo>
                  <a:cubicBezTo>
                    <a:pt x="444" y="888"/>
                    <a:pt x="370" y="814"/>
                    <a:pt x="370" y="740"/>
                  </a:cubicBezTo>
                  <a:cubicBezTo>
                    <a:pt x="370" y="629"/>
                    <a:pt x="333" y="518"/>
                    <a:pt x="333" y="371"/>
                  </a:cubicBezTo>
                  <a:lnTo>
                    <a:pt x="333" y="112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1547950" y="786300"/>
              <a:ext cx="42550" cy="30425"/>
            </a:xfrm>
            <a:custGeom>
              <a:rect b="b" l="l" r="r" t="t"/>
              <a:pathLst>
                <a:path extrusionOk="0" h="1217" w="1702">
                  <a:moveTo>
                    <a:pt x="1096" y="1"/>
                  </a:moveTo>
                  <a:cubicBezTo>
                    <a:pt x="1044" y="1"/>
                    <a:pt x="987" y="9"/>
                    <a:pt x="925" y="34"/>
                  </a:cubicBezTo>
                  <a:cubicBezTo>
                    <a:pt x="851" y="34"/>
                    <a:pt x="777" y="71"/>
                    <a:pt x="703" y="71"/>
                  </a:cubicBezTo>
                  <a:cubicBezTo>
                    <a:pt x="592" y="108"/>
                    <a:pt x="555" y="145"/>
                    <a:pt x="481" y="145"/>
                  </a:cubicBezTo>
                  <a:cubicBezTo>
                    <a:pt x="408" y="218"/>
                    <a:pt x="334" y="255"/>
                    <a:pt x="297" y="292"/>
                  </a:cubicBezTo>
                  <a:cubicBezTo>
                    <a:pt x="223" y="329"/>
                    <a:pt x="186" y="440"/>
                    <a:pt x="149" y="477"/>
                  </a:cubicBezTo>
                  <a:cubicBezTo>
                    <a:pt x="38" y="625"/>
                    <a:pt x="1" y="773"/>
                    <a:pt x="1" y="847"/>
                  </a:cubicBezTo>
                  <a:lnTo>
                    <a:pt x="1" y="1143"/>
                  </a:lnTo>
                  <a:cubicBezTo>
                    <a:pt x="149" y="1180"/>
                    <a:pt x="149" y="1217"/>
                    <a:pt x="149" y="1217"/>
                  </a:cubicBezTo>
                  <a:cubicBezTo>
                    <a:pt x="149" y="1217"/>
                    <a:pt x="149" y="1180"/>
                    <a:pt x="186" y="1143"/>
                  </a:cubicBezTo>
                  <a:cubicBezTo>
                    <a:pt x="260" y="1106"/>
                    <a:pt x="297" y="995"/>
                    <a:pt x="334" y="958"/>
                  </a:cubicBezTo>
                  <a:cubicBezTo>
                    <a:pt x="371" y="847"/>
                    <a:pt x="481" y="773"/>
                    <a:pt x="518" y="736"/>
                  </a:cubicBezTo>
                  <a:lnTo>
                    <a:pt x="666" y="588"/>
                  </a:lnTo>
                  <a:cubicBezTo>
                    <a:pt x="703" y="551"/>
                    <a:pt x="740" y="477"/>
                    <a:pt x="777" y="477"/>
                  </a:cubicBezTo>
                  <a:cubicBezTo>
                    <a:pt x="851" y="440"/>
                    <a:pt x="888" y="440"/>
                    <a:pt x="925" y="403"/>
                  </a:cubicBezTo>
                  <a:cubicBezTo>
                    <a:pt x="962" y="366"/>
                    <a:pt x="1036" y="366"/>
                    <a:pt x="1073" y="292"/>
                  </a:cubicBezTo>
                  <a:cubicBezTo>
                    <a:pt x="1147" y="255"/>
                    <a:pt x="1258" y="218"/>
                    <a:pt x="1406" y="218"/>
                  </a:cubicBezTo>
                  <a:cubicBezTo>
                    <a:pt x="1480" y="145"/>
                    <a:pt x="1591" y="145"/>
                    <a:pt x="1628" y="145"/>
                  </a:cubicBezTo>
                  <a:lnTo>
                    <a:pt x="1701" y="145"/>
                  </a:lnTo>
                  <a:cubicBezTo>
                    <a:pt x="1701" y="145"/>
                    <a:pt x="1665" y="108"/>
                    <a:pt x="1628" y="108"/>
                  </a:cubicBezTo>
                  <a:cubicBezTo>
                    <a:pt x="1591" y="71"/>
                    <a:pt x="1480" y="34"/>
                    <a:pt x="1332" y="34"/>
                  </a:cubicBezTo>
                  <a:cubicBezTo>
                    <a:pt x="1282" y="34"/>
                    <a:pt x="1200" y="1"/>
                    <a:pt x="10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0967525" y="985850"/>
              <a:ext cx="37900" cy="28675"/>
            </a:xfrm>
            <a:custGeom>
              <a:rect b="b" l="l" r="r" t="t"/>
              <a:pathLst>
                <a:path extrusionOk="0" h="1147" w="1516">
                  <a:moveTo>
                    <a:pt x="0" y="0"/>
                  </a:moveTo>
                  <a:lnTo>
                    <a:pt x="0" y="74"/>
                  </a:lnTo>
                  <a:lnTo>
                    <a:pt x="0" y="370"/>
                  </a:lnTo>
                  <a:cubicBezTo>
                    <a:pt x="0" y="444"/>
                    <a:pt x="37" y="592"/>
                    <a:pt x="111" y="740"/>
                  </a:cubicBezTo>
                  <a:cubicBezTo>
                    <a:pt x="185" y="777"/>
                    <a:pt x="222" y="851"/>
                    <a:pt x="259" y="925"/>
                  </a:cubicBezTo>
                  <a:cubicBezTo>
                    <a:pt x="296" y="962"/>
                    <a:pt x="407" y="999"/>
                    <a:pt x="444" y="1072"/>
                  </a:cubicBezTo>
                  <a:cubicBezTo>
                    <a:pt x="555" y="1109"/>
                    <a:pt x="592" y="1109"/>
                    <a:pt x="666" y="1146"/>
                  </a:cubicBezTo>
                  <a:lnTo>
                    <a:pt x="924" y="1146"/>
                  </a:lnTo>
                  <a:cubicBezTo>
                    <a:pt x="1035" y="1146"/>
                    <a:pt x="1183" y="1109"/>
                    <a:pt x="1294" y="1072"/>
                  </a:cubicBezTo>
                  <a:cubicBezTo>
                    <a:pt x="1368" y="999"/>
                    <a:pt x="1405" y="925"/>
                    <a:pt x="1479" y="851"/>
                  </a:cubicBezTo>
                  <a:cubicBezTo>
                    <a:pt x="1516" y="814"/>
                    <a:pt x="1516" y="777"/>
                    <a:pt x="1516" y="777"/>
                  </a:cubicBezTo>
                  <a:lnTo>
                    <a:pt x="1516" y="777"/>
                  </a:lnTo>
                  <a:cubicBezTo>
                    <a:pt x="1516" y="777"/>
                    <a:pt x="1479" y="777"/>
                    <a:pt x="1405" y="814"/>
                  </a:cubicBezTo>
                  <a:cubicBezTo>
                    <a:pt x="1368" y="777"/>
                    <a:pt x="1294" y="777"/>
                    <a:pt x="1183" y="777"/>
                  </a:cubicBezTo>
                  <a:lnTo>
                    <a:pt x="924" y="777"/>
                  </a:lnTo>
                  <a:cubicBezTo>
                    <a:pt x="851" y="777"/>
                    <a:pt x="814" y="740"/>
                    <a:pt x="777" y="740"/>
                  </a:cubicBezTo>
                  <a:cubicBezTo>
                    <a:pt x="740" y="740"/>
                    <a:pt x="666" y="703"/>
                    <a:pt x="629" y="703"/>
                  </a:cubicBezTo>
                  <a:cubicBezTo>
                    <a:pt x="592" y="629"/>
                    <a:pt x="555" y="629"/>
                    <a:pt x="481" y="592"/>
                  </a:cubicBezTo>
                  <a:cubicBezTo>
                    <a:pt x="444" y="555"/>
                    <a:pt x="407" y="555"/>
                    <a:pt x="370" y="518"/>
                  </a:cubicBezTo>
                  <a:cubicBezTo>
                    <a:pt x="259" y="407"/>
                    <a:pt x="222" y="370"/>
                    <a:pt x="185" y="259"/>
                  </a:cubicBezTo>
                  <a:cubicBezTo>
                    <a:pt x="111" y="185"/>
                    <a:pt x="74" y="148"/>
                    <a:pt x="37" y="74"/>
                  </a:cubicBezTo>
                  <a:cubicBezTo>
                    <a:pt x="0" y="3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1006325" y="819475"/>
              <a:ext cx="55500" cy="20350"/>
            </a:xfrm>
            <a:custGeom>
              <a:rect b="b" l="l" r="r" t="t"/>
              <a:pathLst>
                <a:path extrusionOk="0" h="814" w="2220">
                  <a:moveTo>
                    <a:pt x="1110" y="1"/>
                  </a:moveTo>
                  <a:cubicBezTo>
                    <a:pt x="1036" y="1"/>
                    <a:pt x="925" y="38"/>
                    <a:pt x="851" y="38"/>
                  </a:cubicBezTo>
                  <a:cubicBezTo>
                    <a:pt x="740" y="75"/>
                    <a:pt x="666" y="75"/>
                    <a:pt x="593" y="148"/>
                  </a:cubicBezTo>
                  <a:cubicBezTo>
                    <a:pt x="482" y="222"/>
                    <a:pt x="334" y="333"/>
                    <a:pt x="223" y="407"/>
                  </a:cubicBezTo>
                  <a:cubicBezTo>
                    <a:pt x="149" y="518"/>
                    <a:pt x="112" y="592"/>
                    <a:pt x="38" y="703"/>
                  </a:cubicBezTo>
                  <a:cubicBezTo>
                    <a:pt x="1" y="740"/>
                    <a:pt x="1" y="777"/>
                    <a:pt x="1" y="777"/>
                  </a:cubicBezTo>
                  <a:cubicBezTo>
                    <a:pt x="1" y="777"/>
                    <a:pt x="38" y="777"/>
                    <a:pt x="112" y="740"/>
                  </a:cubicBezTo>
                  <a:cubicBezTo>
                    <a:pt x="149" y="703"/>
                    <a:pt x="297" y="629"/>
                    <a:pt x="371" y="592"/>
                  </a:cubicBezTo>
                  <a:cubicBezTo>
                    <a:pt x="482" y="555"/>
                    <a:pt x="593" y="518"/>
                    <a:pt x="740" y="444"/>
                  </a:cubicBezTo>
                  <a:cubicBezTo>
                    <a:pt x="777" y="407"/>
                    <a:pt x="888" y="407"/>
                    <a:pt x="925" y="407"/>
                  </a:cubicBezTo>
                  <a:cubicBezTo>
                    <a:pt x="962" y="407"/>
                    <a:pt x="1073" y="370"/>
                    <a:pt x="1147" y="370"/>
                  </a:cubicBezTo>
                  <a:lnTo>
                    <a:pt x="1332" y="370"/>
                  </a:lnTo>
                  <a:cubicBezTo>
                    <a:pt x="1406" y="370"/>
                    <a:pt x="1480" y="370"/>
                    <a:pt x="1517" y="407"/>
                  </a:cubicBezTo>
                  <a:cubicBezTo>
                    <a:pt x="1665" y="444"/>
                    <a:pt x="1776" y="518"/>
                    <a:pt x="1886" y="555"/>
                  </a:cubicBezTo>
                  <a:cubicBezTo>
                    <a:pt x="1997" y="592"/>
                    <a:pt x="2071" y="629"/>
                    <a:pt x="2145" y="740"/>
                  </a:cubicBezTo>
                  <a:lnTo>
                    <a:pt x="2219" y="814"/>
                  </a:lnTo>
                  <a:lnTo>
                    <a:pt x="2219" y="703"/>
                  </a:lnTo>
                  <a:cubicBezTo>
                    <a:pt x="2219" y="592"/>
                    <a:pt x="2182" y="518"/>
                    <a:pt x="2071" y="407"/>
                  </a:cubicBezTo>
                  <a:cubicBezTo>
                    <a:pt x="1997" y="333"/>
                    <a:pt x="1850" y="185"/>
                    <a:pt x="1702" y="148"/>
                  </a:cubicBezTo>
                  <a:cubicBezTo>
                    <a:pt x="1628" y="75"/>
                    <a:pt x="1517" y="75"/>
                    <a:pt x="1443" y="38"/>
                  </a:cubicBezTo>
                  <a:cubicBezTo>
                    <a:pt x="1332" y="1"/>
                    <a:pt x="1258" y="1"/>
                    <a:pt x="1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1093225" y="539425"/>
              <a:ext cx="32375" cy="37925"/>
            </a:xfrm>
            <a:custGeom>
              <a:rect b="b" l="l" r="r" t="t"/>
              <a:pathLst>
                <a:path extrusionOk="0" h="1517" w="1295">
                  <a:moveTo>
                    <a:pt x="444" y="0"/>
                  </a:moveTo>
                  <a:cubicBezTo>
                    <a:pt x="444" y="0"/>
                    <a:pt x="407" y="1"/>
                    <a:pt x="370" y="74"/>
                  </a:cubicBezTo>
                  <a:cubicBezTo>
                    <a:pt x="333" y="111"/>
                    <a:pt x="222" y="148"/>
                    <a:pt x="148" y="259"/>
                  </a:cubicBezTo>
                  <a:cubicBezTo>
                    <a:pt x="37" y="333"/>
                    <a:pt x="0" y="481"/>
                    <a:pt x="0" y="666"/>
                  </a:cubicBezTo>
                  <a:lnTo>
                    <a:pt x="0" y="888"/>
                  </a:lnTo>
                  <a:cubicBezTo>
                    <a:pt x="0" y="962"/>
                    <a:pt x="37" y="1073"/>
                    <a:pt x="74" y="1110"/>
                  </a:cubicBezTo>
                  <a:cubicBezTo>
                    <a:pt x="148" y="1220"/>
                    <a:pt x="185" y="1257"/>
                    <a:pt x="259" y="1294"/>
                  </a:cubicBezTo>
                  <a:cubicBezTo>
                    <a:pt x="333" y="1331"/>
                    <a:pt x="407" y="1405"/>
                    <a:pt x="518" y="1442"/>
                  </a:cubicBezTo>
                  <a:cubicBezTo>
                    <a:pt x="629" y="1479"/>
                    <a:pt x="777" y="1516"/>
                    <a:pt x="925" y="1516"/>
                  </a:cubicBezTo>
                  <a:cubicBezTo>
                    <a:pt x="1072" y="1516"/>
                    <a:pt x="1146" y="1479"/>
                    <a:pt x="1183" y="1442"/>
                  </a:cubicBezTo>
                  <a:cubicBezTo>
                    <a:pt x="1257" y="1405"/>
                    <a:pt x="1294" y="1405"/>
                    <a:pt x="1294" y="1405"/>
                  </a:cubicBezTo>
                  <a:lnTo>
                    <a:pt x="1183" y="1405"/>
                  </a:lnTo>
                  <a:cubicBezTo>
                    <a:pt x="1146" y="1368"/>
                    <a:pt x="1072" y="1368"/>
                    <a:pt x="961" y="1294"/>
                  </a:cubicBezTo>
                  <a:lnTo>
                    <a:pt x="703" y="1184"/>
                  </a:lnTo>
                  <a:cubicBezTo>
                    <a:pt x="629" y="1110"/>
                    <a:pt x="592" y="1073"/>
                    <a:pt x="555" y="1073"/>
                  </a:cubicBezTo>
                  <a:cubicBezTo>
                    <a:pt x="518" y="1036"/>
                    <a:pt x="518" y="999"/>
                    <a:pt x="444" y="925"/>
                  </a:cubicBezTo>
                  <a:cubicBezTo>
                    <a:pt x="407" y="888"/>
                    <a:pt x="407" y="851"/>
                    <a:pt x="407" y="777"/>
                  </a:cubicBezTo>
                  <a:cubicBezTo>
                    <a:pt x="407" y="740"/>
                    <a:pt x="370" y="703"/>
                    <a:pt x="370" y="666"/>
                  </a:cubicBezTo>
                  <a:lnTo>
                    <a:pt x="370" y="333"/>
                  </a:lnTo>
                  <a:cubicBezTo>
                    <a:pt x="370" y="259"/>
                    <a:pt x="407" y="148"/>
                    <a:pt x="407" y="111"/>
                  </a:cubicBezTo>
                  <a:cubicBezTo>
                    <a:pt x="444" y="37"/>
                    <a:pt x="444" y="0"/>
                    <a:pt x="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11150525" y="398000"/>
              <a:ext cx="53625" cy="21300"/>
            </a:xfrm>
            <a:custGeom>
              <a:rect b="b" l="l" r="r" t="t"/>
              <a:pathLst>
                <a:path extrusionOk="0" h="852" w="2145">
                  <a:moveTo>
                    <a:pt x="2108" y="642"/>
                  </a:moveTo>
                  <a:cubicBezTo>
                    <a:pt x="2109" y="673"/>
                    <a:pt x="2112" y="697"/>
                    <a:pt x="2121" y="697"/>
                  </a:cubicBezTo>
                  <a:cubicBezTo>
                    <a:pt x="2126" y="697"/>
                    <a:pt x="2134" y="688"/>
                    <a:pt x="2145" y="666"/>
                  </a:cubicBezTo>
                  <a:lnTo>
                    <a:pt x="2108" y="642"/>
                  </a:lnTo>
                  <a:close/>
                  <a:moveTo>
                    <a:pt x="740" y="1"/>
                  </a:moveTo>
                  <a:cubicBezTo>
                    <a:pt x="666" y="1"/>
                    <a:pt x="555" y="38"/>
                    <a:pt x="481" y="75"/>
                  </a:cubicBezTo>
                  <a:cubicBezTo>
                    <a:pt x="296" y="112"/>
                    <a:pt x="185" y="260"/>
                    <a:pt x="111" y="408"/>
                  </a:cubicBezTo>
                  <a:cubicBezTo>
                    <a:pt x="0" y="555"/>
                    <a:pt x="0" y="629"/>
                    <a:pt x="0" y="703"/>
                  </a:cubicBezTo>
                  <a:cubicBezTo>
                    <a:pt x="0" y="814"/>
                    <a:pt x="74" y="851"/>
                    <a:pt x="74" y="851"/>
                  </a:cubicBezTo>
                  <a:cubicBezTo>
                    <a:pt x="74" y="851"/>
                    <a:pt x="74" y="814"/>
                    <a:pt x="111" y="777"/>
                  </a:cubicBezTo>
                  <a:cubicBezTo>
                    <a:pt x="148" y="740"/>
                    <a:pt x="185" y="629"/>
                    <a:pt x="296" y="592"/>
                  </a:cubicBezTo>
                  <a:cubicBezTo>
                    <a:pt x="370" y="555"/>
                    <a:pt x="481" y="482"/>
                    <a:pt x="629" y="445"/>
                  </a:cubicBezTo>
                  <a:cubicBezTo>
                    <a:pt x="666" y="445"/>
                    <a:pt x="740" y="445"/>
                    <a:pt x="814" y="408"/>
                  </a:cubicBezTo>
                  <a:lnTo>
                    <a:pt x="1442" y="408"/>
                  </a:lnTo>
                  <a:cubicBezTo>
                    <a:pt x="1590" y="408"/>
                    <a:pt x="1664" y="445"/>
                    <a:pt x="1812" y="445"/>
                  </a:cubicBezTo>
                  <a:cubicBezTo>
                    <a:pt x="1923" y="482"/>
                    <a:pt x="1997" y="519"/>
                    <a:pt x="2034" y="592"/>
                  </a:cubicBezTo>
                  <a:lnTo>
                    <a:pt x="2108" y="642"/>
                  </a:lnTo>
                  <a:lnTo>
                    <a:pt x="2108" y="642"/>
                  </a:lnTo>
                  <a:cubicBezTo>
                    <a:pt x="2108" y="627"/>
                    <a:pt x="2108" y="610"/>
                    <a:pt x="2108" y="592"/>
                  </a:cubicBezTo>
                  <a:cubicBezTo>
                    <a:pt x="2108" y="482"/>
                    <a:pt x="2034" y="408"/>
                    <a:pt x="1923" y="297"/>
                  </a:cubicBezTo>
                  <a:cubicBezTo>
                    <a:pt x="1812" y="223"/>
                    <a:pt x="1664" y="112"/>
                    <a:pt x="1479" y="75"/>
                  </a:cubicBezTo>
                  <a:cubicBezTo>
                    <a:pt x="1405" y="75"/>
                    <a:pt x="1368" y="38"/>
                    <a:pt x="1257" y="38"/>
                  </a:cubicBezTo>
                  <a:cubicBezTo>
                    <a:pt x="1183" y="38"/>
                    <a:pt x="1073" y="38"/>
                    <a:pt x="1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11306725" y="419275"/>
              <a:ext cx="37000" cy="44375"/>
            </a:xfrm>
            <a:custGeom>
              <a:rect b="b" l="l" r="r" t="t"/>
              <a:pathLst>
                <a:path extrusionOk="0" h="1775" w="1480">
                  <a:moveTo>
                    <a:pt x="296" y="0"/>
                  </a:moveTo>
                  <a:lnTo>
                    <a:pt x="185" y="111"/>
                  </a:lnTo>
                  <a:cubicBezTo>
                    <a:pt x="148" y="148"/>
                    <a:pt x="74" y="259"/>
                    <a:pt x="37" y="370"/>
                  </a:cubicBezTo>
                  <a:cubicBezTo>
                    <a:pt x="0" y="518"/>
                    <a:pt x="0" y="666"/>
                    <a:pt x="0" y="851"/>
                  </a:cubicBezTo>
                  <a:cubicBezTo>
                    <a:pt x="0" y="925"/>
                    <a:pt x="37" y="1035"/>
                    <a:pt x="37" y="1109"/>
                  </a:cubicBezTo>
                  <a:cubicBezTo>
                    <a:pt x="111" y="1220"/>
                    <a:pt x="148" y="1294"/>
                    <a:pt x="185" y="1368"/>
                  </a:cubicBezTo>
                  <a:cubicBezTo>
                    <a:pt x="222" y="1442"/>
                    <a:pt x="333" y="1479"/>
                    <a:pt x="370" y="1553"/>
                  </a:cubicBezTo>
                  <a:cubicBezTo>
                    <a:pt x="444" y="1590"/>
                    <a:pt x="518" y="1627"/>
                    <a:pt x="592" y="1664"/>
                  </a:cubicBezTo>
                  <a:cubicBezTo>
                    <a:pt x="740" y="1775"/>
                    <a:pt x="925" y="1775"/>
                    <a:pt x="1073" y="1775"/>
                  </a:cubicBezTo>
                  <a:cubicBezTo>
                    <a:pt x="1184" y="1775"/>
                    <a:pt x="1294" y="1738"/>
                    <a:pt x="1368" y="1738"/>
                  </a:cubicBezTo>
                  <a:cubicBezTo>
                    <a:pt x="1442" y="1664"/>
                    <a:pt x="1479" y="1664"/>
                    <a:pt x="1479" y="1664"/>
                  </a:cubicBezTo>
                  <a:lnTo>
                    <a:pt x="1368" y="1664"/>
                  </a:lnTo>
                  <a:cubicBezTo>
                    <a:pt x="1294" y="1664"/>
                    <a:pt x="1221" y="1627"/>
                    <a:pt x="1110" y="1590"/>
                  </a:cubicBezTo>
                  <a:cubicBezTo>
                    <a:pt x="1036" y="1553"/>
                    <a:pt x="888" y="1479"/>
                    <a:pt x="777" y="1405"/>
                  </a:cubicBezTo>
                  <a:lnTo>
                    <a:pt x="666" y="1257"/>
                  </a:lnTo>
                  <a:lnTo>
                    <a:pt x="518" y="1109"/>
                  </a:lnTo>
                  <a:cubicBezTo>
                    <a:pt x="481" y="1072"/>
                    <a:pt x="407" y="1035"/>
                    <a:pt x="407" y="925"/>
                  </a:cubicBezTo>
                  <a:cubicBezTo>
                    <a:pt x="370" y="888"/>
                    <a:pt x="370" y="814"/>
                    <a:pt x="333" y="740"/>
                  </a:cubicBezTo>
                  <a:cubicBezTo>
                    <a:pt x="296" y="629"/>
                    <a:pt x="296" y="518"/>
                    <a:pt x="296" y="370"/>
                  </a:cubicBezTo>
                  <a:lnTo>
                    <a:pt x="296" y="11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9830675" y="1668875"/>
              <a:ext cx="10175" cy="30525"/>
            </a:xfrm>
            <a:custGeom>
              <a:rect b="b" l="l" r="r" t="t"/>
              <a:pathLst>
                <a:path extrusionOk="0" h="1221" w="407">
                  <a:moveTo>
                    <a:pt x="407" y="1"/>
                  </a:moveTo>
                  <a:cubicBezTo>
                    <a:pt x="407" y="1"/>
                    <a:pt x="370" y="1"/>
                    <a:pt x="370" y="38"/>
                  </a:cubicBezTo>
                  <a:cubicBezTo>
                    <a:pt x="296" y="38"/>
                    <a:pt x="259" y="75"/>
                    <a:pt x="222" y="112"/>
                  </a:cubicBezTo>
                  <a:cubicBezTo>
                    <a:pt x="185" y="149"/>
                    <a:pt x="111" y="222"/>
                    <a:pt x="74" y="296"/>
                  </a:cubicBezTo>
                  <a:cubicBezTo>
                    <a:pt x="74" y="370"/>
                    <a:pt x="37" y="407"/>
                    <a:pt x="37" y="407"/>
                  </a:cubicBezTo>
                  <a:cubicBezTo>
                    <a:pt x="37" y="444"/>
                    <a:pt x="0" y="481"/>
                    <a:pt x="0" y="555"/>
                  </a:cubicBezTo>
                  <a:lnTo>
                    <a:pt x="0" y="666"/>
                  </a:lnTo>
                  <a:lnTo>
                    <a:pt x="0" y="814"/>
                  </a:lnTo>
                  <a:cubicBezTo>
                    <a:pt x="0" y="925"/>
                    <a:pt x="37" y="962"/>
                    <a:pt x="37" y="1036"/>
                  </a:cubicBezTo>
                  <a:cubicBezTo>
                    <a:pt x="37" y="1073"/>
                    <a:pt x="74" y="1147"/>
                    <a:pt x="111" y="1184"/>
                  </a:cubicBezTo>
                  <a:lnTo>
                    <a:pt x="185" y="1221"/>
                  </a:lnTo>
                  <a:lnTo>
                    <a:pt x="222" y="1184"/>
                  </a:lnTo>
                  <a:cubicBezTo>
                    <a:pt x="222" y="1147"/>
                    <a:pt x="259" y="1073"/>
                    <a:pt x="259" y="1036"/>
                  </a:cubicBezTo>
                  <a:cubicBezTo>
                    <a:pt x="296" y="999"/>
                    <a:pt x="296" y="925"/>
                    <a:pt x="296" y="851"/>
                  </a:cubicBezTo>
                  <a:cubicBezTo>
                    <a:pt x="296" y="814"/>
                    <a:pt x="370" y="814"/>
                    <a:pt x="370" y="777"/>
                  </a:cubicBezTo>
                  <a:cubicBezTo>
                    <a:pt x="370" y="629"/>
                    <a:pt x="370" y="592"/>
                    <a:pt x="407" y="555"/>
                  </a:cubicBezTo>
                  <a:lnTo>
                    <a:pt x="407" y="444"/>
                  </a:lnTo>
                  <a:lnTo>
                    <a:pt x="407" y="370"/>
                  </a:lnTo>
                  <a:lnTo>
                    <a:pt x="407" y="149"/>
                  </a:lnTo>
                  <a:lnTo>
                    <a:pt x="407" y="38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9948050" y="1679050"/>
              <a:ext cx="19425" cy="40700"/>
            </a:xfrm>
            <a:custGeom>
              <a:rect b="b" l="l" r="r" t="t"/>
              <a:pathLst>
                <a:path extrusionOk="0" h="1628" w="777">
                  <a:moveTo>
                    <a:pt x="777" y="0"/>
                  </a:moveTo>
                  <a:lnTo>
                    <a:pt x="777" y="0"/>
                  </a:lnTo>
                  <a:cubicBezTo>
                    <a:pt x="777" y="0"/>
                    <a:pt x="740" y="0"/>
                    <a:pt x="703" y="37"/>
                  </a:cubicBezTo>
                  <a:cubicBezTo>
                    <a:pt x="666" y="37"/>
                    <a:pt x="555" y="74"/>
                    <a:pt x="481" y="148"/>
                  </a:cubicBezTo>
                  <a:cubicBezTo>
                    <a:pt x="370" y="185"/>
                    <a:pt x="296" y="259"/>
                    <a:pt x="222" y="370"/>
                  </a:cubicBezTo>
                  <a:cubicBezTo>
                    <a:pt x="185" y="407"/>
                    <a:pt x="148" y="444"/>
                    <a:pt x="148" y="518"/>
                  </a:cubicBezTo>
                  <a:cubicBezTo>
                    <a:pt x="111" y="555"/>
                    <a:pt x="111" y="629"/>
                    <a:pt x="37" y="703"/>
                  </a:cubicBezTo>
                  <a:cubicBezTo>
                    <a:pt x="37" y="740"/>
                    <a:pt x="1" y="814"/>
                    <a:pt x="1" y="888"/>
                  </a:cubicBezTo>
                  <a:lnTo>
                    <a:pt x="1" y="1072"/>
                  </a:lnTo>
                  <a:cubicBezTo>
                    <a:pt x="1" y="1183"/>
                    <a:pt x="37" y="1294"/>
                    <a:pt x="148" y="1368"/>
                  </a:cubicBezTo>
                  <a:cubicBezTo>
                    <a:pt x="185" y="1479"/>
                    <a:pt x="259" y="1516"/>
                    <a:pt x="333" y="1553"/>
                  </a:cubicBezTo>
                  <a:cubicBezTo>
                    <a:pt x="370" y="1627"/>
                    <a:pt x="407" y="1627"/>
                    <a:pt x="407" y="1627"/>
                  </a:cubicBezTo>
                  <a:lnTo>
                    <a:pt x="407" y="1516"/>
                  </a:lnTo>
                  <a:cubicBezTo>
                    <a:pt x="407" y="1479"/>
                    <a:pt x="407" y="1368"/>
                    <a:pt x="370" y="1331"/>
                  </a:cubicBezTo>
                  <a:lnTo>
                    <a:pt x="370" y="1072"/>
                  </a:lnTo>
                  <a:cubicBezTo>
                    <a:pt x="370" y="999"/>
                    <a:pt x="370" y="962"/>
                    <a:pt x="407" y="925"/>
                  </a:cubicBezTo>
                  <a:cubicBezTo>
                    <a:pt x="407" y="888"/>
                    <a:pt x="407" y="814"/>
                    <a:pt x="444" y="777"/>
                  </a:cubicBezTo>
                  <a:cubicBezTo>
                    <a:pt x="444" y="740"/>
                    <a:pt x="518" y="703"/>
                    <a:pt x="518" y="629"/>
                  </a:cubicBezTo>
                  <a:cubicBezTo>
                    <a:pt x="518" y="592"/>
                    <a:pt x="555" y="555"/>
                    <a:pt x="555" y="518"/>
                  </a:cubicBezTo>
                  <a:cubicBezTo>
                    <a:pt x="592" y="407"/>
                    <a:pt x="666" y="333"/>
                    <a:pt x="703" y="259"/>
                  </a:cubicBezTo>
                  <a:cubicBezTo>
                    <a:pt x="703" y="222"/>
                    <a:pt x="703" y="148"/>
                    <a:pt x="740" y="74"/>
                  </a:cubicBezTo>
                  <a:cubicBezTo>
                    <a:pt x="777" y="37"/>
                    <a:pt x="777" y="0"/>
                    <a:pt x="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10058050" y="1709550"/>
              <a:ext cx="44375" cy="47150"/>
            </a:xfrm>
            <a:custGeom>
              <a:rect b="b" l="l" r="r" t="t"/>
              <a:pathLst>
                <a:path extrusionOk="0" h="1886" w="1775">
                  <a:moveTo>
                    <a:pt x="1701" y="0"/>
                  </a:moveTo>
                  <a:lnTo>
                    <a:pt x="1701" y="148"/>
                  </a:lnTo>
                  <a:cubicBezTo>
                    <a:pt x="1701" y="259"/>
                    <a:pt x="1664" y="333"/>
                    <a:pt x="1590" y="444"/>
                  </a:cubicBezTo>
                  <a:cubicBezTo>
                    <a:pt x="1553" y="518"/>
                    <a:pt x="1516" y="666"/>
                    <a:pt x="1405" y="740"/>
                  </a:cubicBezTo>
                  <a:cubicBezTo>
                    <a:pt x="1368" y="814"/>
                    <a:pt x="1331" y="888"/>
                    <a:pt x="1294" y="925"/>
                  </a:cubicBezTo>
                  <a:cubicBezTo>
                    <a:pt x="1220" y="999"/>
                    <a:pt x="1183" y="1073"/>
                    <a:pt x="1146" y="1110"/>
                  </a:cubicBezTo>
                  <a:cubicBezTo>
                    <a:pt x="1109" y="1183"/>
                    <a:pt x="1035" y="1257"/>
                    <a:pt x="961" y="1294"/>
                  </a:cubicBezTo>
                  <a:cubicBezTo>
                    <a:pt x="924" y="1368"/>
                    <a:pt x="850" y="1405"/>
                    <a:pt x="776" y="1442"/>
                  </a:cubicBezTo>
                  <a:cubicBezTo>
                    <a:pt x="555" y="1516"/>
                    <a:pt x="444" y="1553"/>
                    <a:pt x="370" y="1627"/>
                  </a:cubicBezTo>
                  <a:cubicBezTo>
                    <a:pt x="259" y="1701"/>
                    <a:pt x="185" y="1775"/>
                    <a:pt x="74" y="1775"/>
                  </a:cubicBezTo>
                  <a:cubicBezTo>
                    <a:pt x="37" y="1812"/>
                    <a:pt x="0" y="1812"/>
                    <a:pt x="0" y="1812"/>
                  </a:cubicBezTo>
                  <a:cubicBezTo>
                    <a:pt x="0" y="1812"/>
                    <a:pt x="37" y="1812"/>
                    <a:pt x="111" y="1886"/>
                  </a:cubicBezTo>
                  <a:lnTo>
                    <a:pt x="444" y="1886"/>
                  </a:lnTo>
                  <a:cubicBezTo>
                    <a:pt x="592" y="1812"/>
                    <a:pt x="739" y="1775"/>
                    <a:pt x="924" y="1701"/>
                  </a:cubicBezTo>
                  <a:cubicBezTo>
                    <a:pt x="998" y="1627"/>
                    <a:pt x="1035" y="1590"/>
                    <a:pt x="1146" y="1553"/>
                  </a:cubicBezTo>
                  <a:cubicBezTo>
                    <a:pt x="1257" y="1516"/>
                    <a:pt x="1294" y="1405"/>
                    <a:pt x="1331" y="1368"/>
                  </a:cubicBezTo>
                  <a:cubicBezTo>
                    <a:pt x="1368" y="1294"/>
                    <a:pt x="1479" y="1220"/>
                    <a:pt x="1516" y="1110"/>
                  </a:cubicBezTo>
                  <a:cubicBezTo>
                    <a:pt x="1553" y="1036"/>
                    <a:pt x="1590" y="999"/>
                    <a:pt x="1664" y="888"/>
                  </a:cubicBezTo>
                  <a:cubicBezTo>
                    <a:pt x="1738" y="740"/>
                    <a:pt x="1738" y="592"/>
                    <a:pt x="1775" y="444"/>
                  </a:cubicBezTo>
                  <a:cubicBezTo>
                    <a:pt x="1775" y="296"/>
                    <a:pt x="1738" y="148"/>
                    <a:pt x="1738" y="111"/>
                  </a:cubicBezTo>
                  <a:lnTo>
                    <a:pt x="17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9805725" y="1555200"/>
              <a:ext cx="13875" cy="100775"/>
            </a:xfrm>
            <a:custGeom>
              <a:rect b="b" l="l" r="r" t="t"/>
              <a:pathLst>
                <a:path extrusionOk="0" h="4031" w="555">
                  <a:moveTo>
                    <a:pt x="185" y="0"/>
                  </a:moveTo>
                  <a:cubicBezTo>
                    <a:pt x="185" y="0"/>
                    <a:pt x="185" y="37"/>
                    <a:pt x="148" y="185"/>
                  </a:cubicBezTo>
                  <a:cubicBezTo>
                    <a:pt x="148" y="296"/>
                    <a:pt x="111" y="481"/>
                    <a:pt x="37" y="666"/>
                  </a:cubicBezTo>
                  <a:cubicBezTo>
                    <a:pt x="37" y="851"/>
                    <a:pt x="0" y="1072"/>
                    <a:pt x="0" y="1294"/>
                  </a:cubicBezTo>
                  <a:lnTo>
                    <a:pt x="0" y="1664"/>
                  </a:lnTo>
                  <a:lnTo>
                    <a:pt x="0" y="2034"/>
                  </a:lnTo>
                  <a:cubicBezTo>
                    <a:pt x="0" y="2182"/>
                    <a:pt x="37" y="2255"/>
                    <a:pt x="37" y="2403"/>
                  </a:cubicBezTo>
                  <a:cubicBezTo>
                    <a:pt x="37" y="2551"/>
                    <a:pt x="111" y="2625"/>
                    <a:pt x="111" y="2773"/>
                  </a:cubicBezTo>
                  <a:cubicBezTo>
                    <a:pt x="148" y="2995"/>
                    <a:pt x="185" y="3254"/>
                    <a:pt x="222" y="3439"/>
                  </a:cubicBezTo>
                  <a:cubicBezTo>
                    <a:pt x="296" y="3623"/>
                    <a:pt x="333" y="3734"/>
                    <a:pt x="370" y="3845"/>
                  </a:cubicBezTo>
                  <a:cubicBezTo>
                    <a:pt x="407" y="3919"/>
                    <a:pt x="407" y="4030"/>
                    <a:pt x="407" y="4030"/>
                  </a:cubicBezTo>
                  <a:lnTo>
                    <a:pt x="407" y="3845"/>
                  </a:lnTo>
                  <a:lnTo>
                    <a:pt x="407" y="3365"/>
                  </a:lnTo>
                  <a:cubicBezTo>
                    <a:pt x="555" y="3180"/>
                    <a:pt x="555" y="2995"/>
                    <a:pt x="555" y="2773"/>
                  </a:cubicBezTo>
                  <a:lnTo>
                    <a:pt x="555" y="2403"/>
                  </a:lnTo>
                  <a:cubicBezTo>
                    <a:pt x="555" y="2255"/>
                    <a:pt x="555" y="2182"/>
                    <a:pt x="518" y="2034"/>
                  </a:cubicBezTo>
                  <a:cubicBezTo>
                    <a:pt x="518" y="1886"/>
                    <a:pt x="518" y="1812"/>
                    <a:pt x="481" y="1664"/>
                  </a:cubicBezTo>
                  <a:cubicBezTo>
                    <a:pt x="481" y="1516"/>
                    <a:pt x="407" y="1442"/>
                    <a:pt x="407" y="1294"/>
                  </a:cubicBezTo>
                  <a:cubicBezTo>
                    <a:pt x="370" y="1072"/>
                    <a:pt x="370" y="851"/>
                    <a:pt x="333" y="666"/>
                  </a:cubicBezTo>
                  <a:cubicBezTo>
                    <a:pt x="296" y="481"/>
                    <a:pt x="296" y="333"/>
                    <a:pt x="222" y="185"/>
                  </a:cubicBezTo>
                  <a:cubicBezTo>
                    <a:pt x="222" y="111"/>
                    <a:pt x="185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9797400" y="1462775"/>
              <a:ext cx="10175" cy="36075"/>
            </a:xfrm>
            <a:custGeom>
              <a:rect b="b" l="l" r="r" t="t"/>
              <a:pathLst>
                <a:path extrusionOk="0" h="1443" w="407">
                  <a:moveTo>
                    <a:pt x="222" y="0"/>
                  </a:moveTo>
                  <a:lnTo>
                    <a:pt x="148" y="37"/>
                  </a:lnTo>
                  <a:cubicBezTo>
                    <a:pt x="148" y="74"/>
                    <a:pt x="111" y="148"/>
                    <a:pt x="74" y="222"/>
                  </a:cubicBezTo>
                  <a:cubicBezTo>
                    <a:pt x="0" y="296"/>
                    <a:pt x="0" y="370"/>
                    <a:pt x="0" y="481"/>
                  </a:cubicBezTo>
                  <a:lnTo>
                    <a:pt x="0" y="592"/>
                  </a:lnTo>
                  <a:lnTo>
                    <a:pt x="0" y="740"/>
                  </a:lnTo>
                  <a:lnTo>
                    <a:pt x="0" y="887"/>
                  </a:lnTo>
                  <a:lnTo>
                    <a:pt x="0" y="998"/>
                  </a:lnTo>
                  <a:cubicBezTo>
                    <a:pt x="0" y="1109"/>
                    <a:pt x="74" y="1220"/>
                    <a:pt x="111" y="1257"/>
                  </a:cubicBezTo>
                  <a:cubicBezTo>
                    <a:pt x="148" y="1294"/>
                    <a:pt x="148" y="1368"/>
                    <a:pt x="222" y="1368"/>
                  </a:cubicBezTo>
                  <a:lnTo>
                    <a:pt x="259" y="1442"/>
                  </a:lnTo>
                  <a:cubicBezTo>
                    <a:pt x="259" y="1442"/>
                    <a:pt x="259" y="1368"/>
                    <a:pt x="296" y="1368"/>
                  </a:cubicBezTo>
                  <a:cubicBezTo>
                    <a:pt x="296" y="1331"/>
                    <a:pt x="333" y="1294"/>
                    <a:pt x="333" y="1183"/>
                  </a:cubicBezTo>
                  <a:cubicBezTo>
                    <a:pt x="333" y="1146"/>
                    <a:pt x="407" y="1072"/>
                    <a:pt x="407" y="961"/>
                  </a:cubicBezTo>
                  <a:lnTo>
                    <a:pt x="407" y="814"/>
                  </a:lnTo>
                  <a:lnTo>
                    <a:pt x="407" y="703"/>
                  </a:lnTo>
                  <a:lnTo>
                    <a:pt x="407" y="555"/>
                  </a:lnTo>
                  <a:cubicBezTo>
                    <a:pt x="333" y="555"/>
                    <a:pt x="333" y="518"/>
                    <a:pt x="333" y="481"/>
                  </a:cubicBezTo>
                  <a:cubicBezTo>
                    <a:pt x="333" y="370"/>
                    <a:pt x="296" y="296"/>
                    <a:pt x="296" y="222"/>
                  </a:cubicBezTo>
                  <a:cubicBezTo>
                    <a:pt x="296" y="185"/>
                    <a:pt x="259" y="111"/>
                    <a:pt x="259" y="37"/>
                  </a:cubicBezTo>
                  <a:cubicBezTo>
                    <a:pt x="259" y="0"/>
                    <a:pt x="222" y="0"/>
                    <a:pt x="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9775200" y="1306575"/>
              <a:ext cx="12050" cy="53625"/>
            </a:xfrm>
            <a:custGeom>
              <a:rect b="b" l="l" r="r" t="t"/>
              <a:pathLst>
                <a:path extrusionOk="0" h="2145" w="482">
                  <a:moveTo>
                    <a:pt x="38" y="0"/>
                  </a:moveTo>
                  <a:lnTo>
                    <a:pt x="38" y="111"/>
                  </a:lnTo>
                  <a:cubicBezTo>
                    <a:pt x="38" y="148"/>
                    <a:pt x="1" y="222"/>
                    <a:pt x="1" y="370"/>
                  </a:cubicBezTo>
                  <a:lnTo>
                    <a:pt x="1" y="740"/>
                  </a:lnTo>
                  <a:lnTo>
                    <a:pt x="1" y="924"/>
                  </a:lnTo>
                  <a:cubicBezTo>
                    <a:pt x="1" y="961"/>
                    <a:pt x="1" y="1072"/>
                    <a:pt x="38" y="1109"/>
                  </a:cubicBezTo>
                  <a:cubicBezTo>
                    <a:pt x="38" y="1146"/>
                    <a:pt x="75" y="1257"/>
                    <a:pt x="75" y="1294"/>
                  </a:cubicBezTo>
                  <a:cubicBezTo>
                    <a:pt x="75" y="1331"/>
                    <a:pt x="112" y="1442"/>
                    <a:pt x="112" y="1479"/>
                  </a:cubicBezTo>
                  <a:cubicBezTo>
                    <a:pt x="186" y="1627"/>
                    <a:pt x="223" y="1701"/>
                    <a:pt x="260" y="1812"/>
                  </a:cubicBezTo>
                  <a:cubicBezTo>
                    <a:pt x="297" y="1923"/>
                    <a:pt x="371" y="1997"/>
                    <a:pt x="408" y="2034"/>
                  </a:cubicBezTo>
                  <a:cubicBezTo>
                    <a:pt x="445" y="2071"/>
                    <a:pt x="445" y="2144"/>
                    <a:pt x="445" y="2144"/>
                  </a:cubicBezTo>
                  <a:lnTo>
                    <a:pt x="445" y="2034"/>
                  </a:lnTo>
                  <a:cubicBezTo>
                    <a:pt x="445" y="1997"/>
                    <a:pt x="482" y="1923"/>
                    <a:pt x="482" y="1775"/>
                  </a:cubicBezTo>
                  <a:lnTo>
                    <a:pt x="482" y="1405"/>
                  </a:lnTo>
                  <a:lnTo>
                    <a:pt x="482" y="1220"/>
                  </a:lnTo>
                  <a:cubicBezTo>
                    <a:pt x="482" y="1183"/>
                    <a:pt x="482" y="1072"/>
                    <a:pt x="445" y="1035"/>
                  </a:cubicBezTo>
                  <a:cubicBezTo>
                    <a:pt x="445" y="998"/>
                    <a:pt x="408" y="887"/>
                    <a:pt x="408" y="850"/>
                  </a:cubicBezTo>
                  <a:cubicBezTo>
                    <a:pt x="408" y="777"/>
                    <a:pt x="371" y="703"/>
                    <a:pt x="371" y="666"/>
                  </a:cubicBezTo>
                  <a:cubicBezTo>
                    <a:pt x="297" y="518"/>
                    <a:pt x="260" y="407"/>
                    <a:pt x="223" y="333"/>
                  </a:cubicBezTo>
                  <a:cubicBezTo>
                    <a:pt x="186" y="222"/>
                    <a:pt x="112" y="148"/>
                    <a:pt x="75" y="111"/>
                  </a:cubicBezTo>
                  <a:cubicBezTo>
                    <a:pt x="38" y="37"/>
                    <a:pt x="38" y="0"/>
                    <a:pt x="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9768750" y="935925"/>
              <a:ext cx="25900" cy="294875"/>
            </a:xfrm>
            <a:custGeom>
              <a:rect b="b" l="l" r="r" t="t"/>
              <a:pathLst>
                <a:path extrusionOk="0" h="11795" w="1036">
                  <a:moveTo>
                    <a:pt x="1035" y="1"/>
                  </a:moveTo>
                  <a:lnTo>
                    <a:pt x="1035" y="1"/>
                  </a:lnTo>
                  <a:cubicBezTo>
                    <a:pt x="1035" y="1"/>
                    <a:pt x="998" y="186"/>
                    <a:pt x="887" y="518"/>
                  </a:cubicBezTo>
                  <a:cubicBezTo>
                    <a:pt x="851" y="555"/>
                    <a:pt x="814" y="777"/>
                    <a:pt x="703" y="1073"/>
                  </a:cubicBezTo>
                  <a:cubicBezTo>
                    <a:pt x="666" y="1258"/>
                    <a:pt x="629" y="1480"/>
                    <a:pt x="555" y="1702"/>
                  </a:cubicBezTo>
                  <a:cubicBezTo>
                    <a:pt x="555" y="1812"/>
                    <a:pt x="518" y="1886"/>
                    <a:pt x="518" y="1997"/>
                  </a:cubicBezTo>
                  <a:cubicBezTo>
                    <a:pt x="444" y="2515"/>
                    <a:pt x="370" y="2996"/>
                    <a:pt x="296" y="3624"/>
                  </a:cubicBezTo>
                  <a:cubicBezTo>
                    <a:pt x="296" y="3698"/>
                    <a:pt x="296" y="3809"/>
                    <a:pt x="259" y="3883"/>
                  </a:cubicBezTo>
                  <a:cubicBezTo>
                    <a:pt x="185" y="4142"/>
                    <a:pt x="185" y="4437"/>
                    <a:pt x="148" y="4696"/>
                  </a:cubicBezTo>
                  <a:lnTo>
                    <a:pt x="148" y="4918"/>
                  </a:lnTo>
                  <a:cubicBezTo>
                    <a:pt x="111" y="5214"/>
                    <a:pt x="111" y="5510"/>
                    <a:pt x="37" y="5842"/>
                  </a:cubicBezTo>
                  <a:cubicBezTo>
                    <a:pt x="37" y="6101"/>
                    <a:pt x="0" y="6323"/>
                    <a:pt x="0" y="6619"/>
                  </a:cubicBezTo>
                  <a:lnTo>
                    <a:pt x="0" y="6951"/>
                  </a:lnTo>
                  <a:lnTo>
                    <a:pt x="0" y="7506"/>
                  </a:lnTo>
                  <a:lnTo>
                    <a:pt x="0" y="7987"/>
                  </a:lnTo>
                  <a:lnTo>
                    <a:pt x="0" y="9946"/>
                  </a:lnTo>
                  <a:cubicBezTo>
                    <a:pt x="0" y="10501"/>
                    <a:pt x="37" y="10944"/>
                    <a:pt x="111" y="11277"/>
                  </a:cubicBezTo>
                  <a:cubicBezTo>
                    <a:pt x="148" y="11610"/>
                    <a:pt x="148" y="11795"/>
                    <a:pt x="148" y="11795"/>
                  </a:cubicBezTo>
                  <a:cubicBezTo>
                    <a:pt x="148" y="11795"/>
                    <a:pt x="148" y="11610"/>
                    <a:pt x="185" y="11277"/>
                  </a:cubicBezTo>
                  <a:cubicBezTo>
                    <a:pt x="185" y="10944"/>
                    <a:pt x="259" y="10501"/>
                    <a:pt x="296" y="9946"/>
                  </a:cubicBezTo>
                  <a:cubicBezTo>
                    <a:pt x="333" y="9391"/>
                    <a:pt x="333" y="8726"/>
                    <a:pt x="370" y="8061"/>
                  </a:cubicBezTo>
                  <a:cubicBezTo>
                    <a:pt x="370" y="7802"/>
                    <a:pt x="444" y="7543"/>
                    <a:pt x="444" y="7321"/>
                  </a:cubicBezTo>
                  <a:lnTo>
                    <a:pt x="444" y="7136"/>
                  </a:lnTo>
                  <a:lnTo>
                    <a:pt x="444" y="6988"/>
                  </a:lnTo>
                  <a:cubicBezTo>
                    <a:pt x="481" y="6619"/>
                    <a:pt x="481" y="6249"/>
                    <a:pt x="518" y="5879"/>
                  </a:cubicBezTo>
                  <a:cubicBezTo>
                    <a:pt x="555" y="5510"/>
                    <a:pt x="555" y="5140"/>
                    <a:pt x="629" y="4770"/>
                  </a:cubicBezTo>
                  <a:lnTo>
                    <a:pt x="629" y="4659"/>
                  </a:lnTo>
                  <a:cubicBezTo>
                    <a:pt x="629" y="4548"/>
                    <a:pt x="629" y="4400"/>
                    <a:pt x="666" y="4289"/>
                  </a:cubicBezTo>
                  <a:cubicBezTo>
                    <a:pt x="666" y="4105"/>
                    <a:pt x="703" y="3920"/>
                    <a:pt x="703" y="3735"/>
                  </a:cubicBezTo>
                  <a:cubicBezTo>
                    <a:pt x="740" y="3069"/>
                    <a:pt x="814" y="2441"/>
                    <a:pt x="851" y="1886"/>
                  </a:cubicBezTo>
                  <a:lnTo>
                    <a:pt x="851" y="1849"/>
                  </a:lnTo>
                  <a:cubicBezTo>
                    <a:pt x="851" y="1665"/>
                    <a:pt x="887" y="1517"/>
                    <a:pt x="887" y="1332"/>
                  </a:cubicBezTo>
                  <a:cubicBezTo>
                    <a:pt x="924" y="1036"/>
                    <a:pt x="924" y="703"/>
                    <a:pt x="998" y="518"/>
                  </a:cubicBezTo>
                  <a:cubicBezTo>
                    <a:pt x="1035" y="186"/>
                    <a:pt x="103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9797400" y="664200"/>
              <a:ext cx="33300" cy="240325"/>
            </a:xfrm>
            <a:custGeom>
              <a:rect b="b" l="l" r="r" t="t"/>
              <a:pathLst>
                <a:path extrusionOk="0" h="9613" w="1332">
                  <a:moveTo>
                    <a:pt x="1331" y="0"/>
                  </a:moveTo>
                  <a:cubicBezTo>
                    <a:pt x="1331" y="0"/>
                    <a:pt x="1257" y="111"/>
                    <a:pt x="1220" y="296"/>
                  </a:cubicBezTo>
                  <a:cubicBezTo>
                    <a:pt x="1220" y="333"/>
                    <a:pt x="1220" y="370"/>
                    <a:pt x="1183" y="444"/>
                  </a:cubicBezTo>
                  <a:cubicBezTo>
                    <a:pt x="1146" y="629"/>
                    <a:pt x="1072" y="851"/>
                    <a:pt x="999" y="1110"/>
                  </a:cubicBezTo>
                  <a:cubicBezTo>
                    <a:pt x="962" y="1221"/>
                    <a:pt x="962" y="1368"/>
                    <a:pt x="888" y="1479"/>
                  </a:cubicBezTo>
                  <a:cubicBezTo>
                    <a:pt x="814" y="1960"/>
                    <a:pt x="703" y="2478"/>
                    <a:pt x="629" y="3032"/>
                  </a:cubicBezTo>
                  <a:cubicBezTo>
                    <a:pt x="629" y="3069"/>
                    <a:pt x="629" y="3143"/>
                    <a:pt x="592" y="3217"/>
                  </a:cubicBezTo>
                  <a:cubicBezTo>
                    <a:pt x="518" y="3439"/>
                    <a:pt x="481" y="3661"/>
                    <a:pt x="481" y="3882"/>
                  </a:cubicBezTo>
                  <a:cubicBezTo>
                    <a:pt x="481" y="3956"/>
                    <a:pt x="481" y="4030"/>
                    <a:pt x="444" y="4067"/>
                  </a:cubicBezTo>
                  <a:cubicBezTo>
                    <a:pt x="370" y="4326"/>
                    <a:pt x="333" y="4548"/>
                    <a:pt x="333" y="4807"/>
                  </a:cubicBezTo>
                  <a:cubicBezTo>
                    <a:pt x="296" y="5139"/>
                    <a:pt x="259" y="5398"/>
                    <a:pt x="259" y="5731"/>
                  </a:cubicBezTo>
                  <a:cubicBezTo>
                    <a:pt x="185" y="5990"/>
                    <a:pt x="185" y="6212"/>
                    <a:pt x="185" y="6433"/>
                  </a:cubicBezTo>
                  <a:lnTo>
                    <a:pt x="185" y="6618"/>
                  </a:lnTo>
                  <a:cubicBezTo>
                    <a:pt x="185" y="6729"/>
                    <a:pt x="185" y="6803"/>
                    <a:pt x="148" y="6914"/>
                  </a:cubicBezTo>
                  <a:cubicBezTo>
                    <a:pt x="111" y="7358"/>
                    <a:pt x="74" y="7764"/>
                    <a:pt x="74" y="8171"/>
                  </a:cubicBezTo>
                  <a:cubicBezTo>
                    <a:pt x="74" y="8504"/>
                    <a:pt x="0" y="8800"/>
                    <a:pt x="0" y="9021"/>
                  </a:cubicBezTo>
                  <a:lnTo>
                    <a:pt x="0" y="9280"/>
                  </a:lnTo>
                  <a:lnTo>
                    <a:pt x="0" y="9613"/>
                  </a:lnTo>
                  <a:cubicBezTo>
                    <a:pt x="0" y="9539"/>
                    <a:pt x="74" y="9428"/>
                    <a:pt x="74" y="9280"/>
                  </a:cubicBezTo>
                  <a:cubicBezTo>
                    <a:pt x="74" y="9243"/>
                    <a:pt x="74" y="9206"/>
                    <a:pt x="111" y="9095"/>
                  </a:cubicBezTo>
                  <a:cubicBezTo>
                    <a:pt x="148" y="8873"/>
                    <a:pt x="185" y="8541"/>
                    <a:pt x="259" y="8171"/>
                  </a:cubicBezTo>
                  <a:cubicBezTo>
                    <a:pt x="333" y="7727"/>
                    <a:pt x="370" y="7210"/>
                    <a:pt x="481" y="6655"/>
                  </a:cubicBezTo>
                  <a:cubicBezTo>
                    <a:pt x="518" y="6396"/>
                    <a:pt x="555" y="6101"/>
                    <a:pt x="629" y="5805"/>
                  </a:cubicBezTo>
                  <a:cubicBezTo>
                    <a:pt x="666" y="5509"/>
                    <a:pt x="703" y="5176"/>
                    <a:pt x="740" y="4918"/>
                  </a:cubicBezTo>
                  <a:cubicBezTo>
                    <a:pt x="888" y="4585"/>
                    <a:pt x="888" y="4252"/>
                    <a:pt x="962" y="3993"/>
                  </a:cubicBezTo>
                  <a:lnTo>
                    <a:pt x="962" y="3845"/>
                  </a:lnTo>
                  <a:cubicBezTo>
                    <a:pt x="962" y="3772"/>
                    <a:pt x="962" y="3698"/>
                    <a:pt x="999" y="3624"/>
                  </a:cubicBezTo>
                  <a:cubicBezTo>
                    <a:pt x="999" y="3439"/>
                    <a:pt x="1035" y="3291"/>
                    <a:pt x="1035" y="3106"/>
                  </a:cubicBezTo>
                  <a:cubicBezTo>
                    <a:pt x="1146" y="2551"/>
                    <a:pt x="1183" y="1997"/>
                    <a:pt x="1220" y="1553"/>
                  </a:cubicBezTo>
                  <a:cubicBezTo>
                    <a:pt x="1220" y="1368"/>
                    <a:pt x="1257" y="1221"/>
                    <a:pt x="1257" y="1073"/>
                  </a:cubicBezTo>
                  <a:cubicBezTo>
                    <a:pt x="1331" y="851"/>
                    <a:pt x="1331" y="629"/>
                    <a:pt x="1331" y="444"/>
                  </a:cubicBezTo>
                  <a:lnTo>
                    <a:pt x="1331" y="29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9851000" y="349950"/>
              <a:ext cx="102625" cy="283775"/>
            </a:xfrm>
            <a:custGeom>
              <a:rect b="b" l="l" r="r" t="t"/>
              <a:pathLst>
                <a:path extrusionOk="0" h="11351" w="4105">
                  <a:moveTo>
                    <a:pt x="4104" y="0"/>
                  </a:moveTo>
                  <a:lnTo>
                    <a:pt x="4104" y="0"/>
                  </a:lnTo>
                  <a:cubicBezTo>
                    <a:pt x="4104" y="1"/>
                    <a:pt x="4030" y="149"/>
                    <a:pt x="3846" y="481"/>
                  </a:cubicBezTo>
                  <a:cubicBezTo>
                    <a:pt x="3661" y="740"/>
                    <a:pt x="3439" y="1184"/>
                    <a:pt x="3143" y="1664"/>
                  </a:cubicBezTo>
                  <a:cubicBezTo>
                    <a:pt x="3069" y="1812"/>
                    <a:pt x="2958" y="1997"/>
                    <a:pt x="2921" y="2145"/>
                  </a:cubicBezTo>
                  <a:cubicBezTo>
                    <a:pt x="2810" y="2330"/>
                    <a:pt x="2736" y="2514"/>
                    <a:pt x="2626" y="2736"/>
                  </a:cubicBezTo>
                  <a:cubicBezTo>
                    <a:pt x="2552" y="2958"/>
                    <a:pt x="2441" y="3217"/>
                    <a:pt x="2293" y="3439"/>
                  </a:cubicBezTo>
                  <a:cubicBezTo>
                    <a:pt x="2182" y="3771"/>
                    <a:pt x="2034" y="4067"/>
                    <a:pt x="1886" y="4437"/>
                  </a:cubicBezTo>
                  <a:cubicBezTo>
                    <a:pt x="1886" y="4511"/>
                    <a:pt x="1849" y="4548"/>
                    <a:pt x="1849" y="4585"/>
                  </a:cubicBezTo>
                  <a:cubicBezTo>
                    <a:pt x="1738" y="4881"/>
                    <a:pt x="1627" y="5139"/>
                    <a:pt x="1516" y="5435"/>
                  </a:cubicBezTo>
                  <a:cubicBezTo>
                    <a:pt x="1516" y="5472"/>
                    <a:pt x="1479" y="5472"/>
                    <a:pt x="1479" y="5509"/>
                  </a:cubicBezTo>
                  <a:cubicBezTo>
                    <a:pt x="1332" y="5879"/>
                    <a:pt x="1258" y="6212"/>
                    <a:pt x="1110" y="6581"/>
                  </a:cubicBezTo>
                  <a:cubicBezTo>
                    <a:pt x="1073" y="6766"/>
                    <a:pt x="999" y="6951"/>
                    <a:pt x="925" y="7099"/>
                  </a:cubicBezTo>
                  <a:cubicBezTo>
                    <a:pt x="888" y="7284"/>
                    <a:pt x="814" y="7395"/>
                    <a:pt x="777" y="7579"/>
                  </a:cubicBezTo>
                  <a:cubicBezTo>
                    <a:pt x="740" y="7690"/>
                    <a:pt x="740" y="7764"/>
                    <a:pt x="703" y="7912"/>
                  </a:cubicBezTo>
                  <a:cubicBezTo>
                    <a:pt x="555" y="8467"/>
                    <a:pt x="407" y="9021"/>
                    <a:pt x="333" y="9502"/>
                  </a:cubicBezTo>
                  <a:cubicBezTo>
                    <a:pt x="222" y="9872"/>
                    <a:pt x="185" y="10167"/>
                    <a:pt x="148" y="10463"/>
                  </a:cubicBezTo>
                  <a:cubicBezTo>
                    <a:pt x="148" y="10611"/>
                    <a:pt x="112" y="10685"/>
                    <a:pt x="112" y="10833"/>
                  </a:cubicBezTo>
                  <a:cubicBezTo>
                    <a:pt x="38" y="11166"/>
                    <a:pt x="1" y="11350"/>
                    <a:pt x="1" y="11350"/>
                  </a:cubicBezTo>
                  <a:cubicBezTo>
                    <a:pt x="1" y="11350"/>
                    <a:pt x="38" y="11166"/>
                    <a:pt x="148" y="10833"/>
                  </a:cubicBezTo>
                  <a:cubicBezTo>
                    <a:pt x="222" y="10463"/>
                    <a:pt x="370" y="9983"/>
                    <a:pt x="518" y="9428"/>
                  </a:cubicBezTo>
                  <a:cubicBezTo>
                    <a:pt x="666" y="8947"/>
                    <a:pt x="851" y="8319"/>
                    <a:pt x="1073" y="7690"/>
                  </a:cubicBezTo>
                  <a:cubicBezTo>
                    <a:pt x="1073" y="7653"/>
                    <a:pt x="1073" y="7653"/>
                    <a:pt x="1110" y="7579"/>
                  </a:cubicBezTo>
                  <a:cubicBezTo>
                    <a:pt x="1221" y="7358"/>
                    <a:pt x="1258" y="7136"/>
                    <a:pt x="1332" y="6914"/>
                  </a:cubicBezTo>
                  <a:cubicBezTo>
                    <a:pt x="1405" y="6803"/>
                    <a:pt x="1442" y="6655"/>
                    <a:pt x="1479" y="6581"/>
                  </a:cubicBezTo>
                  <a:cubicBezTo>
                    <a:pt x="1590" y="6212"/>
                    <a:pt x="1701" y="5879"/>
                    <a:pt x="1849" y="5509"/>
                  </a:cubicBezTo>
                  <a:cubicBezTo>
                    <a:pt x="1886" y="5361"/>
                    <a:pt x="1960" y="5176"/>
                    <a:pt x="2034" y="5065"/>
                  </a:cubicBezTo>
                  <a:cubicBezTo>
                    <a:pt x="2071" y="4881"/>
                    <a:pt x="2182" y="4696"/>
                    <a:pt x="2256" y="4511"/>
                  </a:cubicBezTo>
                  <a:cubicBezTo>
                    <a:pt x="2404" y="4178"/>
                    <a:pt x="2552" y="3808"/>
                    <a:pt x="2626" y="3476"/>
                  </a:cubicBezTo>
                  <a:cubicBezTo>
                    <a:pt x="2773" y="3143"/>
                    <a:pt x="2884" y="2884"/>
                    <a:pt x="2995" y="2588"/>
                  </a:cubicBezTo>
                  <a:cubicBezTo>
                    <a:pt x="2995" y="2551"/>
                    <a:pt x="3069" y="2514"/>
                    <a:pt x="3069" y="2514"/>
                  </a:cubicBezTo>
                  <a:cubicBezTo>
                    <a:pt x="3143" y="2219"/>
                    <a:pt x="3291" y="1960"/>
                    <a:pt x="3365" y="1738"/>
                  </a:cubicBezTo>
                  <a:cubicBezTo>
                    <a:pt x="3624" y="1220"/>
                    <a:pt x="3809" y="740"/>
                    <a:pt x="3919" y="481"/>
                  </a:cubicBezTo>
                  <a:cubicBezTo>
                    <a:pt x="4067" y="149"/>
                    <a:pt x="4104" y="1"/>
                    <a:pt x="4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9920325" y="1078275"/>
              <a:ext cx="180250" cy="411325"/>
            </a:xfrm>
            <a:custGeom>
              <a:rect b="b" l="l" r="r" t="t"/>
              <a:pathLst>
                <a:path extrusionOk="0" h="16453" w="7210">
                  <a:moveTo>
                    <a:pt x="7210" y="0"/>
                  </a:moveTo>
                  <a:lnTo>
                    <a:pt x="7210" y="0"/>
                  </a:lnTo>
                  <a:cubicBezTo>
                    <a:pt x="7209" y="5"/>
                    <a:pt x="7172" y="263"/>
                    <a:pt x="7062" y="777"/>
                  </a:cubicBezTo>
                  <a:cubicBezTo>
                    <a:pt x="6988" y="1183"/>
                    <a:pt x="6840" y="1923"/>
                    <a:pt x="6655" y="2773"/>
                  </a:cubicBezTo>
                  <a:cubicBezTo>
                    <a:pt x="6470" y="3587"/>
                    <a:pt x="6285" y="4622"/>
                    <a:pt x="6027" y="5694"/>
                  </a:cubicBezTo>
                  <a:cubicBezTo>
                    <a:pt x="5879" y="6174"/>
                    <a:pt x="5731" y="6729"/>
                    <a:pt x="5583" y="7284"/>
                  </a:cubicBezTo>
                  <a:cubicBezTo>
                    <a:pt x="5472" y="7838"/>
                    <a:pt x="5287" y="8393"/>
                    <a:pt x="5028" y="8910"/>
                  </a:cubicBezTo>
                  <a:cubicBezTo>
                    <a:pt x="4844" y="9465"/>
                    <a:pt x="4622" y="9982"/>
                    <a:pt x="4400" y="10500"/>
                  </a:cubicBezTo>
                  <a:cubicBezTo>
                    <a:pt x="4178" y="10981"/>
                    <a:pt x="3919" y="11498"/>
                    <a:pt x="3660" y="11979"/>
                  </a:cubicBezTo>
                  <a:cubicBezTo>
                    <a:pt x="3143" y="12903"/>
                    <a:pt x="2551" y="13717"/>
                    <a:pt x="2034" y="14419"/>
                  </a:cubicBezTo>
                  <a:cubicBezTo>
                    <a:pt x="1479" y="15047"/>
                    <a:pt x="962" y="15602"/>
                    <a:pt x="592" y="15935"/>
                  </a:cubicBezTo>
                  <a:cubicBezTo>
                    <a:pt x="407" y="16120"/>
                    <a:pt x="296" y="16231"/>
                    <a:pt x="148" y="16304"/>
                  </a:cubicBezTo>
                  <a:lnTo>
                    <a:pt x="0" y="16452"/>
                  </a:lnTo>
                  <a:cubicBezTo>
                    <a:pt x="0" y="16452"/>
                    <a:pt x="37" y="16415"/>
                    <a:pt x="185" y="16304"/>
                  </a:cubicBezTo>
                  <a:cubicBezTo>
                    <a:pt x="296" y="16231"/>
                    <a:pt x="481" y="16120"/>
                    <a:pt x="666" y="15972"/>
                  </a:cubicBezTo>
                  <a:cubicBezTo>
                    <a:pt x="1073" y="15676"/>
                    <a:pt x="1627" y="15195"/>
                    <a:pt x="2219" y="14567"/>
                  </a:cubicBezTo>
                  <a:cubicBezTo>
                    <a:pt x="2810" y="13901"/>
                    <a:pt x="3439" y="13088"/>
                    <a:pt x="3993" y="12164"/>
                  </a:cubicBezTo>
                  <a:cubicBezTo>
                    <a:pt x="4252" y="11683"/>
                    <a:pt x="4548" y="11166"/>
                    <a:pt x="4770" y="10685"/>
                  </a:cubicBezTo>
                  <a:cubicBezTo>
                    <a:pt x="4991" y="10167"/>
                    <a:pt x="5213" y="9613"/>
                    <a:pt x="5398" y="9058"/>
                  </a:cubicBezTo>
                  <a:cubicBezTo>
                    <a:pt x="5583" y="8504"/>
                    <a:pt x="5768" y="7949"/>
                    <a:pt x="5916" y="7395"/>
                  </a:cubicBezTo>
                  <a:cubicBezTo>
                    <a:pt x="6064" y="6840"/>
                    <a:pt x="6211" y="6285"/>
                    <a:pt x="6322" y="5768"/>
                  </a:cubicBezTo>
                  <a:cubicBezTo>
                    <a:pt x="6581" y="4696"/>
                    <a:pt x="6766" y="3697"/>
                    <a:pt x="6840" y="2847"/>
                  </a:cubicBezTo>
                  <a:cubicBezTo>
                    <a:pt x="6988" y="1997"/>
                    <a:pt x="7025" y="1294"/>
                    <a:pt x="7136" y="777"/>
                  </a:cubicBezTo>
                  <a:cubicBezTo>
                    <a:pt x="7172" y="263"/>
                    <a:pt x="7209" y="5"/>
                    <a:pt x="7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9947125" y="1171625"/>
              <a:ext cx="103550" cy="263450"/>
            </a:xfrm>
            <a:custGeom>
              <a:rect b="b" l="l" r="r" t="t"/>
              <a:pathLst>
                <a:path extrusionOk="0" h="10538" w="4142">
                  <a:moveTo>
                    <a:pt x="4141" y="0"/>
                  </a:moveTo>
                  <a:cubicBezTo>
                    <a:pt x="4141" y="4"/>
                    <a:pt x="4104" y="188"/>
                    <a:pt x="4067" y="481"/>
                  </a:cubicBezTo>
                  <a:cubicBezTo>
                    <a:pt x="4030" y="592"/>
                    <a:pt x="3956" y="777"/>
                    <a:pt x="3919" y="1036"/>
                  </a:cubicBezTo>
                  <a:cubicBezTo>
                    <a:pt x="3882" y="1257"/>
                    <a:pt x="3846" y="1479"/>
                    <a:pt x="3735" y="1701"/>
                  </a:cubicBezTo>
                  <a:cubicBezTo>
                    <a:pt x="3587" y="2219"/>
                    <a:pt x="3402" y="2810"/>
                    <a:pt x="3217" y="3476"/>
                  </a:cubicBezTo>
                  <a:cubicBezTo>
                    <a:pt x="3143" y="3808"/>
                    <a:pt x="2995" y="4104"/>
                    <a:pt x="2921" y="4437"/>
                  </a:cubicBezTo>
                  <a:cubicBezTo>
                    <a:pt x="2810" y="4770"/>
                    <a:pt x="2662" y="5102"/>
                    <a:pt x="2552" y="5472"/>
                  </a:cubicBezTo>
                  <a:lnTo>
                    <a:pt x="2108" y="6433"/>
                  </a:lnTo>
                  <a:cubicBezTo>
                    <a:pt x="1997" y="6766"/>
                    <a:pt x="1849" y="7062"/>
                    <a:pt x="1701" y="7358"/>
                  </a:cubicBezTo>
                  <a:cubicBezTo>
                    <a:pt x="1442" y="7949"/>
                    <a:pt x="1147" y="8504"/>
                    <a:pt x="888" y="8947"/>
                  </a:cubicBezTo>
                  <a:cubicBezTo>
                    <a:pt x="740" y="9206"/>
                    <a:pt x="629" y="9428"/>
                    <a:pt x="518" y="9613"/>
                  </a:cubicBezTo>
                  <a:cubicBezTo>
                    <a:pt x="407" y="9798"/>
                    <a:pt x="333" y="9983"/>
                    <a:pt x="222" y="10130"/>
                  </a:cubicBezTo>
                  <a:cubicBezTo>
                    <a:pt x="74" y="10389"/>
                    <a:pt x="1" y="10537"/>
                    <a:pt x="1" y="10537"/>
                  </a:cubicBezTo>
                  <a:cubicBezTo>
                    <a:pt x="1" y="10537"/>
                    <a:pt x="148" y="10500"/>
                    <a:pt x="333" y="10278"/>
                  </a:cubicBezTo>
                  <a:cubicBezTo>
                    <a:pt x="407" y="10130"/>
                    <a:pt x="555" y="9983"/>
                    <a:pt x="629" y="9798"/>
                  </a:cubicBezTo>
                  <a:cubicBezTo>
                    <a:pt x="777" y="9613"/>
                    <a:pt x="925" y="9428"/>
                    <a:pt x="1073" y="9206"/>
                  </a:cubicBezTo>
                  <a:cubicBezTo>
                    <a:pt x="1368" y="8726"/>
                    <a:pt x="1701" y="8171"/>
                    <a:pt x="2034" y="7579"/>
                  </a:cubicBezTo>
                  <a:cubicBezTo>
                    <a:pt x="2182" y="7247"/>
                    <a:pt x="2367" y="6988"/>
                    <a:pt x="2478" y="6655"/>
                  </a:cubicBezTo>
                  <a:cubicBezTo>
                    <a:pt x="2625" y="6322"/>
                    <a:pt x="2773" y="6027"/>
                    <a:pt x="2921" y="5657"/>
                  </a:cubicBezTo>
                  <a:cubicBezTo>
                    <a:pt x="3032" y="5324"/>
                    <a:pt x="3180" y="4954"/>
                    <a:pt x="3291" y="4622"/>
                  </a:cubicBezTo>
                  <a:cubicBezTo>
                    <a:pt x="3402" y="4289"/>
                    <a:pt x="3476" y="3919"/>
                    <a:pt x="3587" y="3624"/>
                  </a:cubicBezTo>
                  <a:cubicBezTo>
                    <a:pt x="3772" y="2958"/>
                    <a:pt x="3919" y="2330"/>
                    <a:pt x="3956" y="1812"/>
                  </a:cubicBezTo>
                  <a:cubicBezTo>
                    <a:pt x="4030" y="1516"/>
                    <a:pt x="4067" y="1294"/>
                    <a:pt x="4067" y="1073"/>
                  </a:cubicBezTo>
                  <a:cubicBezTo>
                    <a:pt x="4104" y="851"/>
                    <a:pt x="4104" y="629"/>
                    <a:pt x="4104" y="518"/>
                  </a:cubicBezTo>
                  <a:cubicBezTo>
                    <a:pt x="4104" y="188"/>
                    <a:pt x="4141" y="4"/>
                    <a:pt x="4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9957300" y="1210450"/>
              <a:ext cx="65650" cy="165450"/>
            </a:xfrm>
            <a:custGeom>
              <a:rect b="b" l="l" r="r" t="t"/>
              <a:pathLst>
                <a:path extrusionOk="0" h="6618" w="2626">
                  <a:moveTo>
                    <a:pt x="2625" y="0"/>
                  </a:moveTo>
                  <a:lnTo>
                    <a:pt x="2514" y="296"/>
                  </a:lnTo>
                  <a:cubicBezTo>
                    <a:pt x="2403" y="481"/>
                    <a:pt x="2329" y="740"/>
                    <a:pt x="2181" y="1035"/>
                  </a:cubicBezTo>
                  <a:cubicBezTo>
                    <a:pt x="1997" y="1405"/>
                    <a:pt x="1849" y="1775"/>
                    <a:pt x="1701" y="2144"/>
                  </a:cubicBezTo>
                  <a:cubicBezTo>
                    <a:pt x="1627" y="2329"/>
                    <a:pt x="1590" y="2514"/>
                    <a:pt x="1479" y="2736"/>
                  </a:cubicBezTo>
                  <a:cubicBezTo>
                    <a:pt x="1405" y="2921"/>
                    <a:pt x="1331" y="3180"/>
                    <a:pt x="1257" y="3365"/>
                  </a:cubicBezTo>
                  <a:cubicBezTo>
                    <a:pt x="1146" y="3549"/>
                    <a:pt x="1072" y="3771"/>
                    <a:pt x="1035" y="3956"/>
                  </a:cubicBezTo>
                  <a:cubicBezTo>
                    <a:pt x="924" y="4141"/>
                    <a:pt x="888" y="4363"/>
                    <a:pt x="777" y="4548"/>
                  </a:cubicBezTo>
                  <a:cubicBezTo>
                    <a:pt x="666" y="4917"/>
                    <a:pt x="518" y="5287"/>
                    <a:pt x="370" y="5620"/>
                  </a:cubicBezTo>
                  <a:cubicBezTo>
                    <a:pt x="222" y="5916"/>
                    <a:pt x="148" y="6174"/>
                    <a:pt x="111" y="6359"/>
                  </a:cubicBezTo>
                  <a:cubicBezTo>
                    <a:pt x="0" y="6544"/>
                    <a:pt x="0" y="6618"/>
                    <a:pt x="0" y="6618"/>
                  </a:cubicBezTo>
                  <a:cubicBezTo>
                    <a:pt x="0" y="6618"/>
                    <a:pt x="37" y="6544"/>
                    <a:pt x="185" y="6396"/>
                  </a:cubicBezTo>
                  <a:cubicBezTo>
                    <a:pt x="296" y="6211"/>
                    <a:pt x="481" y="5989"/>
                    <a:pt x="592" y="5694"/>
                  </a:cubicBezTo>
                  <a:cubicBezTo>
                    <a:pt x="777" y="5435"/>
                    <a:pt x="961" y="5065"/>
                    <a:pt x="1146" y="4695"/>
                  </a:cubicBezTo>
                  <a:cubicBezTo>
                    <a:pt x="1257" y="4511"/>
                    <a:pt x="1331" y="4326"/>
                    <a:pt x="1442" y="4067"/>
                  </a:cubicBezTo>
                  <a:cubicBezTo>
                    <a:pt x="1516" y="3882"/>
                    <a:pt x="1627" y="3660"/>
                    <a:pt x="1701" y="3475"/>
                  </a:cubicBezTo>
                  <a:cubicBezTo>
                    <a:pt x="1812" y="3254"/>
                    <a:pt x="1849" y="3069"/>
                    <a:pt x="1960" y="2847"/>
                  </a:cubicBezTo>
                  <a:cubicBezTo>
                    <a:pt x="2034" y="2662"/>
                    <a:pt x="2071" y="2403"/>
                    <a:pt x="2145" y="2218"/>
                  </a:cubicBezTo>
                  <a:cubicBezTo>
                    <a:pt x="2255" y="1812"/>
                    <a:pt x="2366" y="1442"/>
                    <a:pt x="2440" y="1109"/>
                  </a:cubicBezTo>
                  <a:cubicBezTo>
                    <a:pt x="2551" y="814"/>
                    <a:pt x="2588" y="518"/>
                    <a:pt x="2588" y="333"/>
                  </a:cubicBezTo>
                  <a:cubicBezTo>
                    <a:pt x="2625" y="148"/>
                    <a:pt x="2625" y="0"/>
                    <a:pt x="2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9954525" y="1222450"/>
              <a:ext cx="37000" cy="90600"/>
            </a:xfrm>
            <a:custGeom>
              <a:rect b="b" l="l" r="r" t="t"/>
              <a:pathLst>
                <a:path extrusionOk="0" h="3624" w="1480">
                  <a:moveTo>
                    <a:pt x="1479" y="1"/>
                  </a:moveTo>
                  <a:cubicBezTo>
                    <a:pt x="1479" y="1"/>
                    <a:pt x="1442" y="38"/>
                    <a:pt x="1405" y="149"/>
                  </a:cubicBezTo>
                  <a:cubicBezTo>
                    <a:pt x="1368" y="223"/>
                    <a:pt x="1257" y="371"/>
                    <a:pt x="1183" y="518"/>
                  </a:cubicBezTo>
                  <a:lnTo>
                    <a:pt x="888" y="1073"/>
                  </a:lnTo>
                  <a:cubicBezTo>
                    <a:pt x="851" y="1147"/>
                    <a:pt x="814" y="1295"/>
                    <a:pt x="740" y="1369"/>
                  </a:cubicBezTo>
                  <a:cubicBezTo>
                    <a:pt x="703" y="1480"/>
                    <a:pt x="666" y="1628"/>
                    <a:pt x="629" y="1701"/>
                  </a:cubicBezTo>
                  <a:cubicBezTo>
                    <a:pt x="555" y="1849"/>
                    <a:pt x="518" y="1960"/>
                    <a:pt x="481" y="2034"/>
                  </a:cubicBezTo>
                  <a:cubicBezTo>
                    <a:pt x="444" y="2145"/>
                    <a:pt x="370" y="2256"/>
                    <a:pt x="333" y="2367"/>
                  </a:cubicBezTo>
                  <a:cubicBezTo>
                    <a:pt x="259" y="2589"/>
                    <a:pt x="222" y="2774"/>
                    <a:pt x="148" y="2958"/>
                  </a:cubicBezTo>
                  <a:cubicBezTo>
                    <a:pt x="111" y="3143"/>
                    <a:pt x="74" y="3291"/>
                    <a:pt x="74" y="3439"/>
                  </a:cubicBezTo>
                  <a:cubicBezTo>
                    <a:pt x="74" y="3513"/>
                    <a:pt x="0" y="3624"/>
                    <a:pt x="0" y="3624"/>
                  </a:cubicBezTo>
                  <a:cubicBezTo>
                    <a:pt x="0" y="3624"/>
                    <a:pt x="74" y="3550"/>
                    <a:pt x="111" y="3476"/>
                  </a:cubicBezTo>
                  <a:cubicBezTo>
                    <a:pt x="148" y="3439"/>
                    <a:pt x="259" y="3291"/>
                    <a:pt x="333" y="3106"/>
                  </a:cubicBezTo>
                  <a:lnTo>
                    <a:pt x="629" y="2552"/>
                  </a:lnTo>
                  <a:cubicBezTo>
                    <a:pt x="666" y="2441"/>
                    <a:pt x="703" y="2330"/>
                    <a:pt x="777" y="2219"/>
                  </a:cubicBezTo>
                  <a:cubicBezTo>
                    <a:pt x="814" y="2145"/>
                    <a:pt x="851" y="1997"/>
                    <a:pt x="888" y="1886"/>
                  </a:cubicBezTo>
                  <a:cubicBezTo>
                    <a:pt x="925" y="1775"/>
                    <a:pt x="999" y="1664"/>
                    <a:pt x="1035" y="1591"/>
                  </a:cubicBezTo>
                  <a:cubicBezTo>
                    <a:pt x="1072" y="1480"/>
                    <a:pt x="1109" y="1332"/>
                    <a:pt x="1183" y="1258"/>
                  </a:cubicBezTo>
                  <a:cubicBezTo>
                    <a:pt x="1257" y="1036"/>
                    <a:pt x="1294" y="814"/>
                    <a:pt x="1368" y="666"/>
                  </a:cubicBezTo>
                  <a:cubicBezTo>
                    <a:pt x="1405" y="444"/>
                    <a:pt x="1442" y="334"/>
                    <a:pt x="1442" y="186"/>
                  </a:cubicBezTo>
                  <a:cubicBezTo>
                    <a:pt x="1442" y="112"/>
                    <a:pt x="1479" y="1"/>
                    <a:pt x="1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9951750" y="1216000"/>
              <a:ext cx="19425" cy="43450"/>
            </a:xfrm>
            <a:custGeom>
              <a:rect b="b" l="l" r="r" t="t"/>
              <a:pathLst>
                <a:path extrusionOk="0" h="1738" w="777">
                  <a:moveTo>
                    <a:pt x="777" y="0"/>
                  </a:moveTo>
                  <a:cubicBezTo>
                    <a:pt x="777" y="0"/>
                    <a:pt x="740" y="0"/>
                    <a:pt x="703" y="37"/>
                  </a:cubicBezTo>
                  <a:cubicBezTo>
                    <a:pt x="629" y="74"/>
                    <a:pt x="592" y="111"/>
                    <a:pt x="518" y="185"/>
                  </a:cubicBezTo>
                  <a:cubicBezTo>
                    <a:pt x="444" y="222"/>
                    <a:pt x="370" y="296"/>
                    <a:pt x="333" y="407"/>
                  </a:cubicBezTo>
                  <a:cubicBezTo>
                    <a:pt x="259" y="444"/>
                    <a:pt x="259" y="481"/>
                    <a:pt x="222" y="555"/>
                  </a:cubicBezTo>
                  <a:cubicBezTo>
                    <a:pt x="185" y="592"/>
                    <a:pt x="185" y="629"/>
                    <a:pt x="148" y="739"/>
                  </a:cubicBezTo>
                  <a:cubicBezTo>
                    <a:pt x="148" y="776"/>
                    <a:pt x="74" y="850"/>
                    <a:pt x="74" y="924"/>
                  </a:cubicBezTo>
                  <a:cubicBezTo>
                    <a:pt x="74" y="961"/>
                    <a:pt x="37" y="1035"/>
                    <a:pt x="37" y="1109"/>
                  </a:cubicBezTo>
                  <a:cubicBezTo>
                    <a:pt x="0" y="1183"/>
                    <a:pt x="0" y="1331"/>
                    <a:pt x="0" y="1405"/>
                  </a:cubicBezTo>
                  <a:lnTo>
                    <a:pt x="0" y="1664"/>
                  </a:lnTo>
                  <a:lnTo>
                    <a:pt x="0" y="1738"/>
                  </a:lnTo>
                  <a:cubicBezTo>
                    <a:pt x="0" y="1738"/>
                    <a:pt x="74" y="1664"/>
                    <a:pt x="74" y="1590"/>
                  </a:cubicBezTo>
                  <a:cubicBezTo>
                    <a:pt x="148" y="1553"/>
                    <a:pt x="185" y="1516"/>
                    <a:pt x="222" y="1405"/>
                  </a:cubicBezTo>
                  <a:lnTo>
                    <a:pt x="370" y="1146"/>
                  </a:lnTo>
                  <a:cubicBezTo>
                    <a:pt x="407" y="1109"/>
                    <a:pt x="407" y="1035"/>
                    <a:pt x="444" y="998"/>
                  </a:cubicBezTo>
                  <a:cubicBezTo>
                    <a:pt x="518" y="961"/>
                    <a:pt x="518" y="924"/>
                    <a:pt x="555" y="850"/>
                  </a:cubicBezTo>
                  <a:cubicBezTo>
                    <a:pt x="555" y="813"/>
                    <a:pt x="592" y="776"/>
                    <a:pt x="592" y="739"/>
                  </a:cubicBezTo>
                  <a:cubicBezTo>
                    <a:pt x="629" y="665"/>
                    <a:pt x="629" y="629"/>
                    <a:pt x="629" y="592"/>
                  </a:cubicBezTo>
                  <a:cubicBezTo>
                    <a:pt x="703" y="481"/>
                    <a:pt x="703" y="407"/>
                    <a:pt x="740" y="296"/>
                  </a:cubicBezTo>
                  <a:cubicBezTo>
                    <a:pt x="777" y="222"/>
                    <a:pt x="777" y="111"/>
                    <a:pt x="777" y="74"/>
                  </a:cubicBezTo>
                  <a:lnTo>
                    <a:pt x="7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11033150" y="1459075"/>
              <a:ext cx="11100" cy="122950"/>
            </a:xfrm>
            <a:custGeom>
              <a:rect b="b" l="l" r="r" t="t"/>
              <a:pathLst>
                <a:path extrusionOk="0" h="4918" w="444">
                  <a:moveTo>
                    <a:pt x="444" y="0"/>
                  </a:moveTo>
                  <a:lnTo>
                    <a:pt x="370" y="185"/>
                  </a:lnTo>
                  <a:cubicBezTo>
                    <a:pt x="296" y="333"/>
                    <a:pt x="259" y="518"/>
                    <a:pt x="185" y="740"/>
                  </a:cubicBezTo>
                  <a:cubicBezTo>
                    <a:pt x="148" y="999"/>
                    <a:pt x="74" y="1257"/>
                    <a:pt x="37" y="1553"/>
                  </a:cubicBezTo>
                  <a:cubicBezTo>
                    <a:pt x="37" y="1664"/>
                    <a:pt x="0" y="1812"/>
                    <a:pt x="0" y="1997"/>
                  </a:cubicBezTo>
                  <a:lnTo>
                    <a:pt x="0" y="2477"/>
                  </a:lnTo>
                  <a:lnTo>
                    <a:pt x="0" y="2921"/>
                  </a:lnTo>
                  <a:cubicBezTo>
                    <a:pt x="0" y="3069"/>
                    <a:pt x="0" y="3217"/>
                    <a:pt x="37" y="3402"/>
                  </a:cubicBezTo>
                  <a:cubicBezTo>
                    <a:pt x="74" y="3660"/>
                    <a:pt x="148" y="3956"/>
                    <a:pt x="185" y="4178"/>
                  </a:cubicBezTo>
                  <a:cubicBezTo>
                    <a:pt x="222" y="4400"/>
                    <a:pt x="259" y="4585"/>
                    <a:pt x="296" y="4733"/>
                  </a:cubicBezTo>
                  <a:cubicBezTo>
                    <a:pt x="370" y="4880"/>
                    <a:pt x="407" y="4917"/>
                    <a:pt x="407" y="4917"/>
                  </a:cubicBezTo>
                  <a:lnTo>
                    <a:pt x="407" y="4696"/>
                  </a:lnTo>
                  <a:lnTo>
                    <a:pt x="407" y="4141"/>
                  </a:lnTo>
                  <a:lnTo>
                    <a:pt x="407" y="3328"/>
                  </a:lnTo>
                  <a:lnTo>
                    <a:pt x="407" y="2921"/>
                  </a:lnTo>
                  <a:lnTo>
                    <a:pt x="407" y="2477"/>
                  </a:lnTo>
                  <a:lnTo>
                    <a:pt x="407" y="1997"/>
                  </a:lnTo>
                  <a:lnTo>
                    <a:pt x="407" y="1590"/>
                  </a:lnTo>
                  <a:cubicBezTo>
                    <a:pt x="407" y="1294"/>
                    <a:pt x="407" y="1035"/>
                    <a:pt x="444" y="814"/>
                  </a:cubicBezTo>
                  <a:lnTo>
                    <a:pt x="444" y="22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11058100" y="1441500"/>
              <a:ext cx="17575" cy="177500"/>
            </a:xfrm>
            <a:custGeom>
              <a:rect b="b" l="l" r="r" t="t"/>
              <a:pathLst>
                <a:path extrusionOk="0" h="7100" w="703">
                  <a:moveTo>
                    <a:pt x="333" y="1"/>
                  </a:moveTo>
                  <a:cubicBezTo>
                    <a:pt x="333" y="1"/>
                    <a:pt x="296" y="112"/>
                    <a:pt x="222" y="297"/>
                  </a:cubicBezTo>
                  <a:cubicBezTo>
                    <a:pt x="185" y="481"/>
                    <a:pt x="148" y="740"/>
                    <a:pt x="111" y="1073"/>
                  </a:cubicBezTo>
                  <a:cubicBezTo>
                    <a:pt x="37" y="1406"/>
                    <a:pt x="0" y="1812"/>
                    <a:pt x="0" y="2219"/>
                  </a:cubicBezTo>
                  <a:lnTo>
                    <a:pt x="0" y="2885"/>
                  </a:lnTo>
                  <a:lnTo>
                    <a:pt x="0" y="3587"/>
                  </a:lnTo>
                  <a:cubicBezTo>
                    <a:pt x="0" y="3809"/>
                    <a:pt x="37" y="4031"/>
                    <a:pt x="37" y="4216"/>
                  </a:cubicBezTo>
                  <a:cubicBezTo>
                    <a:pt x="37" y="4437"/>
                    <a:pt x="111" y="4622"/>
                    <a:pt x="148" y="4881"/>
                  </a:cubicBezTo>
                  <a:cubicBezTo>
                    <a:pt x="185" y="5288"/>
                    <a:pt x="296" y="5657"/>
                    <a:pt x="370" y="6027"/>
                  </a:cubicBezTo>
                  <a:cubicBezTo>
                    <a:pt x="481" y="6360"/>
                    <a:pt x="555" y="6619"/>
                    <a:pt x="592" y="6803"/>
                  </a:cubicBezTo>
                  <a:cubicBezTo>
                    <a:pt x="666" y="6988"/>
                    <a:pt x="703" y="7099"/>
                    <a:pt x="703" y="7099"/>
                  </a:cubicBezTo>
                  <a:cubicBezTo>
                    <a:pt x="703" y="7099"/>
                    <a:pt x="703" y="6988"/>
                    <a:pt x="666" y="6767"/>
                  </a:cubicBezTo>
                  <a:cubicBezTo>
                    <a:pt x="629" y="6730"/>
                    <a:pt x="629" y="6434"/>
                    <a:pt x="555" y="6064"/>
                  </a:cubicBezTo>
                  <a:cubicBezTo>
                    <a:pt x="518" y="5768"/>
                    <a:pt x="518" y="5325"/>
                    <a:pt x="481" y="4918"/>
                  </a:cubicBezTo>
                  <a:cubicBezTo>
                    <a:pt x="481" y="4733"/>
                    <a:pt x="407" y="4511"/>
                    <a:pt x="407" y="4289"/>
                  </a:cubicBezTo>
                  <a:cubicBezTo>
                    <a:pt x="407" y="4031"/>
                    <a:pt x="370" y="3846"/>
                    <a:pt x="370" y="3624"/>
                  </a:cubicBezTo>
                  <a:cubicBezTo>
                    <a:pt x="370" y="3402"/>
                    <a:pt x="370" y="3143"/>
                    <a:pt x="333" y="2959"/>
                  </a:cubicBezTo>
                  <a:lnTo>
                    <a:pt x="333" y="2330"/>
                  </a:lnTo>
                  <a:lnTo>
                    <a:pt x="333" y="1184"/>
                  </a:lnTo>
                  <a:lnTo>
                    <a:pt x="333" y="334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11079350" y="1393450"/>
              <a:ext cx="12975" cy="189500"/>
            </a:xfrm>
            <a:custGeom>
              <a:rect b="b" l="l" r="r" t="t"/>
              <a:pathLst>
                <a:path extrusionOk="0" h="7580" w="519">
                  <a:moveTo>
                    <a:pt x="518" y="0"/>
                  </a:moveTo>
                  <a:cubicBezTo>
                    <a:pt x="518" y="0"/>
                    <a:pt x="444" y="74"/>
                    <a:pt x="407" y="333"/>
                  </a:cubicBezTo>
                  <a:cubicBezTo>
                    <a:pt x="333" y="666"/>
                    <a:pt x="222" y="925"/>
                    <a:pt x="186" y="1257"/>
                  </a:cubicBezTo>
                  <a:cubicBezTo>
                    <a:pt x="149" y="1627"/>
                    <a:pt x="38" y="2034"/>
                    <a:pt x="38" y="2440"/>
                  </a:cubicBezTo>
                  <a:cubicBezTo>
                    <a:pt x="38" y="2699"/>
                    <a:pt x="1" y="2921"/>
                    <a:pt x="1" y="3143"/>
                  </a:cubicBezTo>
                  <a:lnTo>
                    <a:pt x="1" y="3845"/>
                  </a:lnTo>
                  <a:lnTo>
                    <a:pt x="1" y="4548"/>
                  </a:lnTo>
                  <a:cubicBezTo>
                    <a:pt x="1" y="4770"/>
                    <a:pt x="38" y="4991"/>
                    <a:pt x="38" y="5213"/>
                  </a:cubicBezTo>
                  <a:cubicBezTo>
                    <a:pt x="75" y="5694"/>
                    <a:pt x="149" y="6101"/>
                    <a:pt x="186" y="6433"/>
                  </a:cubicBezTo>
                  <a:cubicBezTo>
                    <a:pt x="222" y="6803"/>
                    <a:pt x="296" y="7062"/>
                    <a:pt x="370" y="7247"/>
                  </a:cubicBezTo>
                  <a:cubicBezTo>
                    <a:pt x="407" y="7432"/>
                    <a:pt x="444" y="7579"/>
                    <a:pt x="444" y="7579"/>
                  </a:cubicBezTo>
                  <a:lnTo>
                    <a:pt x="444" y="7247"/>
                  </a:lnTo>
                  <a:lnTo>
                    <a:pt x="444" y="6359"/>
                  </a:lnTo>
                  <a:cubicBezTo>
                    <a:pt x="444" y="5990"/>
                    <a:pt x="444" y="5583"/>
                    <a:pt x="407" y="5176"/>
                  </a:cubicBezTo>
                  <a:lnTo>
                    <a:pt x="407" y="4474"/>
                  </a:lnTo>
                  <a:lnTo>
                    <a:pt x="407" y="3771"/>
                  </a:lnTo>
                  <a:lnTo>
                    <a:pt x="407" y="3106"/>
                  </a:lnTo>
                  <a:lnTo>
                    <a:pt x="407" y="2403"/>
                  </a:lnTo>
                  <a:cubicBezTo>
                    <a:pt x="407" y="1923"/>
                    <a:pt x="444" y="1590"/>
                    <a:pt x="444" y="1220"/>
                  </a:cubicBezTo>
                  <a:cubicBezTo>
                    <a:pt x="444" y="851"/>
                    <a:pt x="444" y="555"/>
                    <a:pt x="518" y="333"/>
                  </a:cubicBezTo>
                  <a:lnTo>
                    <a:pt x="5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11106150" y="1370350"/>
              <a:ext cx="16675" cy="194100"/>
            </a:xfrm>
            <a:custGeom>
              <a:rect b="b" l="l" r="r" t="t"/>
              <a:pathLst>
                <a:path extrusionOk="0" h="7764" w="667">
                  <a:moveTo>
                    <a:pt x="334" y="0"/>
                  </a:moveTo>
                  <a:cubicBezTo>
                    <a:pt x="334" y="0"/>
                    <a:pt x="297" y="148"/>
                    <a:pt x="260" y="333"/>
                  </a:cubicBezTo>
                  <a:cubicBezTo>
                    <a:pt x="223" y="555"/>
                    <a:pt x="149" y="850"/>
                    <a:pt x="112" y="1220"/>
                  </a:cubicBezTo>
                  <a:cubicBezTo>
                    <a:pt x="75" y="1590"/>
                    <a:pt x="38" y="1997"/>
                    <a:pt x="1" y="2440"/>
                  </a:cubicBezTo>
                  <a:lnTo>
                    <a:pt x="1" y="3143"/>
                  </a:lnTo>
                  <a:lnTo>
                    <a:pt x="1" y="3882"/>
                  </a:lnTo>
                  <a:cubicBezTo>
                    <a:pt x="1" y="4104"/>
                    <a:pt x="38" y="4400"/>
                    <a:pt x="38" y="4621"/>
                  </a:cubicBezTo>
                  <a:cubicBezTo>
                    <a:pt x="38" y="4843"/>
                    <a:pt x="75" y="5102"/>
                    <a:pt x="112" y="5324"/>
                  </a:cubicBezTo>
                  <a:cubicBezTo>
                    <a:pt x="186" y="5768"/>
                    <a:pt x="260" y="6211"/>
                    <a:pt x="371" y="6581"/>
                  </a:cubicBezTo>
                  <a:cubicBezTo>
                    <a:pt x="444" y="6951"/>
                    <a:pt x="555" y="7209"/>
                    <a:pt x="592" y="7431"/>
                  </a:cubicBezTo>
                  <a:cubicBezTo>
                    <a:pt x="629" y="7616"/>
                    <a:pt x="666" y="7764"/>
                    <a:pt x="666" y="7764"/>
                  </a:cubicBezTo>
                  <a:cubicBezTo>
                    <a:pt x="666" y="7764"/>
                    <a:pt x="666" y="7616"/>
                    <a:pt x="629" y="7431"/>
                  </a:cubicBezTo>
                  <a:cubicBezTo>
                    <a:pt x="592" y="7246"/>
                    <a:pt x="555" y="6951"/>
                    <a:pt x="555" y="6581"/>
                  </a:cubicBezTo>
                  <a:cubicBezTo>
                    <a:pt x="481" y="6211"/>
                    <a:pt x="481" y="5768"/>
                    <a:pt x="444" y="5324"/>
                  </a:cubicBezTo>
                  <a:cubicBezTo>
                    <a:pt x="444" y="5102"/>
                    <a:pt x="408" y="4843"/>
                    <a:pt x="408" y="4621"/>
                  </a:cubicBezTo>
                  <a:cubicBezTo>
                    <a:pt x="408" y="4400"/>
                    <a:pt x="334" y="4178"/>
                    <a:pt x="334" y="3882"/>
                  </a:cubicBezTo>
                  <a:lnTo>
                    <a:pt x="334" y="3143"/>
                  </a:lnTo>
                  <a:lnTo>
                    <a:pt x="334" y="2440"/>
                  </a:lnTo>
                  <a:lnTo>
                    <a:pt x="334" y="1220"/>
                  </a:lnTo>
                  <a:lnTo>
                    <a:pt x="334" y="33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11126500" y="1380500"/>
              <a:ext cx="9250" cy="161775"/>
            </a:xfrm>
            <a:custGeom>
              <a:rect b="b" l="l" r="r" t="t"/>
              <a:pathLst>
                <a:path extrusionOk="0" h="6471" w="370">
                  <a:moveTo>
                    <a:pt x="222" y="1"/>
                  </a:moveTo>
                  <a:cubicBezTo>
                    <a:pt x="222" y="1"/>
                    <a:pt x="222" y="112"/>
                    <a:pt x="185" y="297"/>
                  </a:cubicBezTo>
                  <a:cubicBezTo>
                    <a:pt x="148" y="481"/>
                    <a:pt x="74" y="703"/>
                    <a:pt x="74" y="1036"/>
                  </a:cubicBezTo>
                  <a:cubicBezTo>
                    <a:pt x="37" y="1295"/>
                    <a:pt x="37" y="1664"/>
                    <a:pt x="0" y="2034"/>
                  </a:cubicBezTo>
                  <a:lnTo>
                    <a:pt x="0" y="2663"/>
                  </a:lnTo>
                  <a:lnTo>
                    <a:pt x="0" y="3254"/>
                  </a:lnTo>
                  <a:lnTo>
                    <a:pt x="0" y="3846"/>
                  </a:lnTo>
                  <a:cubicBezTo>
                    <a:pt x="0" y="4031"/>
                    <a:pt x="37" y="4215"/>
                    <a:pt x="37" y="4437"/>
                  </a:cubicBezTo>
                  <a:cubicBezTo>
                    <a:pt x="74" y="4807"/>
                    <a:pt x="148" y="5177"/>
                    <a:pt x="185" y="5472"/>
                  </a:cubicBezTo>
                  <a:cubicBezTo>
                    <a:pt x="222" y="5731"/>
                    <a:pt x="259" y="6027"/>
                    <a:pt x="333" y="6212"/>
                  </a:cubicBezTo>
                  <a:cubicBezTo>
                    <a:pt x="370" y="6397"/>
                    <a:pt x="370" y="6471"/>
                    <a:pt x="370" y="6471"/>
                  </a:cubicBezTo>
                  <a:lnTo>
                    <a:pt x="370" y="6212"/>
                  </a:lnTo>
                  <a:lnTo>
                    <a:pt x="370" y="5472"/>
                  </a:lnTo>
                  <a:lnTo>
                    <a:pt x="370" y="4437"/>
                  </a:lnTo>
                  <a:lnTo>
                    <a:pt x="370" y="3809"/>
                  </a:lnTo>
                  <a:lnTo>
                    <a:pt x="370" y="3217"/>
                  </a:lnTo>
                  <a:lnTo>
                    <a:pt x="370" y="2589"/>
                  </a:lnTo>
                  <a:lnTo>
                    <a:pt x="370" y="2034"/>
                  </a:lnTo>
                  <a:cubicBezTo>
                    <a:pt x="370" y="1664"/>
                    <a:pt x="333" y="1295"/>
                    <a:pt x="333" y="1036"/>
                  </a:cubicBezTo>
                  <a:cubicBezTo>
                    <a:pt x="333" y="740"/>
                    <a:pt x="259" y="481"/>
                    <a:pt x="259" y="297"/>
                  </a:cubicBezTo>
                  <a:cubicBezTo>
                    <a:pt x="259" y="112"/>
                    <a:pt x="222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11141275" y="1416550"/>
              <a:ext cx="11125" cy="62875"/>
            </a:xfrm>
            <a:custGeom>
              <a:rect b="b" l="l" r="r" t="t"/>
              <a:pathLst>
                <a:path extrusionOk="0" h="2515" w="445">
                  <a:moveTo>
                    <a:pt x="260" y="1"/>
                  </a:moveTo>
                  <a:cubicBezTo>
                    <a:pt x="260" y="1"/>
                    <a:pt x="260" y="38"/>
                    <a:pt x="186" y="112"/>
                  </a:cubicBezTo>
                  <a:cubicBezTo>
                    <a:pt x="186" y="149"/>
                    <a:pt x="149" y="296"/>
                    <a:pt x="112" y="370"/>
                  </a:cubicBezTo>
                  <a:cubicBezTo>
                    <a:pt x="38" y="518"/>
                    <a:pt x="38" y="666"/>
                    <a:pt x="1" y="777"/>
                  </a:cubicBezTo>
                  <a:lnTo>
                    <a:pt x="1" y="1036"/>
                  </a:lnTo>
                  <a:lnTo>
                    <a:pt x="1" y="1258"/>
                  </a:lnTo>
                  <a:lnTo>
                    <a:pt x="1" y="1479"/>
                  </a:lnTo>
                  <a:cubicBezTo>
                    <a:pt x="1" y="1590"/>
                    <a:pt x="1" y="1627"/>
                    <a:pt x="38" y="1701"/>
                  </a:cubicBezTo>
                  <a:cubicBezTo>
                    <a:pt x="112" y="1849"/>
                    <a:pt x="112" y="1997"/>
                    <a:pt x="149" y="2145"/>
                  </a:cubicBezTo>
                  <a:cubicBezTo>
                    <a:pt x="186" y="2256"/>
                    <a:pt x="260" y="2367"/>
                    <a:pt x="260" y="2404"/>
                  </a:cubicBezTo>
                  <a:cubicBezTo>
                    <a:pt x="296" y="2441"/>
                    <a:pt x="296" y="2515"/>
                    <a:pt x="296" y="2515"/>
                  </a:cubicBezTo>
                  <a:cubicBezTo>
                    <a:pt x="296" y="2515"/>
                    <a:pt x="296" y="2441"/>
                    <a:pt x="333" y="2404"/>
                  </a:cubicBezTo>
                  <a:cubicBezTo>
                    <a:pt x="333" y="2330"/>
                    <a:pt x="370" y="2219"/>
                    <a:pt x="370" y="2145"/>
                  </a:cubicBezTo>
                  <a:cubicBezTo>
                    <a:pt x="370" y="1997"/>
                    <a:pt x="370" y="1849"/>
                    <a:pt x="444" y="1701"/>
                  </a:cubicBezTo>
                  <a:lnTo>
                    <a:pt x="444" y="1479"/>
                  </a:lnTo>
                  <a:lnTo>
                    <a:pt x="444" y="1258"/>
                  </a:lnTo>
                  <a:cubicBezTo>
                    <a:pt x="370" y="1147"/>
                    <a:pt x="370" y="1073"/>
                    <a:pt x="370" y="1036"/>
                  </a:cubicBezTo>
                  <a:lnTo>
                    <a:pt x="370" y="777"/>
                  </a:lnTo>
                  <a:cubicBezTo>
                    <a:pt x="370" y="666"/>
                    <a:pt x="333" y="518"/>
                    <a:pt x="333" y="370"/>
                  </a:cubicBezTo>
                  <a:cubicBezTo>
                    <a:pt x="333" y="222"/>
                    <a:pt x="296" y="149"/>
                    <a:pt x="296" y="112"/>
                  </a:cubicBezTo>
                  <a:cubicBezTo>
                    <a:pt x="296" y="1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11163475" y="1420250"/>
              <a:ext cx="9250" cy="46250"/>
            </a:xfrm>
            <a:custGeom>
              <a:rect b="b" l="l" r="r" t="t"/>
              <a:pathLst>
                <a:path extrusionOk="0" h="1850" w="370">
                  <a:moveTo>
                    <a:pt x="222" y="1"/>
                  </a:moveTo>
                  <a:cubicBezTo>
                    <a:pt x="222" y="1"/>
                    <a:pt x="222" y="38"/>
                    <a:pt x="185" y="74"/>
                  </a:cubicBezTo>
                  <a:cubicBezTo>
                    <a:pt x="148" y="148"/>
                    <a:pt x="74" y="222"/>
                    <a:pt x="74" y="259"/>
                  </a:cubicBezTo>
                  <a:cubicBezTo>
                    <a:pt x="37" y="370"/>
                    <a:pt x="37" y="444"/>
                    <a:pt x="0" y="555"/>
                  </a:cubicBezTo>
                  <a:lnTo>
                    <a:pt x="0" y="740"/>
                  </a:lnTo>
                  <a:lnTo>
                    <a:pt x="0" y="925"/>
                  </a:lnTo>
                  <a:lnTo>
                    <a:pt x="0" y="1110"/>
                  </a:lnTo>
                  <a:cubicBezTo>
                    <a:pt x="0" y="1147"/>
                    <a:pt x="0" y="1258"/>
                    <a:pt x="37" y="1295"/>
                  </a:cubicBezTo>
                  <a:cubicBezTo>
                    <a:pt x="74" y="1368"/>
                    <a:pt x="74" y="1516"/>
                    <a:pt x="148" y="1553"/>
                  </a:cubicBezTo>
                  <a:cubicBezTo>
                    <a:pt x="185" y="1664"/>
                    <a:pt x="222" y="1701"/>
                    <a:pt x="222" y="1738"/>
                  </a:cubicBezTo>
                  <a:cubicBezTo>
                    <a:pt x="296" y="1812"/>
                    <a:pt x="296" y="1849"/>
                    <a:pt x="296" y="1849"/>
                  </a:cubicBezTo>
                  <a:lnTo>
                    <a:pt x="296" y="1738"/>
                  </a:lnTo>
                  <a:cubicBezTo>
                    <a:pt x="296" y="1701"/>
                    <a:pt x="333" y="1627"/>
                    <a:pt x="333" y="1516"/>
                  </a:cubicBezTo>
                  <a:cubicBezTo>
                    <a:pt x="333" y="1442"/>
                    <a:pt x="333" y="1331"/>
                    <a:pt x="370" y="1258"/>
                  </a:cubicBezTo>
                  <a:lnTo>
                    <a:pt x="370" y="1073"/>
                  </a:lnTo>
                  <a:lnTo>
                    <a:pt x="370" y="888"/>
                  </a:lnTo>
                  <a:lnTo>
                    <a:pt x="370" y="703"/>
                  </a:lnTo>
                  <a:lnTo>
                    <a:pt x="370" y="592"/>
                  </a:lnTo>
                  <a:cubicBezTo>
                    <a:pt x="370" y="518"/>
                    <a:pt x="370" y="407"/>
                    <a:pt x="333" y="333"/>
                  </a:cubicBezTo>
                  <a:cubicBezTo>
                    <a:pt x="333" y="222"/>
                    <a:pt x="296" y="148"/>
                    <a:pt x="296" y="74"/>
                  </a:cubicBezTo>
                  <a:cubicBezTo>
                    <a:pt x="296" y="38"/>
                    <a:pt x="222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11183800" y="1411925"/>
              <a:ext cx="11100" cy="31450"/>
            </a:xfrm>
            <a:custGeom>
              <a:rect b="b" l="l" r="r" t="t"/>
              <a:pathLst>
                <a:path extrusionOk="0" h="1258" w="444">
                  <a:moveTo>
                    <a:pt x="296" y="1"/>
                  </a:moveTo>
                  <a:lnTo>
                    <a:pt x="259" y="38"/>
                  </a:lnTo>
                  <a:cubicBezTo>
                    <a:pt x="259" y="112"/>
                    <a:pt x="185" y="149"/>
                    <a:pt x="148" y="186"/>
                  </a:cubicBezTo>
                  <a:cubicBezTo>
                    <a:pt x="111" y="223"/>
                    <a:pt x="111" y="334"/>
                    <a:pt x="74" y="371"/>
                  </a:cubicBezTo>
                  <a:cubicBezTo>
                    <a:pt x="74" y="407"/>
                    <a:pt x="74" y="481"/>
                    <a:pt x="0" y="481"/>
                  </a:cubicBezTo>
                  <a:lnTo>
                    <a:pt x="0" y="592"/>
                  </a:lnTo>
                  <a:lnTo>
                    <a:pt x="0" y="740"/>
                  </a:lnTo>
                  <a:lnTo>
                    <a:pt x="0" y="888"/>
                  </a:lnTo>
                  <a:cubicBezTo>
                    <a:pt x="0" y="962"/>
                    <a:pt x="74" y="1036"/>
                    <a:pt x="74" y="1073"/>
                  </a:cubicBezTo>
                  <a:cubicBezTo>
                    <a:pt x="111" y="1110"/>
                    <a:pt x="111" y="1147"/>
                    <a:pt x="148" y="1221"/>
                  </a:cubicBezTo>
                  <a:lnTo>
                    <a:pt x="185" y="1258"/>
                  </a:lnTo>
                  <a:lnTo>
                    <a:pt x="259" y="1221"/>
                  </a:lnTo>
                  <a:cubicBezTo>
                    <a:pt x="259" y="1147"/>
                    <a:pt x="296" y="1110"/>
                    <a:pt x="296" y="1073"/>
                  </a:cubicBezTo>
                  <a:cubicBezTo>
                    <a:pt x="296" y="1036"/>
                    <a:pt x="333" y="925"/>
                    <a:pt x="333" y="888"/>
                  </a:cubicBezTo>
                  <a:lnTo>
                    <a:pt x="333" y="777"/>
                  </a:lnTo>
                  <a:lnTo>
                    <a:pt x="333" y="703"/>
                  </a:lnTo>
                  <a:lnTo>
                    <a:pt x="333" y="592"/>
                  </a:lnTo>
                  <a:cubicBezTo>
                    <a:pt x="444" y="481"/>
                    <a:pt x="444" y="407"/>
                    <a:pt x="444" y="371"/>
                  </a:cubicBezTo>
                  <a:cubicBezTo>
                    <a:pt x="444" y="297"/>
                    <a:pt x="444" y="223"/>
                    <a:pt x="407" y="186"/>
                  </a:cubicBezTo>
                  <a:cubicBezTo>
                    <a:pt x="407" y="149"/>
                    <a:pt x="333" y="112"/>
                    <a:pt x="333" y="38"/>
                  </a:cubicBezTo>
                  <a:cubicBezTo>
                    <a:pt x="333" y="1"/>
                    <a:pt x="296" y="1"/>
                    <a:pt x="2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11209675" y="1401775"/>
              <a:ext cx="9275" cy="23125"/>
            </a:xfrm>
            <a:custGeom>
              <a:rect b="b" l="l" r="r" t="t"/>
              <a:pathLst>
                <a:path extrusionOk="0" h="925" w="371">
                  <a:moveTo>
                    <a:pt x="185" y="0"/>
                  </a:moveTo>
                  <a:lnTo>
                    <a:pt x="148" y="37"/>
                  </a:lnTo>
                  <a:lnTo>
                    <a:pt x="38" y="148"/>
                  </a:lnTo>
                  <a:cubicBezTo>
                    <a:pt x="1" y="185"/>
                    <a:pt x="1" y="222"/>
                    <a:pt x="1" y="259"/>
                  </a:cubicBezTo>
                  <a:lnTo>
                    <a:pt x="1" y="370"/>
                  </a:lnTo>
                  <a:lnTo>
                    <a:pt x="1" y="444"/>
                  </a:lnTo>
                  <a:lnTo>
                    <a:pt x="1" y="555"/>
                  </a:lnTo>
                  <a:lnTo>
                    <a:pt x="1" y="629"/>
                  </a:lnTo>
                  <a:cubicBezTo>
                    <a:pt x="1" y="703"/>
                    <a:pt x="38" y="740"/>
                    <a:pt x="38" y="777"/>
                  </a:cubicBezTo>
                  <a:cubicBezTo>
                    <a:pt x="38" y="813"/>
                    <a:pt x="74" y="813"/>
                    <a:pt x="148" y="887"/>
                  </a:cubicBezTo>
                  <a:lnTo>
                    <a:pt x="185" y="924"/>
                  </a:lnTo>
                  <a:lnTo>
                    <a:pt x="222" y="887"/>
                  </a:lnTo>
                  <a:lnTo>
                    <a:pt x="333" y="777"/>
                  </a:lnTo>
                  <a:cubicBezTo>
                    <a:pt x="370" y="740"/>
                    <a:pt x="370" y="703"/>
                    <a:pt x="370" y="629"/>
                  </a:cubicBezTo>
                  <a:lnTo>
                    <a:pt x="370" y="555"/>
                  </a:lnTo>
                  <a:lnTo>
                    <a:pt x="370" y="444"/>
                  </a:lnTo>
                  <a:lnTo>
                    <a:pt x="370" y="370"/>
                  </a:lnTo>
                  <a:lnTo>
                    <a:pt x="370" y="259"/>
                  </a:lnTo>
                  <a:cubicBezTo>
                    <a:pt x="370" y="222"/>
                    <a:pt x="333" y="185"/>
                    <a:pt x="333" y="148"/>
                  </a:cubicBezTo>
                  <a:cubicBezTo>
                    <a:pt x="333" y="74"/>
                    <a:pt x="296" y="74"/>
                    <a:pt x="222" y="37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11233700" y="1389750"/>
              <a:ext cx="9275" cy="23125"/>
            </a:xfrm>
            <a:custGeom>
              <a:rect b="b" l="l" r="r" t="t"/>
              <a:pathLst>
                <a:path extrusionOk="0" h="925" w="371">
                  <a:moveTo>
                    <a:pt x="186" y="1"/>
                  </a:moveTo>
                  <a:lnTo>
                    <a:pt x="149" y="74"/>
                  </a:lnTo>
                  <a:cubicBezTo>
                    <a:pt x="149" y="111"/>
                    <a:pt x="112" y="111"/>
                    <a:pt x="38" y="148"/>
                  </a:cubicBezTo>
                  <a:cubicBezTo>
                    <a:pt x="1" y="185"/>
                    <a:pt x="1" y="259"/>
                    <a:pt x="1" y="296"/>
                  </a:cubicBezTo>
                  <a:lnTo>
                    <a:pt x="1" y="370"/>
                  </a:lnTo>
                  <a:lnTo>
                    <a:pt x="1" y="481"/>
                  </a:lnTo>
                  <a:lnTo>
                    <a:pt x="1" y="555"/>
                  </a:lnTo>
                  <a:lnTo>
                    <a:pt x="1" y="666"/>
                  </a:lnTo>
                  <a:cubicBezTo>
                    <a:pt x="1" y="703"/>
                    <a:pt x="38" y="740"/>
                    <a:pt x="38" y="814"/>
                  </a:cubicBezTo>
                  <a:cubicBezTo>
                    <a:pt x="38" y="851"/>
                    <a:pt x="112" y="888"/>
                    <a:pt x="149" y="888"/>
                  </a:cubicBezTo>
                  <a:cubicBezTo>
                    <a:pt x="149" y="925"/>
                    <a:pt x="186" y="925"/>
                    <a:pt x="186" y="925"/>
                  </a:cubicBezTo>
                  <a:lnTo>
                    <a:pt x="260" y="888"/>
                  </a:lnTo>
                  <a:cubicBezTo>
                    <a:pt x="260" y="851"/>
                    <a:pt x="297" y="851"/>
                    <a:pt x="334" y="814"/>
                  </a:cubicBezTo>
                  <a:cubicBezTo>
                    <a:pt x="370" y="740"/>
                    <a:pt x="370" y="703"/>
                    <a:pt x="370" y="666"/>
                  </a:cubicBezTo>
                  <a:lnTo>
                    <a:pt x="370" y="555"/>
                  </a:lnTo>
                  <a:lnTo>
                    <a:pt x="370" y="481"/>
                  </a:lnTo>
                  <a:lnTo>
                    <a:pt x="370" y="370"/>
                  </a:lnTo>
                  <a:lnTo>
                    <a:pt x="370" y="296"/>
                  </a:lnTo>
                  <a:cubicBezTo>
                    <a:pt x="370" y="259"/>
                    <a:pt x="334" y="185"/>
                    <a:pt x="334" y="148"/>
                  </a:cubicBezTo>
                  <a:cubicBezTo>
                    <a:pt x="334" y="111"/>
                    <a:pt x="297" y="74"/>
                    <a:pt x="260" y="74"/>
                  </a:cubicBezTo>
                  <a:cubicBezTo>
                    <a:pt x="260" y="1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10277100" y="927625"/>
              <a:ext cx="137725" cy="226450"/>
            </a:xfrm>
            <a:custGeom>
              <a:rect b="b" l="l" r="r" t="t"/>
              <a:pathLst>
                <a:path extrusionOk="0" h="9058" w="5509">
                  <a:moveTo>
                    <a:pt x="185" y="0"/>
                  </a:moveTo>
                  <a:cubicBezTo>
                    <a:pt x="185" y="0"/>
                    <a:pt x="148" y="185"/>
                    <a:pt x="111" y="518"/>
                  </a:cubicBezTo>
                  <a:cubicBezTo>
                    <a:pt x="37" y="850"/>
                    <a:pt x="0" y="1294"/>
                    <a:pt x="0" y="1849"/>
                  </a:cubicBezTo>
                  <a:cubicBezTo>
                    <a:pt x="0" y="2218"/>
                    <a:pt x="0" y="2662"/>
                    <a:pt x="37" y="3069"/>
                  </a:cubicBezTo>
                  <a:cubicBezTo>
                    <a:pt x="37" y="3180"/>
                    <a:pt x="111" y="3401"/>
                    <a:pt x="111" y="3512"/>
                  </a:cubicBezTo>
                  <a:cubicBezTo>
                    <a:pt x="111" y="3623"/>
                    <a:pt x="148" y="3697"/>
                    <a:pt x="148" y="3808"/>
                  </a:cubicBezTo>
                  <a:cubicBezTo>
                    <a:pt x="185" y="4178"/>
                    <a:pt x="296" y="4474"/>
                    <a:pt x="407" y="4843"/>
                  </a:cubicBezTo>
                  <a:cubicBezTo>
                    <a:pt x="555" y="5213"/>
                    <a:pt x="703" y="5546"/>
                    <a:pt x="850" y="5915"/>
                  </a:cubicBezTo>
                  <a:cubicBezTo>
                    <a:pt x="1035" y="6248"/>
                    <a:pt x="1220" y="6581"/>
                    <a:pt x="1442" y="6877"/>
                  </a:cubicBezTo>
                  <a:cubicBezTo>
                    <a:pt x="1664" y="7172"/>
                    <a:pt x="1886" y="7431"/>
                    <a:pt x="2181" y="7727"/>
                  </a:cubicBezTo>
                  <a:cubicBezTo>
                    <a:pt x="2699" y="8171"/>
                    <a:pt x="3290" y="8540"/>
                    <a:pt x="3808" y="8725"/>
                  </a:cubicBezTo>
                  <a:cubicBezTo>
                    <a:pt x="4289" y="8984"/>
                    <a:pt x="4806" y="9021"/>
                    <a:pt x="5139" y="9058"/>
                  </a:cubicBezTo>
                  <a:lnTo>
                    <a:pt x="5509" y="9058"/>
                  </a:lnTo>
                  <a:cubicBezTo>
                    <a:pt x="5472" y="8947"/>
                    <a:pt x="5324" y="8947"/>
                    <a:pt x="5176" y="8873"/>
                  </a:cubicBezTo>
                  <a:cubicBezTo>
                    <a:pt x="4880" y="8836"/>
                    <a:pt x="4437" y="8688"/>
                    <a:pt x="3956" y="8466"/>
                  </a:cubicBezTo>
                  <a:cubicBezTo>
                    <a:pt x="3475" y="8245"/>
                    <a:pt x="2921" y="7875"/>
                    <a:pt x="2477" y="7394"/>
                  </a:cubicBezTo>
                  <a:cubicBezTo>
                    <a:pt x="2218" y="7172"/>
                    <a:pt x="1997" y="6914"/>
                    <a:pt x="1775" y="6618"/>
                  </a:cubicBezTo>
                  <a:cubicBezTo>
                    <a:pt x="1553" y="6359"/>
                    <a:pt x="1368" y="6026"/>
                    <a:pt x="1220" y="5694"/>
                  </a:cubicBezTo>
                  <a:cubicBezTo>
                    <a:pt x="1035" y="5361"/>
                    <a:pt x="887" y="5028"/>
                    <a:pt x="813" y="4732"/>
                  </a:cubicBezTo>
                  <a:cubicBezTo>
                    <a:pt x="666" y="4400"/>
                    <a:pt x="555" y="4030"/>
                    <a:pt x="518" y="3697"/>
                  </a:cubicBezTo>
                  <a:cubicBezTo>
                    <a:pt x="370" y="3069"/>
                    <a:pt x="296" y="2403"/>
                    <a:pt x="222" y="1849"/>
                  </a:cubicBezTo>
                  <a:cubicBezTo>
                    <a:pt x="185" y="1294"/>
                    <a:pt x="185" y="850"/>
                    <a:pt x="185" y="518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10316825" y="1043150"/>
              <a:ext cx="98000" cy="85050"/>
            </a:xfrm>
            <a:custGeom>
              <a:rect b="b" l="l" r="r" t="t"/>
              <a:pathLst>
                <a:path extrusionOk="0" h="3402" w="3920">
                  <a:moveTo>
                    <a:pt x="1" y="1"/>
                  </a:moveTo>
                  <a:cubicBezTo>
                    <a:pt x="1" y="2"/>
                    <a:pt x="38" y="112"/>
                    <a:pt x="75" y="222"/>
                  </a:cubicBezTo>
                  <a:cubicBezTo>
                    <a:pt x="149" y="407"/>
                    <a:pt x="223" y="629"/>
                    <a:pt x="371" y="851"/>
                  </a:cubicBezTo>
                  <a:cubicBezTo>
                    <a:pt x="518" y="1073"/>
                    <a:pt x="629" y="1331"/>
                    <a:pt x="777" y="1590"/>
                  </a:cubicBezTo>
                  <a:lnTo>
                    <a:pt x="1073" y="1997"/>
                  </a:lnTo>
                  <a:lnTo>
                    <a:pt x="1332" y="2404"/>
                  </a:lnTo>
                  <a:cubicBezTo>
                    <a:pt x="1443" y="2551"/>
                    <a:pt x="1554" y="2699"/>
                    <a:pt x="1701" y="2847"/>
                  </a:cubicBezTo>
                  <a:cubicBezTo>
                    <a:pt x="1849" y="2958"/>
                    <a:pt x="1997" y="3069"/>
                    <a:pt x="2182" y="3106"/>
                  </a:cubicBezTo>
                  <a:cubicBezTo>
                    <a:pt x="2478" y="3254"/>
                    <a:pt x="2774" y="3291"/>
                    <a:pt x="3032" y="3328"/>
                  </a:cubicBezTo>
                  <a:cubicBezTo>
                    <a:pt x="3328" y="3402"/>
                    <a:pt x="3513" y="3402"/>
                    <a:pt x="3698" y="3402"/>
                  </a:cubicBezTo>
                  <a:lnTo>
                    <a:pt x="3920" y="3402"/>
                  </a:lnTo>
                  <a:cubicBezTo>
                    <a:pt x="3920" y="3402"/>
                    <a:pt x="3846" y="3328"/>
                    <a:pt x="3698" y="3328"/>
                  </a:cubicBezTo>
                  <a:cubicBezTo>
                    <a:pt x="3550" y="3291"/>
                    <a:pt x="3328" y="3254"/>
                    <a:pt x="3106" y="3143"/>
                  </a:cubicBezTo>
                  <a:cubicBezTo>
                    <a:pt x="2848" y="3069"/>
                    <a:pt x="2589" y="2958"/>
                    <a:pt x="2293" y="2847"/>
                  </a:cubicBezTo>
                  <a:cubicBezTo>
                    <a:pt x="2182" y="2736"/>
                    <a:pt x="2071" y="2625"/>
                    <a:pt x="1923" y="2551"/>
                  </a:cubicBezTo>
                  <a:cubicBezTo>
                    <a:pt x="1849" y="2478"/>
                    <a:pt x="1701" y="2330"/>
                    <a:pt x="1628" y="2182"/>
                  </a:cubicBezTo>
                  <a:lnTo>
                    <a:pt x="1332" y="1775"/>
                  </a:lnTo>
                  <a:lnTo>
                    <a:pt x="1073" y="1331"/>
                  </a:lnTo>
                  <a:cubicBezTo>
                    <a:pt x="888" y="1073"/>
                    <a:pt x="703" y="851"/>
                    <a:pt x="555" y="666"/>
                  </a:cubicBezTo>
                  <a:cubicBezTo>
                    <a:pt x="408" y="481"/>
                    <a:pt x="223" y="296"/>
                    <a:pt x="149" y="185"/>
                  </a:cubicBezTo>
                  <a:cubicBezTo>
                    <a:pt x="39" y="112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10349175" y="1057025"/>
              <a:ext cx="57325" cy="45300"/>
            </a:xfrm>
            <a:custGeom>
              <a:rect b="b" l="l" r="r" t="t"/>
              <a:pathLst>
                <a:path extrusionOk="0" h="1812" w="2293">
                  <a:moveTo>
                    <a:pt x="1" y="0"/>
                  </a:moveTo>
                  <a:lnTo>
                    <a:pt x="1" y="148"/>
                  </a:lnTo>
                  <a:cubicBezTo>
                    <a:pt x="38" y="185"/>
                    <a:pt x="38" y="333"/>
                    <a:pt x="149" y="481"/>
                  </a:cubicBezTo>
                  <a:cubicBezTo>
                    <a:pt x="186" y="629"/>
                    <a:pt x="260" y="739"/>
                    <a:pt x="371" y="924"/>
                  </a:cubicBezTo>
                  <a:cubicBezTo>
                    <a:pt x="407" y="1035"/>
                    <a:pt x="518" y="1072"/>
                    <a:pt x="555" y="1183"/>
                  </a:cubicBezTo>
                  <a:cubicBezTo>
                    <a:pt x="592" y="1257"/>
                    <a:pt x="703" y="1294"/>
                    <a:pt x="777" y="1368"/>
                  </a:cubicBezTo>
                  <a:cubicBezTo>
                    <a:pt x="888" y="1405"/>
                    <a:pt x="962" y="1479"/>
                    <a:pt x="999" y="1553"/>
                  </a:cubicBezTo>
                  <a:lnTo>
                    <a:pt x="1295" y="1664"/>
                  </a:lnTo>
                  <a:cubicBezTo>
                    <a:pt x="1480" y="1738"/>
                    <a:pt x="1664" y="1775"/>
                    <a:pt x="1812" y="1812"/>
                  </a:cubicBezTo>
                  <a:lnTo>
                    <a:pt x="2182" y="1812"/>
                  </a:lnTo>
                  <a:cubicBezTo>
                    <a:pt x="2256" y="1812"/>
                    <a:pt x="2293" y="1775"/>
                    <a:pt x="2293" y="1775"/>
                  </a:cubicBezTo>
                  <a:cubicBezTo>
                    <a:pt x="2293" y="1775"/>
                    <a:pt x="2256" y="1775"/>
                    <a:pt x="2182" y="1738"/>
                  </a:cubicBezTo>
                  <a:cubicBezTo>
                    <a:pt x="2071" y="1664"/>
                    <a:pt x="1997" y="1627"/>
                    <a:pt x="1849" y="1590"/>
                  </a:cubicBezTo>
                  <a:cubicBezTo>
                    <a:pt x="1701" y="1553"/>
                    <a:pt x="1554" y="1442"/>
                    <a:pt x="1443" y="1368"/>
                  </a:cubicBezTo>
                  <a:cubicBezTo>
                    <a:pt x="1369" y="1294"/>
                    <a:pt x="1295" y="1257"/>
                    <a:pt x="1184" y="1220"/>
                  </a:cubicBezTo>
                  <a:cubicBezTo>
                    <a:pt x="1110" y="1183"/>
                    <a:pt x="1073" y="1109"/>
                    <a:pt x="962" y="1072"/>
                  </a:cubicBezTo>
                  <a:cubicBezTo>
                    <a:pt x="925" y="1035"/>
                    <a:pt x="814" y="998"/>
                    <a:pt x="777" y="887"/>
                  </a:cubicBezTo>
                  <a:cubicBezTo>
                    <a:pt x="740" y="850"/>
                    <a:pt x="629" y="813"/>
                    <a:pt x="592" y="702"/>
                  </a:cubicBezTo>
                  <a:cubicBezTo>
                    <a:pt x="518" y="555"/>
                    <a:pt x="371" y="481"/>
                    <a:pt x="260" y="370"/>
                  </a:cubicBezTo>
                  <a:cubicBezTo>
                    <a:pt x="186" y="296"/>
                    <a:pt x="75" y="185"/>
                    <a:pt x="75" y="1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10020150" y="509850"/>
              <a:ext cx="158075" cy="526850"/>
            </a:xfrm>
            <a:custGeom>
              <a:rect b="b" l="l" r="r" t="t"/>
              <a:pathLst>
                <a:path extrusionOk="0" h="21074" w="6323">
                  <a:moveTo>
                    <a:pt x="6322" y="0"/>
                  </a:moveTo>
                  <a:cubicBezTo>
                    <a:pt x="6322" y="1"/>
                    <a:pt x="6211" y="296"/>
                    <a:pt x="6026" y="851"/>
                  </a:cubicBezTo>
                  <a:cubicBezTo>
                    <a:pt x="5916" y="1405"/>
                    <a:pt x="5620" y="2219"/>
                    <a:pt x="5398" y="3180"/>
                  </a:cubicBezTo>
                  <a:cubicBezTo>
                    <a:pt x="5176" y="4141"/>
                    <a:pt x="4880" y="5287"/>
                    <a:pt x="4659" y="6507"/>
                  </a:cubicBezTo>
                  <a:cubicBezTo>
                    <a:pt x="4548" y="7099"/>
                    <a:pt x="4437" y="7764"/>
                    <a:pt x="4326" y="8393"/>
                  </a:cubicBezTo>
                  <a:cubicBezTo>
                    <a:pt x="4252" y="9058"/>
                    <a:pt x="4141" y="9687"/>
                    <a:pt x="4067" y="10389"/>
                  </a:cubicBezTo>
                  <a:cubicBezTo>
                    <a:pt x="3993" y="10648"/>
                    <a:pt x="3993" y="10981"/>
                    <a:pt x="3956" y="11276"/>
                  </a:cubicBezTo>
                  <a:lnTo>
                    <a:pt x="2108" y="12053"/>
                  </a:lnTo>
                  <a:lnTo>
                    <a:pt x="3919" y="11683"/>
                  </a:lnTo>
                  <a:lnTo>
                    <a:pt x="3919" y="11683"/>
                  </a:lnTo>
                  <a:cubicBezTo>
                    <a:pt x="3845" y="11905"/>
                    <a:pt x="3845" y="12127"/>
                    <a:pt x="3845" y="12386"/>
                  </a:cubicBezTo>
                  <a:lnTo>
                    <a:pt x="961" y="13347"/>
                  </a:lnTo>
                  <a:lnTo>
                    <a:pt x="3808" y="12792"/>
                  </a:lnTo>
                  <a:lnTo>
                    <a:pt x="3808" y="12792"/>
                  </a:lnTo>
                  <a:cubicBezTo>
                    <a:pt x="3808" y="13014"/>
                    <a:pt x="3771" y="13236"/>
                    <a:pt x="3771" y="13421"/>
                  </a:cubicBezTo>
                  <a:cubicBezTo>
                    <a:pt x="2847" y="13864"/>
                    <a:pt x="1886" y="14160"/>
                    <a:pt x="851" y="14456"/>
                  </a:cubicBezTo>
                  <a:cubicBezTo>
                    <a:pt x="1849" y="14308"/>
                    <a:pt x="2810" y="14086"/>
                    <a:pt x="3734" y="13790"/>
                  </a:cubicBezTo>
                  <a:lnTo>
                    <a:pt x="3734" y="13790"/>
                  </a:lnTo>
                  <a:cubicBezTo>
                    <a:pt x="3734" y="13938"/>
                    <a:pt x="3734" y="14086"/>
                    <a:pt x="3697" y="14160"/>
                  </a:cubicBezTo>
                  <a:cubicBezTo>
                    <a:pt x="2477" y="14678"/>
                    <a:pt x="1220" y="14974"/>
                    <a:pt x="0" y="15011"/>
                  </a:cubicBezTo>
                  <a:cubicBezTo>
                    <a:pt x="254" y="15034"/>
                    <a:pt x="511" y="15046"/>
                    <a:pt x="770" y="15046"/>
                  </a:cubicBezTo>
                  <a:cubicBezTo>
                    <a:pt x="1719" y="15046"/>
                    <a:pt x="2694" y="14886"/>
                    <a:pt x="3623" y="14567"/>
                  </a:cubicBezTo>
                  <a:lnTo>
                    <a:pt x="3623" y="14567"/>
                  </a:lnTo>
                  <a:cubicBezTo>
                    <a:pt x="3586" y="15713"/>
                    <a:pt x="3549" y="16822"/>
                    <a:pt x="3549" y="17746"/>
                  </a:cubicBezTo>
                  <a:cubicBezTo>
                    <a:pt x="3549" y="18745"/>
                    <a:pt x="3586" y="19595"/>
                    <a:pt x="3623" y="20149"/>
                  </a:cubicBezTo>
                  <a:cubicBezTo>
                    <a:pt x="3697" y="20741"/>
                    <a:pt x="3734" y="21074"/>
                    <a:pt x="3734" y="21074"/>
                  </a:cubicBezTo>
                  <a:cubicBezTo>
                    <a:pt x="3734" y="21074"/>
                    <a:pt x="3771" y="20741"/>
                    <a:pt x="3882" y="20149"/>
                  </a:cubicBezTo>
                  <a:cubicBezTo>
                    <a:pt x="3956" y="19595"/>
                    <a:pt x="4067" y="18745"/>
                    <a:pt x="4178" y="17746"/>
                  </a:cubicBezTo>
                  <a:cubicBezTo>
                    <a:pt x="4326" y="16748"/>
                    <a:pt x="4474" y="15602"/>
                    <a:pt x="4622" y="14345"/>
                  </a:cubicBezTo>
                  <a:cubicBezTo>
                    <a:pt x="4696" y="13753"/>
                    <a:pt x="4732" y="13125"/>
                    <a:pt x="4843" y="12460"/>
                  </a:cubicBezTo>
                  <a:cubicBezTo>
                    <a:pt x="4880" y="11831"/>
                    <a:pt x="4991" y="11166"/>
                    <a:pt x="5065" y="10537"/>
                  </a:cubicBezTo>
                  <a:cubicBezTo>
                    <a:pt x="5176" y="9872"/>
                    <a:pt x="5213" y="9243"/>
                    <a:pt x="5287" y="8578"/>
                  </a:cubicBezTo>
                  <a:cubicBezTo>
                    <a:pt x="5361" y="7949"/>
                    <a:pt x="5435" y="7284"/>
                    <a:pt x="5546" y="6692"/>
                  </a:cubicBezTo>
                  <a:cubicBezTo>
                    <a:pt x="5657" y="5435"/>
                    <a:pt x="5805" y="4289"/>
                    <a:pt x="5953" y="3328"/>
                  </a:cubicBezTo>
                  <a:cubicBezTo>
                    <a:pt x="6100" y="2330"/>
                    <a:pt x="6137" y="1516"/>
                    <a:pt x="6211" y="925"/>
                  </a:cubicBezTo>
                  <a:cubicBezTo>
                    <a:pt x="6285" y="296"/>
                    <a:pt x="6322" y="1"/>
                    <a:pt x="6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10597800" y="530175"/>
              <a:ext cx="222775" cy="561050"/>
            </a:xfrm>
            <a:custGeom>
              <a:rect b="b" l="l" r="r" t="t"/>
              <a:pathLst>
                <a:path extrusionOk="0" h="22442" w="8911">
                  <a:moveTo>
                    <a:pt x="8911" y="1"/>
                  </a:moveTo>
                  <a:lnTo>
                    <a:pt x="8911" y="1"/>
                  </a:lnTo>
                  <a:cubicBezTo>
                    <a:pt x="8911" y="1"/>
                    <a:pt x="8763" y="334"/>
                    <a:pt x="8541" y="925"/>
                  </a:cubicBezTo>
                  <a:cubicBezTo>
                    <a:pt x="8282" y="1517"/>
                    <a:pt x="7987" y="2367"/>
                    <a:pt x="7617" y="3439"/>
                  </a:cubicBezTo>
                  <a:cubicBezTo>
                    <a:pt x="7247" y="4437"/>
                    <a:pt x="6804" y="5694"/>
                    <a:pt x="6397" y="6988"/>
                  </a:cubicBezTo>
                  <a:cubicBezTo>
                    <a:pt x="6212" y="7617"/>
                    <a:pt x="5990" y="8319"/>
                    <a:pt x="5805" y="9022"/>
                  </a:cubicBezTo>
                  <a:cubicBezTo>
                    <a:pt x="5620" y="9724"/>
                    <a:pt x="5399" y="10390"/>
                    <a:pt x="5214" y="11092"/>
                  </a:cubicBezTo>
                  <a:cubicBezTo>
                    <a:pt x="5029" y="11794"/>
                    <a:pt x="4844" y="12497"/>
                    <a:pt x="4622" y="13162"/>
                  </a:cubicBezTo>
                  <a:cubicBezTo>
                    <a:pt x="4511" y="13458"/>
                    <a:pt x="4474" y="13680"/>
                    <a:pt x="4363" y="13976"/>
                  </a:cubicBezTo>
                  <a:cubicBezTo>
                    <a:pt x="3772" y="14050"/>
                    <a:pt x="3180" y="14161"/>
                    <a:pt x="2626" y="14345"/>
                  </a:cubicBezTo>
                  <a:cubicBezTo>
                    <a:pt x="3020" y="14247"/>
                    <a:pt x="3398" y="14214"/>
                    <a:pt x="3771" y="14214"/>
                  </a:cubicBezTo>
                  <a:cubicBezTo>
                    <a:pt x="3957" y="14214"/>
                    <a:pt x="4142" y="14222"/>
                    <a:pt x="4327" y="14234"/>
                  </a:cubicBezTo>
                  <a:cubicBezTo>
                    <a:pt x="4290" y="14345"/>
                    <a:pt x="4290" y="14493"/>
                    <a:pt x="4253" y="14567"/>
                  </a:cubicBezTo>
                  <a:lnTo>
                    <a:pt x="2108" y="14974"/>
                  </a:lnTo>
                  <a:lnTo>
                    <a:pt x="4142" y="14900"/>
                  </a:lnTo>
                  <a:lnTo>
                    <a:pt x="4142" y="14900"/>
                  </a:lnTo>
                  <a:cubicBezTo>
                    <a:pt x="4105" y="14974"/>
                    <a:pt x="4105" y="15085"/>
                    <a:pt x="4031" y="15159"/>
                  </a:cubicBezTo>
                  <a:cubicBezTo>
                    <a:pt x="4031" y="15233"/>
                    <a:pt x="4031" y="15270"/>
                    <a:pt x="3994" y="15307"/>
                  </a:cubicBezTo>
                  <a:cubicBezTo>
                    <a:pt x="3106" y="15528"/>
                    <a:pt x="2256" y="15713"/>
                    <a:pt x="1332" y="15861"/>
                  </a:cubicBezTo>
                  <a:cubicBezTo>
                    <a:pt x="2182" y="15861"/>
                    <a:pt x="3033" y="15824"/>
                    <a:pt x="3920" y="15676"/>
                  </a:cubicBezTo>
                  <a:lnTo>
                    <a:pt x="3920" y="15676"/>
                  </a:lnTo>
                  <a:cubicBezTo>
                    <a:pt x="3846" y="15824"/>
                    <a:pt x="3809" y="15972"/>
                    <a:pt x="3809" y="16157"/>
                  </a:cubicBezTo>
                  <a:cubicBezTo>
                    <a:pt x="2989" y="16227"/>
                    <a:pt x="2183" y="16253"/>
                    <a:pt x="1383" y="16253"/>
                  </a:cubicBezTo>
                  <a:cubicBezTo>
                    <a:pt x="921" y="16253"/>
                    <a:pt x="461" y="16244"/>
                    <a:pt x="1" y="16231"/>
                  </a:cubicBezTo>
                  <a:lnTo>
                    <a:pt x="1" y="16231"/>
                  </a:lnTo>
                  <a:cubicBezTo>
                    <a:pt x="1221" y="16416"/>
                    <a:pt x="2478" y="16527"/>
                    <a:pt x="3735" y="16527"/>
                  </a:cubicBezTo>
                  <a:cubicBezTo>
                    <a:pt x="3513" y="17340"/>
                    <a:pt x="3328" y="18190"/>
                    <a:pt x="3180" y="18856"/>
                  </a:cubicBezTo>
                  <a:cubicBezTo>
                    <a:pt x="2922" y="19928"/>
                    <a:pt x="2774" y="20852"/>
                    <a:pt x="2626" y="21444"/>
                  </a:cubicBezTo>
                  <a:cubicBezTo>
                    <a:pt x="2478" y="22109"/>
                    <a:pt x="2441" y="22442"/>
                    <a:pt x="2441" y="22442"/>
                  </a:cubicBezTo>
                  <a:cubicBezTo>
                    <a:pt x="2441" y="22442"/>
                    <a:pt x="2552" y="22109"/>
                    <a:pt x="2811" y="21518"/>
                  </a:cubicBezTo>
                  <a:cubicBezTo>
                    <a:pt x="3033" y="20889"/>
                    <a:pt x="3365" y="20076"/>
                    <a:pt x="3735" y="19004"/>
                  </a:cubicBezTo>
                  <a:cubicBezTo>
                    <a:pt x="4105" y="17969"/>
                    <a:pt x="4511" y="16748"/>
                    <a:pt x="4918" y="15455"/>
                  </a:cubicBezTo>
                  <a:cubicBezTo>
                    <a:pt x="5103" y="14789"/>
                    <a:pt x="5325" y="14087"/>
                    <a:pt x="5510" y="13421"/>
                  </a:cubicBezTo>
                  <a:cubicBezTo>
                    <a:pt x="5694" y="12719"/>
                    <a:pt x="5953" y="12016"/>
                    <a:pt x="6138" y="11314"/>
                  </a:cubicBezTo>
                  <a:cubicBezTo>
                    <a:pt x="6323" y="10648"/>
                    <a:pt x="6508" y="9946"/>
                    <a:pt x="6730" y="9243"/>
                  </a:cubicBezTo>
                  <a:cubicBezTo>
                    <a:pt x="6914" y="8541"/>
                    <a:pt x="7099" y="7876"/>
                    <a:pt x="7284" y="7210"/>
                  </a:cubicBezTo>
                  <a:cubicBezTo>
                    <a:pt x="7617" y="5879"/>
                    <a:pt x="7913" y="4659"/>
                    <a:pt x="8171" y="3550"/>
                  </a:cubicBezTo>
                  <a:cubicBezTo>
                    <a:pt x="8393" y="2515"/>
                    <a:pt x="8578" y="1590"/>
                    <a:pt x="8726" y="962"/>
                  </a:cubicBezTo>
                  <a:cubicBezTo>
                    <a:pt x="8837" y="334"/>
                    <a:pt x="8911" y="1"/>
                    <a:pt x="8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10754925" y="215925"/>
              <a:ext cx="100775" cy="61950"/>
            </a:xfrm>
            <a:custGeom>
              <a:rect b="b" l="l" r="r" t="t"/>
              <a:pathLst>
                <a:path extrusionOk="0" h="2478" w="4031">
                  <a:moveTo>
                    <a:pt x="1" y="1"/>
                  </a:moveTo>
                  <a:cubicBezTo>
                    <a:pt x="1" y="1"/>
                    <a:pt x="38" y="38"/>
                    <a:pt x="186" y="112"/>
                  </a:cubicBezTo>
                  <a:cubicBezTo>
                    <a:pt x="260" y="149"/>
                    <a:pt x="445" y="223"/>
                    <a:pt x="629" y="370"/>
                  </a:cubicBezTo>
                  <a:cubicBezTo>
                    <a:pt x="814" y="481"/>
                    <a:pt x="1036" y="592"/>
                    <a:pt x="1295" y="740"/>
                  </a:cubicBezTo>
                  <a:cubicBezTo>
                    <a:pt x="1406" y="777"/>
                    <a:pt x="1517" y="888"/>
                    <a:pt x="1665" y="962"/>
                  </a:cubicBezTo>
                  <a:cubicBezTo>
                    <a:pt x="1776" y="1036"/>
                    <a:pt x="1886" y="1110"/>
                    <a:pt x="2034" y="1221"/>
                  </a:cubicBezTo>
                  <a:cubicBezTo>
                    <a:pt x="2145" y="1295"/>
                    <a:pt x="2256" y="1369"/>
                    <a:pt x="2367" y="1443"/>
                  </a:cubicBezTo>
                  <a:cubicBezTo>
                    <a:pt x="2515" y="1553"/>
                    <a:pt x="2626" y="1590"/>
                    <a:pt x="2737" y="1664"/>
                  </a:cubicBezTo>
                  <a:cubicBezTo>
                    <a:pt x="2996" y="1812"/>
                    <a:pt x="3217" y="1960"/>
                    <a:pt x="3402" y="2108"/>
                  </a:cubicBezTo>
                  <a:cubicBezTo>
                    <a:pt x="3587" y="2219"/>
                    <a:pt x="3735" y="2330"/>
                    <a:pt x="3846" y="2367"/>
                  </a:cubicBezTo>
                  <a:lnTo>
                    <a:pt x="4031" y="2478"/>
                  </a:lnTo>
                  <a:lnTo>
                    <a:pt x="3920" y="2330"/>
                  </a:lnTo>
                  <a:cubicBezTo>
                    <a:pt x="3624" y="2145"/>
                    <a:pt x="3513" y="1997"/>
                    <a:pt x="3365" y="1849"/>
                  </a:cubicBezTo>
                  <a:cubicBezTo>
                    <a:pt x="3217" y="1738"/>
                    <a:pt x="2996" y="1553"/>
                    <a:pt x="2811" y="1369"/>
                  </a:cubicBezTo>
                  <a:cubicBezTo>
                    <a:pt x="2700" y="1258"/>
                    <a:pt x="2589" y="1184"/>
                    <a:pt x="2478" y="1110"/>
                  </a:cubicBezTo>
                  <a:cubicBezTo>
                    <a:pt x="2330" y="1036"/>
                    <a:pt x="2256" y="999"/>
                    <a:pt x="2108" y="888"/>
                  </a:cubicBezTo>
                  <a:cubicBezTo>
                    <a:pt x="1960" y="777"/>
                    <a:pt x="1849" y="740"/>
                    <a:pt x="1739" y="666"/>
                  </a:cubicBezTo>
                  <a:cubicBezTo>
                    <a:pt x="1591" y="592"/>
                    <a:pt x="1480" y="518"/>
                    <a:pt x="1369" y="481"/>
                  </a:cubicBezTo>
                  <a:cubicBezTo>
                    <a:pt x="1110" y="370"/>
                    <a:pt x="851" y="296"/>
                    <a:pt x="666" y="186"/>
                  </a:cubicBezTo>
                  <a:cubicBezTo>
                    <a:pt x="445" y="149"/>
                    <a:pt x="260" y="112"/>
                    <a:pt x="186" y="38"/>
                  </a:cubicBezTo>
                  <a:cubicBezTo>
                    <a:pt x="3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10775275" y="248275"/>
              <a:ext cx="37925" cy="21300"/>
            </a:xfrm>
            <a:custGeom>
              <a:rect b="b" l="l" r="r" t="t"/>
              <a:pathLst>
                <a:path extrusionOk="0" h="852" w="1517">
                  <a:moveTo>
                    <a:pt x="0" y="1"/>
                  </a:moveTo>
                  <a:cubicBezTo>
                    <a:pt x="0" y="1"/>
                    <a:pt x="0" y="75"/>
                    <a:pt x="37" y="75"/>
                  </a:cubicBezTo>
                  <a:lnTo>
                    <a:pt x="185" y="186"/>
                  </a:lnTo>
                  <a:cubicBezTo>
                    <a:pt x="222" y="259"/>
                    <a:pt x="333" y="333"/>
                    <a:pt x="407" y="370"/>
                  </a:cubicBezTo>
                  <a:cubicBezTo>
                    <a:pt x="481" y="444"/>
                    <a:pt x="518" y="444"/>
                    <a:pt x="555" y="481"/>
                  </a:cubicBezTo>
                  <a:cubicBezTo>
                    <a:pt x="592" y="518"/>
                    <a:pt x="666" y="518"/>
                    <a:pt x="703" y="555"/>
                  </a:cubicBezTo>
                  <a:cubicBezTo>
                    <a:pt x="740" y="629"/>
                    <a:pt x="777" y="629"/>
                    <a:pt x="851" y="666"/>
                  </a:cubicBezTo>
                  <a:cubicBezTo>
                    <a:pt x="888" y="703"/>
                    <a:pt x="925" y="703"/>
                    <a:pt x="962" y="703"/>
                  </a:cubicBezTo>
                  <a:cubicBezTo>
                    <a:pt x="1072" y="740"/>
                    <a:pt x="1146" y="814"/>
                    <a:pt x="1257" y="814"/>
                  </a:cubicBezTo>
                  <a:cubicBezTo>
                    <a:pt x="1331" y="851"/>
                    <a:pt x="1368" y="851"/>
                    <a:pt x="1442" y="851"/>
                  </a:cubicBezTo>
                  <a:lnTo>
                    <a:pt x="1516" y="851"/>
                  </a:lnTo>
                  <a:cubicBezTo>
                    <a:pt x="1516" y="851"/>
                    <a:pt x="1516" y="814"/>
                    <a:pt x="1479" y="740"/>
                  </a:cubicBezTo>
                  <a:cubicBezTo>
                    <a:pt x="1442" y="740"/>
                    <a:pt x="1405" y="666"/>
                    <a:pt x="1331" y="629"/>
                  </a:cubicBezTo>
                  <a:lnTo>
                    <a:pt x="1146" y="444"/>
                  </a:lnTo>
                  <a:cubicBezTo>
                    <a:pt x="1109" y="370"/>
                    <a:pt x="1072" y="333"/>
                    <a:pt x="1035" y="333"/>
                  </a:cubicBezTo>
                  <a:cubicBezTo>
                    <a:pt x="962" y="296"/>
                    <a:pt x="925" y="296"/>
                    <a:pt x="888" y="259"/>
                  </a:cubicBezTo>
                  <a:cubicBezTo>
                    <a:pt x="851" y="186"/>
                    <a:pt x="777" y="186"/>
                    <a:pt x="740" y="149"/>
                  </a:cubicBezTo>
                  <a:cubicBezTo>
                    <a:pt x="703" y="149"/>
                    <a:pt x="666" y="112"/>
                    <a:pt x="592" y="112"/>
                  </a:cubicBezTo>
                  <a:cubicBezTo>
                    <a:pt x="518" y="75"/>
                    <a:pt x="407" y="75"/>
                    <a:pt x="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11108000" y="321300"/>
              <a:ext cx="88750" cy="49925"/>
            </a:xfrm>
            <a:custGeom>
              <a:rect b="b" l="l" r="r" t="t"/>
              <a:pathLst>
                <a:path extrusionOk="0" h="1997" w="3550">
                  <a:moveTo>
                    <a:pt x="1" y="0"/>
                  </a:moveTo>
                  <a:cubicBezTo>
                    <a:pt x="1" y="0"/>
                    <a:pt x="38" y="37"/>
                    <a:pt x="149" y="74"/>
                  </a:cubicBezTo>
                  <a:cubicBezTo>
                    <a:pt x="223" y="148"/>
                    <a:pt x="370" y="222"/>
                    <a:pt x="555" y="259"/>
                  </a:cubicBezTo>
                  <a:cubicBezTo>
                    <a:pt x="740" y="370"/>
                    <a:pt x="925" y="444"/>
                    <a:pt x="1147" y="555"/>
                  </a:cubicBezTo>
                  <a:cubicBezTo>
                    <a:pt x="1258" y="592"/>
                    <a:pt x="1369" y="629"/>
                    <a:pt x="1480" y="740"/>
                  </a:cubicBezTo>
                  <a:cubicBezTo>
                    <a:pt x="1554" y="777"/>
                    <a:pt x="1701" y="888"/>
                    <a:pt x="1812" y="925"/>
                  </a:cubicBezTo>
                  <a:cubicBezTo>
                    <a:pt x="1886" y="962"/>
                    <a:pt x="2034" y="1073"/>
                    <a:pt x="2108" y="1109"/>
                  </a:cubicBezTo>
                  <a:cubicBezTo>
                    <a:pt x="2219" y="1146"/>
                    <a:pt x="2367" y="1257"/>
                    <a:pt x="2441" y="1294"/>
                  </a:cubicBezTo>
                  <a:cubicBezTo>
                    <a:pt x="2626" y="1442"/>
                    <a:pt x="2811" y="1516"/>
                    <a:pt x="2995" y="1664"/>
                  </a:cubicBezTo>
                  <a:cubicBezTo>
                    <a:pt x="3180" y="1701"/>
                    <a:pt x="3328" y="1812"/>
                    <a:pt x="3439" y="1886"/>
                  </a:cubicBezTo>
                  <a:cubicBezTo>
                    <a:pt x="3513" y="1960"/>
                    <a:pt x="3550" y="1997"/>
                    <a:pt x="3550" y="1997"/>
                  </a:cubicBezTo>
                  <a:cubicBezTo>
                    <a:pt x="3550" y="1997"/>
                    <a:pt x="3513" y="1960"/>
                    <a:pt x="3476" y="1849"/>
                  </a:cubicBezTo>
                  <a:cubicBezTo>
                    <a:pt x="3402" y="1775"/>
                    <a:pt x="3328" y="1627"/>
                    <a:pt x="3180" y="1479"/>
                  </a:cubicBezTo>
                  <a:cubicBezTo>
                    <a:pt x="3032" y="1331"/>
                    <a:pt x="2921" y="1146"/>
                    <a:pt x="2663" y="999"/>
                  </a:cubicBezTo>
                  <a:cubicBezTo>
                    <a:pt x="2589" y="925"/>
                    <a:pt x="2478" y="888"/>
                    <a:pt x="2367" y="777"/>
                  </a:cubicBezTo>
                  <a:cubicBezTo>
                    <a:pt x="2256" y="703"/>
                    <a:pt x="2108" y="629"/>
                    <a:pt x="2034" y="555"/>
                  </a:cubicBezTo>
                  <a:cubicBezTo>
                    <a:pt x="1886" y="518"/>
                    <a:pt x="1812" y="407"/>
                    <a:pt x="1664" y="370"/>
                  </a:cubicBezTo>
                  <a:cubicBezTo>
                    <a:pt x="1517" y="333"/>
                    <a:pt x="1443" y="259"/>
                    <a:pt x="1295" y="222"/>
                  </a:cubicBezTo>
                  <a:cubicBezTo>
                    <a:pt x="1073" y="148"/>
                    <a:pt x="814" y="74"/>
                    <a:pt x="629" y="37"/>
                  </a:cubicBezTo>
                  <a:cubicBezTo>
                    <a:pt x="444" y="0"/>
                    <a:pt x="260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11130200" y="344400"/>
              <a:ext cx="43450" cy="24975"/>
            </a:xfrm>
            <a:custGeom>
              <a:rect b="b" l="l" r="r" t="t"/>
              <a:pathLst>
                <a:path extrusionOk="0" h="999" w="1738">
                  <a:moveTo>
                    <a:pt x="0" y="1"/>
                  </a:moveTo>
                  <a:cubicBezTo>
                    <a:pt x="0" y="1"/>
                    <a:pt x="37" y="38"/>
                    <a:pt x="74" y="38"/>
                  </a:cubicBezTo>
                  <a:cubicBezTo>
                    <a:pt x="148" y="112"/>
                    <a:pt x="185" y="149"/>
                    <a:pt x="259" y="185"/>
                  </a:cubicBezTo>
                  <a:cubicBezTo>
                    <a:pt x="370" y="222"/>
                    <a:pt x="444" y="333"/>
                    <a:pt x="555" y="370"/>
                  </a:cubicBezTo>
                  <a:cubicBezTo>
                    <a:pt x="592" y="407"/>
                    <a:pt x="629" y="407"/>
                    <a:pt x="703" y="481"/>
                  </a:cubicBezTo>
                  <a:cubicBezTo>
                    <a:pt x="739" y="518"/>
                    <a:pt x="776" y="518"/>
                    <a:pt x="887" y="555"/>
                  </a:cubicBezTo>
                  <a:cubicBezTo>
                    <a:pt x="924" y="592"/>
                    <a:pt x="961" y="592"/>
                    <a:pt x="1072" y="666"/>
                  </a:cubicBezTo>
                  <a:cubicBezTo>
                    <a:pt x="1109" y="703"/>
                    <a:pt x="1146" y="703"/>
                    <a:pt x="1257" y="740"/>
                  </a:cubicBezTo>
                  <a:cubicBezTo>
                    <a:pt x="1183" y="777"/>
                    <a:pt x="1331" y="851"/>
                    <a:pt x="1442" y="888"/>
                  </a:cubicBezTo>
                  <a:cubicBezTo>
                    <a:pt x="1516" y="925"/>
                    <a:pt x="1627" y="925"/>
                    <a:pt x="1664" y="962"/>
                  </a:cubicBezTo>
                  <a:cubicBezTo>
                    <a:pt x="1701" y="962"/>
                    <a:pt x="1738" y="999"/>
                    <a:pt x="1738" y="999"/>
                  </a:cubicBezTo>
                  <a:cubicBezTo>
                    <a:pt x="1738" y="999"/>
                    <a:pt x="1738" y="962"/>
                    <a:pt x="1701" y="925"/>
                  </a:cubicBezTo>
                  <a:cubicBezTo>
                    <a:pt x="1664" y="888"/>
                    <a:pt x="1627" y="777"/>
                    <a:pt x="1553" y="703"/>
                  </a:cubicBezTo>
                  <a:cubicBezTo>
                    <a:pt x="1516" y="592"/>
                    <a:pt x="1442" y="518"/>
                    <a:pt x="1331" y="444"/>
                  </a:cubicBezTo>
                  <a:lnTo>
                    <a:pt x="1183" y="333"/>
                  </a:lnTo>
                  <a:cubicBezTo>
                    <a:pt x="1146" y="259"/>
                    <a:pt x="1109" y="222"/>
                    <a:pt x="998" y="222"/>
                  </a:cubicBezTo>
                  <a:cubicBezTo>
                    <a:pt x="961" y="185"/>
                    <a:pt x="887" y="185"/>
                    <a:pt x="813" y="149"/>
                  </a:cubicBezTo>
                  <a:cubicBezTo>
                    <a:pt x="776" y="112"/>
                    <a:pt x="703" y="112"/>
                    <a:pt x="629" y="112"/>
                  </a:cubicBezTo>
                  <a:cubicBezTo>
                    <a:pt x="518" y="38"/>
                    <a:pt x="407" y="38"/>
                    <a:pt x="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11144975" y="366575"/>
              <a:ext cx="12050" cy="10200"/>
            </a:xfrm>
            <a:custGeom>
              <a:rect b="b" l="l" r="r" t="t"/>
              <a:pathLst>
                <a:path extrusionOk="0" h="408" w="482">
                  <a:moveTo>
                    <a:pt x="148" y="1"/>
                  </a:moveTo>
                  <a:cubicBezTo>
                    <a:pt x="75" y="1"/>
                    <a:pt x="75" y="38"/>
                    <a:pt x="38" y="38"/>
                  </a:cubicBezTo>
                  <a:lnTo>
                    <a:pt x="1" y="75"/>
                  </a:lnTo>
                  <a:lnTo>
                    <a:pt x="1" y="112"/>
                  </a:lnTo>
                  <a:lnTo>
                    <a:pt x="1" y="223"/>
                  </a:lnTo>
                  <a:cubicBezTo>
                    <a:pt x="1" y="260"/>
                    <a:pt x="1" y="260"/>
                    <a:pt x="38" y="297"/>
                  </a:cubicBezTo>
                  <a:lnTo>
                    <a:pt x="75" y="371"/>
                  </a:lnTo>
                  <a:lnTo>
                    <a:pt x="148" y="408"/>
                  </a:lnTo>
                  <a:lnTo>
                    <a:pt x="481" y="408"/>
                  </a:lnTo>
                  <a:lnTo>
                    <a:pt x="481" y="371"/>
                  </a:lnTo>
                  <a:lnTo>
                    <a:pt x="481" y="260"/>
                  </a:lnTo>
                  <a:cubicBezTo>
                    <a:pt x="481" y="223"/>
                    <a:pt x="481" y="186"/>
                    <a:pt x="407" y="186"/>
                  </a:cubicBezTo>
                  <a:cubicBezTo>
                    <a:pt x="370" y="75"/>
                    <a:pt x="370" y="38"/>
                    <a:pt x="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10384300" y="196525"/>
              <a:ext cx="105400" cy="24975"/>
            </a:xfrm>
            <a:custGeom>
              <a:rect b="b" l="l" r="r" t="t"/>
              <a:pathLst>
                <a:path extrusionOk="0" h="999" w="4216">
                  <a:moveTo>
                    <a:pt x="2219" y="0"/>
                  </a:moveTo>
                  <a:cubicBezTo>
                    <a:pt x="2108" y="0"/>
                    <a:pt x="1960" y="37"/>
                    <a:pt x="1812" y="37"/>
                  </a:cubicBezTo>
                  <a:cubicBezTo>
                    <a:pt x="1664" y="37"/>
                    <a:pt x="1553" y="74"/>
                    <a:pt x="1406" y="74"/>
                  </a:cubicBezTo>
                  <a:cubicBezTo>
                    <a:pt x="1110" y="148"/>
                    <a:pt x="888" y="185"/>
                    <a:pt x="703" y="222"/>
                  </a:cubicBezTo>
                  <a:cubicBezTo>
                    <a:pt x="518" y="259"/>
                    <a:pt x="333" y="333"/>
                    <a:pt x="186" y="370"/>
                  </a:cubicBezTo>
                  <a:cubicBezTo>
                    <a:pt x="75" y="407"/>
                    <a:pt x="1" y="407"/>
                    <a:pt x="1" y="407"/>
                  </a:cubicBezTo>
                  <a:lnTo>
                    <a:pt x="186" y="407"/>
                  </a:lnTo>
                  <a:cubicBezTo>
                    <a:pt x="407" y="518"/>
                    <a:pt x="592" y="555"/>
                    <a:pt x="777" y="555"/>
                  </a:cubicBezTo>
                  <a:lnTo>
                    <a:pt x="1443" y="555"/>
                  </a:lnTo>
                  <a:cubicBezTo>
                    <a:pt x="1590" y="555"/>
                    <a:pt x="1738" y="555"/>
                    <a:pt x="1886" y="518"/>
                  </a:cubicBezTo>
                  <a:cubicBezTo>
                    <a:pt x="1997" y="518"/>
                    <a:pt x="2145" y="444"/>
                    <a:pt x="2293" y="444"/>
                  </a:cubicBezTo>
                  <a:lnTo>
                    <a:pt x="2663" y="444"/>
                  </a:lnTo>
                  <a:cubicBezTo>
                    <a:pt x="2773" y="444"/>
                    <a:pt x="2884" y="444"/>
                    <a:pt x="3032" y="518"/>
                  </a:cubicBezTo>
                  <a:cubicBezTo>
                    <a:pt x="3254" y="555"/>
                    <a:pt x="3476" y="629"/>
                    <a:pt x="3661" y="703"/>
                  </a:cubicBezTo>
                  <a:cubicBezTo>
                    <a:pt x="3846" y="777"/>
                    <a:pt x="3994" y="888"/>
                    <a:pt x="4067" y="925"/>
                  </a:cubicBezTo>
                  <a:cubicBezTo>
                    <a:pt x="4178" y="999"/>
                    <a:pt x="4215" y="999"/>
                    <a:pt x="4215" y="999"/>
                  </a:cubicBezTo>
                  <a:cubicBezTo>
                    <a:pt x="4215" y="999"/>
                    <a:pt x="4178" y="962"/>
                    <a:pt x="4141" y="814"/>
                  </a:cubicBezTo>
                  <a:cubicBezTo>
                    <a:pt x="4031" y="740"/>
                    <a:pt x="3957" y="592"/>
                    <a:pt x="3772" y="444"/>
                  </a:cubicBezTo>
                  <a:cubicBezTo>
                    <a:pt x="3587" y="333"/>
                    <a:pt x="3328" y="185"/>
                    <a:pt x="3069" y="74"/>
                  </a:cubicBezTo>
                  <a:cubicBezTo>
                    <a:pt x="2921" y="37"/>
                    <a:pt x="2773" y="37"/>
                    <a:pt x="2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10424050" y="220550"/>
              <a:ext cx="37925" cy="12975"/>
            </a:xfrm>
            <a:custGeom>
              <a:rect b="b" l="l" r="r" t="t"/>
              <a:pathLst>
                <a:path extrusionOk="0" h="519" w="1517">
                  <a:moveTo>
                    <a:pt x="481" y="1"/>
                  </a:moveTo>
                  <a:cubicBezTo>
                    <a:pt x="370" y="1"/>
                    <a:pt x="296" y="38"/>
                    <a:pt x="222" y="38"/>
                  </a:cubicBezTo>
                  <a:cubicBezTo>
                    <a:pt x="148" y="38"/>
                    <a:pt x="111" y="111"/>
                    <a:pt x="37" y="148"/>
                  </a:cubicBezTo>
                  <a:cubicBezTo>
                    <a:pt x="0" y="148"/>
                    <a:pt x="0" y="185"/>
                    <a:pt x="0" y="185"/>
                  </a:cubicBezTo>
                  <a:cubicBezTo>
                    <a:pt x="0" y="185"/>
                    <a:pt x="37" y="185"/>
                    <a:pt x="37" y="222"/>
                  </a:cubicBezTo>
                  <a:cubicBezTo>
                    <a:pt x="111" y="222"/>
                    <a:pt x="148" y="296"/>
                    <a:pt x="222" y="333"/>
                  </a:cubicBezTo>
                  <a:cubicBezTo>
                    <a:pt x="296" y="370"/>
                    <a:pt x="370" y="370"/>
                    <a:pt x="481" y="407"/>
                  </a:cubicBezTo>
                  <a:cubicBezTo>
                    <a:pt x="518" y="407"/>
                    <a:pt x="555" y="407"/>
                    <a:pt x="592" y="481"/>
                  </a:cubicBezTo>
                  <a:cubicBezTo>
                    <a:pt x="666" y="481"/>
                    <a:pt x="703" y="481"/>
                    <a:pt x="740" y="518"/>
                  </a:cubicBezTo>
                  <a:lnTo>
                    <a:pt x="1516" y="518"/>
                  </a:lnTo>
                  <a:cubicBezTo>
                    <a:pt x="1516" y="518"/>
                    <a:pt x="1516" y="481"/>
                    <a:pt x="1479" y="481"/>
                  </a:cubicBezTo>
                  <a:cubicBezTo>
                    <a:pt x="1405" y="333"/>
                    <a:pt x="1331" y="296"/>
                    <a:pt x="1257" y="222"/>
                  </a:cubicBezTo>
                  <a:cubicBezTo>
                    <a:pt x="1220" y="185"/>
                    <a:pt x="1110" y="148"/>
                    <a:pt x="1036" y="111"/>
                  </a:cubicBezTo>
                  <a:cubicBezTo>
                    <a:pt x="962" y="111"/>
                    <a:pt x="925" y="38"/>
                    <a:pt x="888" y="38"/>
                  </a:cubicBezTo>
                  <a:cubicBezTo>
                    <a:pt x="851" y="38"/>
                    <a:pt x="777" y="38"/>
                    <a:pt x="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11205975" y="983075"/>
              <a:ext cx="172875" cy="265275"/>
            </a:xfrm>
            <a:custGeom>
              <a:rect b="b" l="l" r="r" t="t"/>
              <a:pathLst>
                <a:path extrusionOk="0" h="10611" w="6915">
                  <a:moveTo>
                    <a:pt x="6914" y="0"/>
                  </a:moveTo>
                  <a:cubicBezTo>
                    <a:pt x="6914" y="1"/>
                    <a:pt x="6766" y="148"/>
                    <a:pt x="6581" y="444"/>
                  </a:cubicBezTo>
                  <a:cubicBezTo>
                    <a:pt x="6323" y="703"/>
                    <a:pt x="6064" y="1073"/>
                    <a:pt x="5694" y="1590"/>
                  </a:cubicBezTo>
                  <a:cubicBezTo>
                    <a:pt x="5324" y="2034"/>
                    <a:pt x="4955" y="2588"/>
                    <a:pt x="4474" y="3254"/>
                  </a:cubicBezTo>
                  <a:cubicBezTo>
                    <a:pt x="4252" y="3587"/>
                    <a:pt x="4067" y="3845"/>
                    <a:pt x="3846" y="4178"/>
                  </a:cubicBezTo>
                  <a:cubicBezTo>
                    <a:pt x="3624" y="4511"/>
                    <a:pt x="3439" y="4807"/>
                    <a:pt x="3217" y="5139"/>
                  </a:cubicBezTo>
                  <a:cubicBezTo>
                    <a:pt x="2958" y="5472"/>
                    <a:pt x="2773" y="5805"/>
                    <a:pt x="2552" y="6175"/>
                  </a:cubicBezTo>
                  <a:cubicBezTo>
                    <a:pt x="2367" y="6470"/>
                    <a:pt x="2145" y="6803"/>
                    <a:pt x="1960" y="7136"/>
                  </a:cubicBezTo>
                  <a:cubicBezTo>
                    <a:pt x="1590" y="7764"/>
                    <a:pt x="1221" y="8393"/>
                    <a:pt x="925" y="8873"/>
                  </a:cubicBezTo>
                  <a:cubicBezTo>
                    <a:pt x="666" y="9391"/>
                    <a:pt x="444" y="9872"/>
                    <a:pt x="259" y="10130"/>
                  </a:cubicBezTo>
                  <a:cubicBezTo>
                    <a:pt x="185" y="10297"/>
                    <a:pt x="121" y="10417"/>
                    <a:pt x="74" y="10496"/>
                  </a:cubicBezTo>
                  <a:lnTo>
                    <a:pt x="74" y="10496"/>
                  </a:lnTo>
                  <a:cubicBezTo>
                    <a:pt x="130" y="10412"/>
                    <a:pt x="216" y="10287"/>
                    <a:pt x="333" y="10130"/>
                  </a:cubicBezTo>
                  <a:cubicBezTo>
                    <a:pt x="518" y="9872"/>
                    <a:pt x="814" y="9428"/>
                    <a:pt x="1184" y="8947"/>
                  </a:cubicBezTo>
                  <a:cubicBezTo>
                    <a:pt x="1479" y="8430"/>
                    <a:pt x="1849" y="7875"/>
                    <a:pt x="2293" y="7284"/>
                  </a:cubicBezTo>
                  <a:cubicBezTo>
                    <a:pt x="2478" y="6951"/>
                    <a:pt x="2700" y="6618"/>
                    <a:pt x="2921" y="6285"/>
                  </a:cubicBezTo>
                  <a:cubicBezTo>
                    <a:pt x="3106" y="5990"/>
                    <a:pt x="3328" y="5657"/>
                    <a:pt x="3587" y="5324"/>
                  </a:cubicBezTo>
                  <a:cubicBezTo>
                    <a:pt x="3809" y="4991"/>
                    <a:pt x="3993" y="4659"/>
                    <a:pt x="4215" y="4363"/>
                  </a:cubicBezTo>
                  <a:cubicBezTo>
                    <a:pt x="4437" y="4030"/>
                    <a:pt x="4622" y="3697"/>
                    <a:pt x="4807" y="3402"/>
                  </a:cubicBezTo>
                  <a:cubicBezTo>
                    <a:pt x="5251" y="2736"/>
                    <a:pt x="5620" y="2182"/>
                    <a:pt x="5879" y="1664"/>
                  </a:cubicBezTo>
                  <a:cubicBezTo>
                    <a:pt x="6212" y="1183"/>
                    <a:pt x="6434" y="740"/>
                    <a:pt x="6618" y="481"/>
                  </a:cubicBezTo>
                  <a:cubicBezTo>
                    <a:pt x="6803" y="185"/>
                    <a:pt x="6914" y="1"/>
                    <a:pt x="6914" y="0"/>
                  </a:cubicBezTo>
                  <a:close/>
                  <a:moveTo>
                    <a:pt x="74" y="10496"/>
                  </a:moveTo>
                  <a:lnTo>
                    <a:pt x="74" y="10496"/>
                  </a:lnTo>
                  <a:cubicBezTo>
                    <a:pt x="25" y="10570"/>
                    <a:pt x="1" y="10611"/>
                    <a:pt x="1" y="10611"/>
                  </a:cubicBezTo>
                  <a:cubicBezTo>
                    <a:pt x="1" y="10611"/>
                    <a:pt x="28" y="10574"/>
                    <a:pt x="74" y="104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11278075" y="1090275"/>
              <a:ext cx="52700" cy="81375"/>
            </a:xfrm>
            <a:custGeom>
              <a:rect b="b" l="l" r="r" t="t"/>
              <a:pathLst>
                <a:path extrusionOk="0" h="3255" w="2108">
                  <a:moveTo>
                    <a:pt x="2108" y="1"/>
                  </a:moveTo>
                  <a:cubicBezTo>
                    <a:pt x="2108" y="1"/>
                    <a:pt x="2071" y="75"/>
                    <a:pt x="2034" y="149"/>
                  </a:cubicBezTo>
                  <a:cubicBezTo>
                    <a:pt x="1886" y="223"/>
                    <a:pt x="1738" y="334"/>
                    <a:pt x="1664" y="482"/>
                  </a:cubicBezTo>
                  <a:cubicBezTo>
                    <a:pt x="1553" y="630"/>
                    <a:pt x="1442" y="814"/>
                    <a:pt x="1294" y="999"/>
                  </a:cubicBezTo>
                  <a:cubicBezTo>
                    <a:pt x="1257" y="1073"/>
                    <a:pt x="1146" y="1184"/>
                    <a:pt x="1109" y="1258"/>
                  </a:cubicBezTo>
                  <a:cubicBezTo>
                    <a:pt x="1073" y="1369"/>
                    <a:pt x="962" y="1443"/>
                    <a:pt x="925" y="1554"/>
                  </a:cubicBezTo>
                  <a:cubicBezTo>
                    <a:pt x="888" y="1628"/>
                    <a:pt x="777" y="1739"/>
                    <a:pt x="740" y="1850"/>
                  </a:cubicBezTo>
                  <a:cubicBezTo>
                    <a:pt x="703" y="1960"/>
                    <a:pt x="592" y="2034"/>
                    <a:pt x="555" y="2145"/>
                  </a:cubicBezTo>
                  <a:cubicBezTo>
                    <a:pt x="407" y="2330"/>
                    <a:pt x="333" y="2515"/>
                    <a:pt x="222" y="2700"/>
                  </a:cubicBezTo>
                  <a:cubicBezTo>
                    <a:pt x="148" y="2848"/>
                    <a:pt x="74" y="3033"/>
                    <a:pt x="37" y="3107"/>
                  </a:cubicBezTo>
                  <a:cubicBezTo>
                    <a:pt x="0" y="3217"/>
                    <a:pt x="0" y="3254"/>
                    <a:pt x="0" y="3254"/>
                  </a:cubicBezTo>
                  <a:cubicBezTo>
                    <a:pt x="0" y="3254"/>
                    <a:pt x="37" y="3217"/>
                    <a:pt x="148" y="3144"/>
                  </a:cubicBezTo>
                  <a:lnTo>
                    <a:pt x="444" y="2848"/>
                  </a:lnTo>
                  <a:cubicBezTo>
                    <a:pt x="592" y="2700"/>
                    <a:pt x="740" y="2552"/>
                    <a:pt x="888" y="2367"/>
                  </a:cubicBezTo>
                  <a:cubicBezTo>
                    <a:pt x="925" y="2293"/>
                    <a:pt x="999" y="2182"/>
                    <a:pt x="1109" y="2108"/>
                  </a:cubicBezTo>
                  <a:cubicBezTo>
                    <a:pt x="1146" y="1997"/>
                    <a:pt x="1257" y="1923"/>
                    <a:pt x="1294" y="1813"/>
                  </a:cubicBezTo>
                  <a:cubicBezTo>
                    <a:pt x="1331" y="1739"/>
                    <a:pt x="1442" y="1628"/>
                    <a:pt x="1479" y="1480"/>
                  </a:cubicBezTo>
                  <a:cubicBezTo>
                    <a:pt x="1516" y="1406"/>
                    <a:pt x="1627" y="1295"/>
                    <a:pt x="1664" y="1184"/>
                  </a:cubicBezTo>
                  <a:lnTo>
                    <a:pt x="1923" y="630"/>
                  </a:lnTo>
                  <a:cubicBezTo>
                    <a:pt x="2034" y="445"/>
                    <a:pt x="2071" y="297"/>
                    <a:pt x="2071" y="186"/>
                  </a:cubicBezTo>
                  <a:cubicBezTo>
                    <a:pt x="2108" y="112"/>
                    <a:pt x="2108" y="1"/>
                    <a:pt x="2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3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16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74" name="Google Shape;374;p16"/>
          <p:cNvGrpSpPr/>
          <p:nvPr/>
        </p:nvGrpSpPr>
        <p:grpSpPr>
          <a:xfrm rot="-4723250">
            <a:off x="7679110" y="3864616"/>
            <a:ext cx="2145340" cy="240625"/>
            <a:chOff x="-873259" y="297404"/>
            <a:chExt cx="1631439" cy="182985"/>
          </a:xfrm>
        </p:grpSpPr>
        <p:sp>
          <p:nvSpPr>
            <p:cNvPr id="375" name="Google Shape;375;p16"/>
            <p:cNvSpPr/>
            <p:nvPr/>
          </p:nvSpPr>
          <p:spPr>
            <a:xfrm>
              <a:off x="-873259" y="297404"/>
              <a:ext cx="1631439" cy="182985"/>
            </a:xfrm>
            <a:custGeom>
              <a:rect b="b" l="l" r="r" t="t"/>
              <a:pathLst>
                <a:path extrusionOk="0" h="8505" w="75828">
                  <a:moveTo>
                    <a:pt x="33422" y="4548"/>
                  </a:moveTo>
                  <a:cubicBezTo>
                    <a:pt x="33422" y="4548"/>
                    <a:pt x="33459" y="4659"/>
                    <a:pt x="33570" y="4733"/>
                  </a:cubicBezTo>
                  <a:cubicBezTo>
                    <a:pt x="33459" y="4622"/>
                    <a:pt x="33422" y="4548"/>
                    <a:pt x="33422" y="4548"/>
                  </a:cubicBezTo>
                  <a:close/>
                  <a:moveTo>
                    <a:pt x="75014" y="2922"/>
                  </a:moveTo>
                  <a:cubicBezTo>
                    <a:pt x="75125" y="3439"/>
                    <a:pt x="75162" y="3957"/>
                    <a:pt x="75162" y="4216"/>
                  </a:cubicBezTo>
                  <a:cubicBezTo>
                    <a:pt x="75162" y="4363"/>
                    <a:pt x="75162" y="4548"/>
                    <a:pt x="75125" y="4770"/>
                  </a:cubicBezTo>
                  <a:lnTo>
                    <a:pt x="75088" y="4770"/>
                  </a:lnTo>
                  <a:lnTo>
                    <a:pt x="75088" y="4659"/>
                  </a:lnTo>
                  <a:lnTo>
                    <a:pt x="75014" y="4327"/>
                  </a:lnTo>
                  <a:cubicBezTo>
                    <a:pt x="74977" y="4068"/>
                    <a:pt x="74940" y="3883"/>
                    <a:pt x="74866" y="3661"/>
                  </a:cubicBezTo>
                  <a:cubicBezTo>
                    <a:pt x="74829" y="3476"/>
                    <a:pt x="74755" y="3254"/>
                    <a:pt x="74644" y="3070"/>
                  </a:cubicBezTo>
                  <a:cubicBezTo>
                    <a:pt x="74607" y="3033"/>
                    <a:pt x="74607" y="2959"/>
                    <a:pt x="74607" y="2922"/>
                  </a:cubicBezTo>
                  <a:close/>
                  <a:moveTo>
                    <a:pt x="46546" y="5140"/>
                  </a:moveTo>
                  <a:cubicBezTo>
                    <a:pt x="46546" y="5140"/>
                    <a:pt x="46509" y="5214"/>
                    <a:pt x="46546" y="5251"/>
                  </a:cubicBezTo>
                  <a:lnTo>
                    <a:pt x="46546" y="5140"/>
                  </a:lnTo>
                  <a:close/>
                  <a:moveTo>
                    <a:pt x="49985" y="925"/>
                  </a:moveTo>
                  <a:cubicBezTo>
                    <a:pt x="49874" y="925"/>
                    <a:pt x="49763" y="999"/>
                    <a:pt x="49652" y="999"/>
                  </a:cubicBezTo>
                  <a:lnTo>
                    <a:pt x="48284" y="1258"/>
                  </a:lnTo>
                  <a:cubicBezTo>
                    <a:pt x="47803" y="1369"/>
                    <a:pt x="47360" y="1480"/>
                    <a:pt x="46879" y="1628"/>
                  </a:cubicBezTo>
                  <a:lnTo>
                    <a:pt x="45511" y="2034"/>
                  </a:lnTo>
                  <a:cubicBezTo>
                    <a:pt x="45030" y="2182"/>
                    <a:pt x="44624" y="2330"/>
                    <a:pt x="44143" y="2478"/>
                  </a:cubicBezTo>
                  <a:cubicBezTo>
                    <a:pt x="43736" y="2589"/>
                    <a:pt x="43330" y="2737"/>
                    <a:pt x="42923" y="2922"/>
                  </a:cubicBezTo>
                  <a:cubicBezTo>
                    <a:pt x="42553" y="3106"/>
                    <a:pt x="42184" y="3291"/>
                    <a:pt x="41888" y="3624"/>
                  </a:cubicBezTo>
                  <a:cubicBezTo>
                    <a:pt x="41740" y="3772"/>
                    <a:pt x="41666" y="3957"/>
                    <a:pt x="41666" y="4179"/>
                  </a:cubicBezTo>
                  <a:cubicBezTo>
                    <a:pt x="41666" y="4363"/>
                    <a:pt x="41740" y="4548"/>
                    <a:pt x="41851" y="4696"/>
                  </a:cubicBezTo>
                  <a:cubicBezTo>
                    <a:pt x="42073" y="4918"/>
                    <a:pt x="42295" y="5066"/>
                    <a:pt x="42479" y="5140"/>
                  </a:cubicBezTo>
                  <a:cubicBezTo>
                    <a:pt x="42849" y="5325"/>
                    <a:pt x="43145" y="5362"/>
                    <a:pt x="43145" y="5362"/>
                  </a:cubicBezTo>
                  <a:cubicBezTo>
                    <a:pt x="43145" y="5362"/>
                    <a:pt x="43108" y="5325"/>
                    <a:pt x="42997" y="5288"/>
                  </a:cubicBezTo>
                  <a:cubicBezTo>
                    <a:pt x="42923" y="5251"/>
                    <a:pt x="42775" y="5140"/>
                    <a:pt x="42590" y="5066"/>
                  </a:cubicBezTo>
                  <a:cubicBezTo>
                    <a:pt x="42406" y="4955"/>
                    <a:pt x="42221" y="4770"/>
                    <a:pt x="42036" y="4585"/>
                  </a:cubicBezTo>
                  <a:cubicBezTo>
                    <a:pt x="41925" y="4511"/>
                    <a:pt x="41888" y="4363"/>
                    <a:pt x="41888" y="4216"/>
                  </a:cubicBezTo>
                  <a:cubicBezTo>
                    <a:pt x="41888" y="4068"/>
                    <a:pt x="41999" y="3957"/>
                    <a:pt x="42073" y="3846"/>
                  </a:cubicBezTo>
                  <a:cubicBezTo>
                    <a:pt x="42295" y="3624"/>
                    <a:pt x="42627" y="3439"/>
                    <a:pt x="42997" y="3254"/>
                  </a:cubicBezTo>
                  <a:cubicBezTo>
                    <a:pt x="43367" y="3070"/>
                    <a:pt x="43773" y="2922"/>
                    <a:pt x="44217" y="2774"/>
                  </a:cubicBezTo>
                  <a:cubicBezTo>
                    <a:pt x="44624" y="2663"/>
                    <a:pt x="45067" y="2515"/>
                    <a:pt x="45548" y="2367"/>
                  </a:cubicBezTo>
                  <a:cubicBezTo>
                    <a:pt x="45992" y="2219"/>
                    <a:pt x="46472" y="2145"/>
                    <a:pt x="46916" y="1997"/>
                  </a:cubicBezTo>
                  <a:cubicBezTo>
                    <a:pt x="47397" y="1923"/>
                    <a:pt x="47840" y="1776"/>
                    <a:pt x="48321" y="1665"/>
                  </a:cubicBezTo>
                  <a:cubicBezTo>
                    <a:pt x="48764" y="1591"/>
                    <a:pt x="49245" y="1480"/>
                    <a:pt x="49652" y="1406"/>
                  </a:cubicBezTo>
                  <a:cubicBezTo>
                    <a:pt x="50132" y="1295"/>
                    <a:pt x="50539" y="1258"/>
                    <a:pt x="50946" y="1221"/>
                  </a:cubicBezTo>
                  <a:cubicBezTo>
                    <a:pt x="51352" y="1184"/>
                    <a:pt x="51722" y="1110"/>
                    <a:pt x="52092" y="1073"/>
                  </a:cubicBezTo>
                  <a:cubicBezTo>
                    <a:pt x="52794" y="999"/>
                    <a:pt x="53386" y="962"/>
                    <a:pt x="53829" y="962"/>
                  </a:cubicBezTo>
                  <a:lnTo>
                    <a:pt x="59005" y="962"/>
                  </a:lnTo>
                  <a:cubicBezTo>
                    <a:pt x="65697" y="962"/>
                    <a:pt x="72130" y="1036"/>
                    <a:pt x="72980" y="1036"/>
                  </a:cubicBezTo>
                  <a:cubicBezTo>
                    <a:pt x="73979" y="1036"/>
                    <a:pt x="74459" y="1886"/>
                    <a:pt x="74755" y="2737"/>
                  </a:cubicBezTo>
                  <a:lnTo>
                    <a:pt x="74385" y="2478"/>
                  </a:lnTo>
                  <a:cubicBezTo>
                    <a:pt x="74311" y="2330"/>
                    <a:pt x="74237" y="2219"/>
                    <a:pt x="74200" y="2145"/>
                  </a:cubicBezTo>
                  <a:cubicBezTo>
                    <a:pt x="74015" y="1849"/>
                    <a:pt x="73868" y="1665"/>
                    <a:pt x="73720" y="1554"/>
                  </a:cubicBezTo>
                  <a:cubicBezTo>
                    <a:pt x="73609" y="1407"/>
                    <a:pt x="73536" y="1296"/>
                    <a:pt x="73535" y="1295"/>
                  </a:cubicBezTo>
                  <a:lnTo>
                    <a:pt x="73535" y="1295"/>
                  </a:lnTo>
                  <a:cubicBezTo>
                    <a:pt x="73536" y="1296"/>
                    <a:pt x="73609" y="1407"/>
                    <a:pt x="73683" y="1554"/>
                  </a:cubicBezTo>
                  <a:cubicBezTo>
                    <a:pt x="73794" y="1665"/>
                    <a:pt x="73905" y="1923"/>
                    <a:pt x="74052" y="2182"/>
                  </a:cubicBezTo>
                  <a:cubicBezTo>
                    <a:pt x="74089" y="2293"/>
                    <a:pt x="74163" y="2367"/>
                    <a:pt x="74163" y="2478"/>
                  </a:cubicBezTo>
                  <a:lnTo>
                    <a:pt x="62628" y="2959"/>
                  </a:lnTo>
                  <a:lnTo>
                    <a:pt x="74274" y="2922"/>
                  </a:lnTo>
                  <a:cubicBezTo>
                    <a:pt x="74348" y="3033"/>
                    <a:pt x="74348" y="3106"/>
                    <a:pt x="74385" y="3143"/>
                  </a:cubicBezTo>
                  <a:cubicBezTo>
                    <a:pt x="74422" y="3328"/>
                    <a:pt x="74459" y="3513"/>
                    <a:pt x="74459" y="3735"/>
                  </a:cubicBezTo>
                  <a:cubicBezTo>
                    <a:pt x="74459" y="3883"/>
                    <a:pt x="74533" y="4142"/>
                    <a:pt x="74533" y="4327"/>
                  </a:cubicBezTo>
                  <a:lnTo>
                    <a:pt x="74533" y="4585"/>
                  </a:lnTo>
                  <a:lnTo>
                    <a:pt x="74533" y="4733"/>
                  </a:lnTo>
                  <a:lnTo>
                    <a:pt x="67176" y="4992"/>
                  </a:lnTo>
                  <a:lnTo>
                    <a:pt x="74385" y="5436"/>
                  </a:lnTo>
                  <a:cubicBezTo>
                    <a:pt x="74311" y="5620"/>
                    <a:pt x="74274" y="5731"/>
                    <a:pt x="74237" y="5916"/>
                  </a:cubicBezTo>
                  <a:cubicBezTo>
                    <a:pt x="74200" y="6027"/>
                    <a:pt x="74200" y="6064"/>
                    <a:pt x="74163" y="6175"/>
                  </a:cubicBezTo>
                  <a:cubicBezTo>
                    <a:pt x="74089" y="6212"/>
                    <a:pt x="74052" y="6286"/>
                    <a:pt x="74052" y="6360"/>
                  </a:cubicBezTo>
                  <a:cubicBezTo>
                    <a:pt x="73979" y="6471"/>
                    <a:pt x="73905" y="6582"/>
                    <a:pt x="73868" y="6656"/>
                  </a:cubicBezTo>
                  <a:cubicBezTo>
                    <a:pt x="73831" y="6767"/>
                    <a:pt x="73720" y="6841"/>
                    <a:pt x="73683" y="6914"/>
                  </a:cubicBezTo>
                  <a:cubicBezTo>
                    <a:pt x="73646" y="6951"/>
                    <a:pt x="73646" y="6988"/>
                    <a:pt x="73609" y="6988"/>
                  </a:cubicBezTo>
                  <a:cubicBezTo>
                    <a:pt x="73461" y="7062"/>
                    <a:pt x="73313" y="7062"/>
                    <a:pt x="73128" y="7062"/>
                  </a:cubicBezTo>
                  <a:cubicBezTo>
                    <a:pt x="73091" y="7062"/>
                    <a:pt x="72685" y="6988"/>
                    <a:pt x="71982" y="6988"/>
                  </a:cubicBezTo>
                  <a:cubicBezTo>
                    <a:pt x="71243" y="6951"/>
                    <a:pt x="70171" y="6914"/>
                    <a:pt x="68914" y="6877"/>
                  </a:cubicBezTo>
                  <a:cubicBezTo>
                    <a:pt x="67693" y="6804"/>
                    <a:pt x="66215" y="6767"/>
                    <a:pt x="64625" y="6730"/>
                  </a:cubicBezTo>
                  <a:cubicBezTo>
                    <a:pt x="63035" y="6693"/>
                    <a:pt x="61371" y="6619"/>
                    <a:pt x="59708" y="6545"/>
                  </a:cubicBezTo>
                  <a:cubicBezTo>
                    <a:pt x="58894" y="6508"/>
                    <a:pt x="58044" y="6508"/>
                    <a:pt x="57231" y="6434"/>
                  </a:cubicBezTo>
                  <a:cubicBezTo>
                    <a:pt x="56380" y="6397"/>
                    <a:pt x="55604" y="6360"/>
                    <a:pt x="54828" y="6360"/>
                  </a:cubicBezTo>
                  <a:cubicBezTo>
                    <a:pt x="54051" y="6323"/>
                    <a:pt x="53312" y="6249"/>
                    <a:pt x="52572" y="6212"/>
                  </a:cubicBezTo>
                  <a:cubicBezTo>
                    <a:pt x="51833" y="6175"/>
                    <a:pt x="51168" y="6138"/>
                    <a:pt x="50539" y="6064"/>
                  </a:cubicBezTo>
                  <a:cubicBezTo>
                    <a:pt x="49282" y="5990"/>
                    <a:pt x="48210" y="5842"/>
                    <a:pt x="47507" y="5657"/>
                  </a:cubicBezTo>
                  <a:cubicBezTo>
                    <a:pt x="47138" y="5584"/>
                    <a:pt x="46879" y="5473"/>
                    <a:pt x="46731" y="5399"/>
                  </a:cubicBezTo>
                  <a:cubicBezTo>
                    <a:pt x="46657" y="5325"/>
                    <a:pt x="46583" y="5288"/>
                    <a:pt x="46546" y="5251"/>
                  </a:cubicBezTo>
                  <a:lnTo>
                    <a:pt x="46546" y="5251"/>
                  </a:lnTo>
                  <a:cubicBezTo>
                    <a:pt x="46546" y="5288"/>
                    <a:pt x="46657" y="5325"/>
                    <a:pt x="46694" y="5436"/>
                  </a:cubicBezTo>
                  <a:cubicBezTo>
                    <a:pt x="46879" y="5510"/>
                    <a:pt x="47101" y="5657"/>
                    <a:pt x="47471" y="5805"/>
                  </a:cubicBezTo>
                  <a:cubicBezTo>
                    <a:pt x="48173" y="6027"/>
                    <a:pt x="49245" y="6249"/>
                    <a:pt x="50465" y="6434"/>
                  </a:cubicBezTo>
                  <a:cubicBezTo>
                    <a:pt x="51131" y="6545"/>
                    <a:pt x="51759" y="6619"/>
                    <a:pt x="52499" y="6730"/>
                  </a:cubicBezTo>
                  <a:cubicBezTo>
                    <a:pt x="53238" y="6804"/>
                    <a:pt x="53977" y="6877"/>
                    <a:pt x="54791" y="6914"/>
                  </a:cubicBezTo>
                  <a:cubicBezTo>
                    <a:pt x="55567" y="6951"/>
                    <a:pt x="56380" y="7062"/>
                    <a:pt x="57194" y="7062"/>
                  </a:cubicBezTo>
                  <a:cubicBezTo>
                    <a:pt x="57822" y="7099"/>
                    <a:pt x="58488" y="7099"/>
                    <a:pt x="59116" y="7136"/>
                  </a:cubicBezTo>
                  <a:cubicBezTo>
                    <a:pt x="55752" y="7136"/>
                    <a:pt x="52314" y="7136"/>
                    <a:pt x="49467" y="7062"/>
                  </a:cubicBezTo>
                  <a:cubicBezTo>
                    <a:pt x="49134" y="7062"/>
                    <a:pt x="48543" y="6988"/>
                    <a:pt x="47840" y="6951"/>
                  </a:cubicBezTo>
                  <a:cubicBezTo>
                    <a:pt x="47581" y="6914"/>
                    <a:pt x="47249" y="6914"/>
                    <a:pt x="46879" y="6841"/>
                  </a:cubicBezTo>
                  <a:cubicBezTo>
                    <a:pt x="46546" y="6804"/>
                    <a:pt x="46177" y="6804"/>
                    <a:pt x="45807" y="6767"/>
                  </a:cubicBezTo>
                  <a:lnTo>
                    <a:pt x="44698" y="6619"/>
                  </a:lnTo>
                  <a:cubicBezTo>
                    <a:pt x="44328" y="6582"/>
                    <a:pt x="43921" y="6545"/>
                    <a:pt x="43552" y="6434"/>
                  </a:cubicBezTo>
                  <a:cubicBezTo>
                    <a:pt x="43182" y="6397"/>
                    <a:pt x="42775" y="6323"/>
                    <a:pt x="42406" y="6249"/>
                  </a:cubicBezTo>
                  <a:cubicBezTo>
                    <a:pt x="42036" y="6212"/>
                    <a:pt x="41666" y="6064"/>
                    <a:pt x="41296" y="6027"/>
                  </a:cubicBezTo>
                  <a:cubicBezTo>
                    <a:pt x="40927" y="5916"/>
                    <a:pt x="40594" y="5842"/>
                    <a:pt x="40261" y="5731"/>
                  </a:cubicBezTo>
                  <a:cubicBezTo>
                    <a:pt x="39928" y="5620"/>
                    <a:pt x="39670" y="5510"/>
                    <a:pt x="39374" y="5436"/>
                  </a:cubicBezTo>
                  <a:cubicBezTo>
                    <a:pt x="39115" y="5325"/>
                    <a:pt x="38893" y="5177"/>
                    <a:pt x="38635" y="5066"/>
                  </a:cubicBezTo>
                  <a:cubicBezTo>
                    <a:pt x="38450" y="4918"/>
                    <a:pt x="38265" y="4807"/>
                    <a:pt x="38154" y="4696"/>
                  </a:cubicBezTo>
                  <a:cubicBezTo>
                    <a:pt x="38006" y="4585"/>
                    <a:pt x="37895" y="4474"/>
                    <a:pt x="37858" y="4400"/>
                  </a:cubicBezTo>
                  <a:cubicBezTo>
                    <a:pt x="37821" y="4327"/>
                    <a:pt x="37784" y="4290"/>
                    <a:pt x="37784" y="4290"/>
                  </a:cubicBezTo>
                  <a:lnTo>
                    <a:pt x="37784" y="4290"/>
                  </a:lnTo>
                  <a:cubicBezTo>
                    <a:pt x="37784" y="4290"/>
                    <a:pt x="37784" y="4327"/>
                    <a:pt x="37821" y="4400"/>
                  </a:cubicBezTo>
                  <a:cubicBezTo>
                    <a:pt x="37858" y="4511"/>
                    <a:pt x="37969" y="4585"/>
                    <a:pt x="38080" y="4733"/>
                  </a:cubicBezTo>
                  <a:cubicBezTo>
                    <a:pt x="38228" y="4881"/>
                    <a:pt x="38376" y="4955"/>
                    <a:pt x="38598" y="5140"/>
                  </a:cubicBezTo>
                  <a:cubicBezTo>
                    <a:pt x="38782" y="5288"/>
                    <a:pt x="39004" y="5436"/>
                    <a:pt x="39300" y="5584"/>
                  </a:cubicBezTo>
                  <a:cubicBezTo>
                    <a:pt x="39559" y="5694"/>
                    <a:pt x="39855" y="5842"/>
                    <a:pt x="40187" y="5990"/>
                  </a:cubicBezTo>
                  <a:cubicBezTo>
                    <a:pt x="40483" y="6064"/>
                    <a:pt x="40816" y="6212"/>
                    <a:pt x="41185" y="6360"/>
                  </a:cubicBezTo>
                  <a:cubicBezTo>
                    <a:pt x="41555" y="6434"/>
                    <a:pt x="41925" y="6582"/>
                    <a:pt x="42295" y="6656"/>
                  </a:cubicBezTo>
                  <a:cubicBezTo>
                    <a:pt x="42387" y="6656"/>
                    <a:pt x="42454" y="6707"/>
                    <a:pt x="42538" y="6724"/>
                  </a:cubicBezTo>
                  <a:lnTo>
                    <a:pt x="42538" y="6724"/>
                  </a:lnTo>
                  <a:cubicBezTo>
                    <a:pt x="41855" y="6654"/>
                    <a:pt x="41206" y="6617"/>
                    <a:pt x="40557" y="6545"/>
                  </a:cubicBezTo>
                  <a:cubicBezTo>
                    <a:pt x="40187" y="6434"/>
                    <a:pt x="39707" y="6249"/>
                    <a:pt x="39152" y="6064"/>
                  </a:cubicBezTo>
                  <a:cubicBezTo>
                    <a:pt x="38561" y="5842"/>
                    <a:pt x="37858" y="5620"/>
                    <a:pt x="37119" y="5288"/>
                  </a:cubicBezTo>
                  <a:cubicBezTo>
                    <a:pt x="36749" y="5103"/>
                    <a:pt x="36379" y="4918"/>
                    <a:pt x="36047" y="4696"/>
                  </a:cubicBezTo>
                  <a:cubicBezTo>
                    <a:pt x="35936" y="4585"/>
                    <a:pt x="35751" y="4474"/>
                    <a:pt x="35640" y="4327"/>
                  </a:cubicBezTo>
                  <a:cubicBezTo>
                    <a:pt x="35640" y="4290"/>
                    <a:pt x="35603" y="4290"/>
                    <a:pt x="35603" y="4216"/>
                  </a:cubicBezTo>
                  <a:lnTo>
                    <a:pt x="35603" y="4142"/>
                  </a:lnTo>
                  <a:cubicBezTo>
                    <a:pt x="35603" y="4068"/>
                    <a:pt x="35640" y="3994"/>
                    <a:pt x="35677" y="3957"/>
                  </a:cubicBezTo>
                  <a:cubicBezTo>
                    <a:pt x="35862" y="3624"/>
                    <a:pt x="36231" y="3402"/>
                    <a:pt x="36601" y="3217"/>
                  </a:cubicBezTo>
                  <a:cubicBezTo>
                    <a:pt x="36971" y="3033"/>
                    <a:pt x="37341" y="2848"/>
                    <a:pt x="37710" y="2700"/>
                  </a:cubicBezTo>
                  <a:cubicBezTo>
                    <a:pt x="38450" y="2404"/>
                    <a:pt x="39189" y="2182"/>
                    <a:pt x="39818" y="2034"/>
                  </a:cubicBezTo>
                  <a:cubicBezTo>
                    <a:pt x="40446" y="1923"/>
                    <a:pt x="40964" y="1776"/>
                    <a:pt x="41333" y="1739"/>
                  </a:cubicBezTo>
                  <a:lnTo>
                    <a:pt x="41333" y="1739"/>
                  </a:lnTo>
                  <a:cubicBezTo>
                    <a:pt x="40964" y="1776"/>
                    <a:pt x="40409" y="1849"/>
                    <a:pt x="39744" y="1960"/>
                  </a:cubicBezTo>
                  <a:cubicBezTo>
                    <a:pt x="39115" y="2108"/>
                    <a:pt x="38376" y="2219"/>
                    <a:pt x="37599" y="2515"/>
                  </a:cubicBezTo>
                  <a:cubicBezTo>
                    <a:pt x="37230" y="2663"/>
                    <a:pt x="36786" y="2811"/>
                    <a:pt x="36379" y="2959"/>
                  </a:cubicBezTo>
                  <a:cubicBezTo>
                    <a:pt x="36010" y="3143"/>
                    <a:pt x="35603" y="3402"/>
                    <a:pt x="35270" y="3809"/>
                  </a:cubicBezTo>
                  <a:cubicBezTo>
                    <a:pt x="35196" y="3883"/>
                    <a:pt x="35122" y="4031"/>
                    <a:pt x="35122" y="4179"/>
                  </a:cubicBezTo>
                  <a:lnTo>
                    <a:pt x="35122" y="4400"/>
                  </a:lnTo>
                  <a:cubicBezTo>
                    <a:pt x="35122" y="4511"/>
                    <a:pt x="35196" y="4548"/>
                    <a:pt x="35233" y="4622"/>
                  </a:cubicBezTo>
                  <a:cubicBezTo>
                    <a:pt x="35381" y="4881"/>
                    <a:pt x="35566" y="5066"/>
                    <a:pt x="35751" y="5177"/>
                  </a:cubicBezTo>
                  <a:cubicBezTo>
                    <a:pt x="36120" y="5473"/>
                    <a:pt x="36490" y="5694"/>
                    <a:pt x="36860" y="5879"/>
                  </a:cubicBezTo>
                  <a:lnTo>
                    <a:pt x="37969" y="6434"/>
                  </a:lnTo>
                  <a:cubicBezTo>
                    <a:pt x="37821" y="6434"/>
                    <a:pt x="37673" y="6434"/>
                    <a:pt x="37525" y="6397"/>
                  </a:cubicBezTo>
                  <a:cubicBezTo>
                    <a:pt x="37414" y="6397"/>
                    <a:pt x="37267" y="6360"/>
                    <a:pt x="37119" y="6360"/>
                  </a:cubicBezTo>
                  <a:cubicBezTo>
                    <a:pt x="36971" y="6286"/>
                    <a:pt x="36860" y="6286"/>
                    <a:pt x="36675" y="6249"/>
                  </a:cubicBezTo>
                  <a:cubicBezTo>
                    <a:pt x="36527" y="6212"/>
                    <a:pt x="36342" y="6175"/>
                    <a:pt x="36194" y="6175"/>
                  </a:cubicBezTo>
                  <a:cubicBezTo>
                    <a:pt x="36010" y="6101"/>
                    <a:pt x="35862" y="6064"/>
                    <a:pt x="35677" y="6027"/>
                  </a:cubicBezTo>
                  <a:cubicBezTo>
                    <a:pt x="35492" y="5990"/>
                    <a:pt x="35381" y="5879"/>
                    <a:pt x="35233" y="5842"/>
                  </a:cubicBezTo>
                  <a:cubicBezTo>
                    <a:pt x="35085" y="5731"/>
                    <a:pt x="34900" y="5694"/>
                    <a:pt x="34753" y="5620"/>
                  </a:cubicBezTo>
                  <a:cubicBezTo>
                    <a:pt x="34494" y="5473"/>
                    <a:pt x="34198" y="5288"/>
                    <a:pt x="34013" y="5140"/>
                  </a:cubicBezTo>
                  <a:cubicBezTo>
                    <a:pt x="33939" y="5066"/>
                    <a:pt x="33828" y="4992"/>
                    <a:pt x="33754" y="4918"/>
                  </a:cubicBezTo>
                  <a:lnTo>
                    <a:pt x="33570" y="4733"/>
                  </a:lnTo>
                  <a:lnTo>
                    <a:pt x="33570" y="4733"/>
                  </a:lnTo>
                  <a:cubicBezTo>
                    <a:pt x="33606" y="4770"/>
                    <a:pt x="33643" y="4881"/>
                    <a:pt x="33754" y="4955"/>
                  </a:cubicBezTo>
                  <a:cubicBezTo>
                    <a:pt x="33791" y="5066"/>
                    <a:pt x="33902" y="5140"/>
                    <a:pt x="33976" y="5251"/>
                  </a:cubicBezTo>
                  <a:cubicBezTo>
                    <a:pt x="34161" y="5436"/>
                    <a:pt x="34383" y="5657"/>
                    <a:pt x="34679" y="5842"/>
                  </a:cubicBezTo>
                  <a:lnTo>
                    <a:pt x="35085" y="6101"/>
                  </a:lnTo>
                  <a:cubicBezTo>
                    <a:pt x="35122" y="6175"/>
                    <a:pt x="35196" y="6175"/>
                    <a:pt x="35270" y="6212"/>
                  </a:cubicBezTo>
                  <a:cubicBezTo>
                    <a:pt x="30686" y="5805"/>
                    <a:pt x="26027" y="5436"/>
                    <a:pt x="21702" y="5436"/>
                  </a:cubicBezTo>
                  <a:lnTo>
                    <a:pt x="4437" y="5436"/>
                  </a:lnTo>
                  <a:cubicBezTo>
                    <a:pt x="4437" y="5436"/>
                    <a:pt x="4400" y="5362"/>
                    <a:pt x="4400" y="5325"/>
                  </a:cubicBezTo>
                  <a:cubicBezTo>
                    <a:pt x="4400" y="5325"/>
                    <a:pt x="4400" y="5288"/>
                    <a:pt x="4363" y="5288"/>
                  </a:cubicBezTo>
                  <a:lnTo>
                    <a:pt x="15602" y="5066"/>
                  </a:lnTo>
                  <a:lnTo>
                    <a:pt x="4104" y="4770"/>
                  </a:lnTo>
                  <a:lnTo>
                    <a:pt x="4104" y="4733"/>
                  </a:lnTo>
                  <a:cubicBezTo>
                    <a:pt x="4030" y="4585"/>
                    <a:pt x="3993" y="4437"/>
                    <a:pt x="3956" y="4253"/>
                  </a:cubicBezTo>
                  <a:cubicBezTo>
                    <a:pt x="3919" y="3957"/>
                    <a:pt x="3919" y="3587"/>
                    <a:pt x="3919" y="3328"/>
                  </a:cubicBezTo>
                  <a:cubicBezTo>
                    <a:pt x="3956" y="3070"/>
                    <a:pt x="3993" y="2922"/>
                    <a:pt x="3993" y="2922"/>
                  </a:cubicBezTo>
                  <a:lnTo>
                    <a:pt x="3993" y="2922"/>
                  </a:lnTo>
                  <a:cubicBezTo>
                    <a:pt x="3993" y="2922"/>
                    <a:pt x="3919" y="3070"/>
                    <a:pt x="3771" y="3291"/>
                  </a:cubicBezTo>
                  <a:cubicBezTo>
                    <a:pt x="3623" y="3513"/>
                    <a:pt x="3475" y="3883"/>
                    <a:pt x="3438" y="4253"/>
                  </a:cubicBezTo>
                  <a:cubicBezTo>
                    <a:pt x="3401" y="4437"/>
                    <a:pt x="3401" y="4622"/>
                    <a:pt x="3401" y="4881"/>
                  </a:cubicBezTo>
                  <a:lnTo>
                    <a:pt x="3401" y="5140"/>
                  </a:lnTo>
                  <a:cubicBezTo>
                    <a:pt x="3401" y="5251"/>
                    <a:pt x="3401" y="5325"/>
                    <a:pt x="3438" y="5362"/>
                  </a:cubicBezTo>
                  <a:cubicBezTo>
                    <a:pt x="3438" y="5473"/>
                    <a:pt x="3475" y="5547"/>
                    <a:pt x="3475" y="5657"/>
                  </a:cubicBezTo>
                  <a:cubicBezTo>
                    <a:pt x="3180" y="5842"/>
                    <a:pt x="2699" y="6101"/>
                    <a:pt x="1664" y="6101"/>
                  </a:cubicBezTo>
                  <a:lnTo>
                    <a:pt x="1627" y="6101"/>
                  </a:lnTo>
                  <a:cubicBezTo>
                    <a:pt x="1627" y="6064"/>
                    <a:pt x="1590" y="6027"/>
                    <a:pt x="1590" y="5990"/>
                  </a:cubicBezTo>
                  <a:lnTo>
                    <a:pt x="1442" y="5694"/>
                  </a:lnTo>
                  <a:cubicBezTo>
                    <a:pt x="1405" y="5620"/>
                    <a:pt x="1368" y="5473"/>
                    <a:pt x="1368" y="5362"/>
                  </a:cubicBezTo>
                  <a:cubicBezTo>
                    <a:pt x="1331" y="5251"/>
                    <a:pt x="1331" y="5140"/>
                    <a:pt x="1257" y="4992"/>
                  </a:cubicBezTo>
                  <a:cubicBezTo>
                    <a:pt x="1220" y="4881"/>
                    <a:pt x="1220" y="4733"/>
                    <a:pt x="1183" y="4622"/>
                  </a:cubicBezTo>
                  <a:cubicBezTo>
                    <a:pt x="1146" y="4511"/>
                    <a:pt x="1146" y="4363"/>
                    <a:pt x="1146" y="4253"/>
                  </a:cubicBezTo>
                  <a:lnTo>
                    <a:pt x="1146" y="3883"/>
                  </a:lnTo>
                  <a:cubicBezTo>
                    <a:pt x="1146" y="3661"/>
                    <a:pt x="1183" y="3439"/>
                    <a:pt x="1183" y="3217"/>
                  </a:cubicBezTo>
                  <a:cubicBezTo>
                    <a:pt x="1257" y="2811"/>
                    <a:pt x="1368" y="2552"/>
                    <a:pt x="1368" y="2552"/>
                  </a:cubicBezTo>
                  <a:lnTo>
                    <a:pt x="1368" y="2552"/>
                  </a:lnTo>
                  <a:cubicBezTo>
                    <a:pt x="1368" y="2552"/>
                    <a:pt x="1220" y="2811"/>
                    <a:pt x="1072" y="3143"/>
                  </a:cubicBezTo>
                  <a:cubicBezTo>
                    <a:pt x="1035" y="3328"/>
                    <a:pt x="998" y="3587"/>
                    <a:pt x="961" y="3846"/>
                  </a:cubicBezTo>
                  <a:cubicBezTo>
                    <a:pt x="961" y="3994"/>
                    <a:pt x="887" y="4142"/>
                    <a:pt x="887" y="4253"/>
                  </a:cubicBezTo>
                  <a:lnTo>
                    <a:pt x="887" y="4696"/>
                  </a:lnTo>
                  <a:cubicBezTo>
                    <a:pt x="887" y="4807"/>
                    <a:pt x="887" y="4955"/>
                    <a:pt x="961" y="5103"/>
                  </a:cubicBezTo>
                  <a:cubicBezTo>
                    <a:pt x="961" y="5251"/>
                    <a:pt x="998" y="5362"/>
                    <a:pt x="998" y="5510"/>
                  </a:cubicBezTo>
                  <a:cubicBezTo>
                    <a:pt x="1035" y="5657"/>
                    <a:pt x="1035" y="5731"/>
                    <a:pt x="1072" y="5879"/>
                  </a:cubicBezTo>
                  <a:cubicBezTo>
                    <a:pt x="1072" y="5903"/>
                    <a:pt x="1072" y="5943"/>
                    <a:pt x="1093" y="5978"/>
                  </a:cubicBezTo>
                  <a:lnTo>
                    <a:pt x="1093" y="5978"/>
                  </a:lnTo>
                  <a:cubicBezTo>
                    <a:pt x="663" y="5550"/>
                    <a:pt x="627" y="4686"/>
                    <a:pt x="592" y="4437"/>
                  </a:cubicBezTo>
                  <a:lnTo>
                    <a:pt x="592" y="4400"/>
                  </a:lnTo>
                  <a:cubicBezTo>
                    <a:pt x="592" y="2700"/>
                    <a:pt x="1220" y="1923"/>
                    <a:pt x="2625" y="1923"/>
                  </a:cubicBezTo>
                  <a:cubicBezTo>
                    <a:pt x="3993" y="1923"/>
                    <a:pt x="4178" y="2737"/>
                    <a:pt x="4178" y="2737"/>
                  </a:cubicBezTo>
                  <a:lnTo>
                    <a:pt x="21702" y="2737"/>
                  </a:lnTo>
                  <a:cubicBezTo>
                    <a:pt x="30760" y="2737"/>
                    <a:pt x="41112" y="1110"/>
                    <a:pt x="49504" y="925"/>
                  </a:cubicBezTo>
                  <a:close/>
                  <a:moveTo>
                    <a:pt x="59116" y="1"/>
                  </a:moveTo>
                  <a:cubicBezTo>
                    <a:pt x="55234" y="1"/>
                    <a:pt x="52055" y="75"/>
                    <a:pt x="49578" y="112"/>
                  </a:cubicBezTo>
                  <a:cubicBezTo>
                    <a:pt x="45733" y="186"/>
                    <a:pt x="41555" y="555"/>
                    <a:pt x="37230" y="999"/>
                  </a:cubicBezTo>
                  <a:cubicBezTo>
                    <a:pt x="32054" y="1443"/>
                    <a:pt x="26693" y="1960"/>
                    <a:pt x="21776" y="1960"/>
                  </a:cubicBezTo>
                  <a:lnTo>
                    <a:pt x="4621" y="1960"/>
                  </a:lnTo>
                  <a:cubicBezTo>
                    <a:pt x="4363" y="1554"/>
                    <a:pt x="3771" y="1110"/>
                    <a:pt x="2699" y="1110"/>
                  </a:cubicBezTo>
                  <a:cubicBezTo>
                    <a:pt x="1442" y="1110"/>
                    <a:pt x="0" y="1702"/>
                    <a:pt x="0" y="4253"/>
                  </a:cubicBezTo>
                  <a:cubicBezTo>
                    <a:pt x="0" y="6841"/>
                    <a:pt x="1479" y="7395"/>
                    <a:pt x="2699" y="7395"/>
                  </a:cubicBezTo>
                  <a:cubicBezTo>
                    <a:pt x="3771" y="7395"/>
                    <a:pt x="4363" y="6988"/>
                    <a:pt x="4621" y="6582"/>
                  </a:cubicBezTo>
                  <a:lnTo>
                    <a:pt x="21776" y="6582"/>
                  </a:lnTo>
                  <a:cubicBezTo>
                    <a:pt x="26730" y="6582"/>
                    <a:pt x="32054" y="7099"/>
                    <a:pt x="37230" y="7543"/>
                  </a:cubicBezTo>
                  <a:cubicBezTo>
                    <a:pt x="41629" y="7950"/>
                    <a:pt x="45733" y="8356"/>
                    <a:pt x="49578" y="8430"/>
                  </a:cubicBezTo>
                  <a:cubicBezTo>
                    <a:pt x="52055" y="8467"/>
                    <a:pt x="55308" y="8504"/>
                    <a:pt x="59116" y="8504"/>
                  </a:cubicBezTo>
                  <a:cubicBezTo>
                    <a:pt x="64070" y="8504"/>
                    <a:pt x="68840" y="8467"/>
                    <a:pt x="71391" y="8430"/>
                  </a:cubicBezTo>
                  <a:lnTo>
                    <a:pt x="73128" y="8430"/>
                  </a:lnTo>
                  <a:cubicBezTo>
                    <a:pt x="75272" y="8430"/>
                    <a:pt x="75827" y="5842"/>
                    <a:pt x="75827" y="4327"/>
                  </a:cubicBezTo>
                  <a:cubicBezTo>
                    <a:pt x="75790" y="2700"/>
                    <a:pt x="75236" y="112"/>
                    <a:pt x="73128" y="112"/>
                  </a:cubicBezTo>
                  <a:lnTo>
                    <a:pt x="71317" y="112"/>
                  </a:lnTo>
                  <a:cubicBezTo>
                    <a:pt x="68766" y="75"/>
                    <a:pt x="64033" y="1"/>
                    <a:pt x="5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214883" y="327632"/>
              <a:ext cx="485228" cy="50130"/>
            </a:xfrm>
            <a:custGeom>
              <a:rect b="b" l="l" r="r" t="t"/>
              <a:pathLst>
                <a:path extrusionOk="0" h="2330" w="22553">
                  <a:moveTo>
                    <a:pt x="13236" y="1"/>
                  </a:moveTo>
                  <a:cubicBezTo>
                    <a:pt x="12533" y="1"/>
                    <a:pt x="11794" y="1"/>
                    <a:pt x="11054" y="38"/>
                  </a:cubicBezTo>
                  <a:cubicBezTo>
                    <a:pt x="10315" y="75"/>
                    <a:pt x="9612" y="75"/>
                    <a:pt x="8873" y="149"/>
                  </a:cubicBezTo>
                  <a:lnTo>
                    <a:pt x="6803" y="260"/>
                  </a:lnTo>
                  <a:cubicBezTo>
                    <a:pt x="5435" y="407"/>
                    <a:pt x="4215" y="555"/>
                    <a:pt x="3143" y="740"/>
                  </a:cubicBezTo>
                  <a:cubicBezTo>
                    <a:pt x="2070" y="925"/>
                    <a:pt x="1183" y="1184"/>
                    <a:pt x="629" y="1517"/>
                  </a:cubicBezTo>
                  <a:cubicBezTo>
                    <a:pt x="370" y="1665"/>
                    <a:pt x="185" y="1849"/>
                    <a:pt x="74" y="2034"/>
                  </a:cubicBezTo>
                  <a:cubicBezTo>
                    <a:pt x="0" y="2182"/>
                    <a:pt x="37" y="2330"/>
                    <a:pt x="37" y="2330"/>
                  </a:cubicBezTo>
                  <a:cubicBezTo>
                    <a:pt x="37" y="2330"/>
                    <a:pt x="37" y="2219"/>
                    <a:pt x="148" y="2071"/>
                  </a:cubicBezTo>
                  <a:cubicBezTo>
                    <a:pt x="222" y="1960"/>
                    <a:pt x="407" y="1812"/>
                    <a:pt x="702" y="1665"/>
                  </a:cubicBezTo>
                  <a:cubicBezTo>
                    <a:pt x="1257" y="1406"/>
                    <a:pt x="2144" y="1221"/>
                    <a:pt x="3180" y="1073"/>
                  </a:cubicBezTo>
                  <a:cubicBezTo>
                    <a:pt x="4252" y="925"/>
                    <a:pt x="5509" y="851"/>
                    <a:pt x="6840" y="740"/>
                  </a:cubicBezTo>
                  <a:cubicBezTo>
                    <a:pt x="7542" y="703"/>
                    <a:pt x="8245" y="703"/>
                    <a:pt x="8910" y="629"/>
                  </a:cubicBezTo>
                  <a:cubicBezTo>
                    <a:pt x="9612" y="592"/>
                    <a:pt x="10352" y="592"/>
                    <a:pt x="11054" y="555"/>
                  </a:cubicBezTo>
                  <a:cubicBezTo>
                    <a:pt x="11794" y="518"/>
                    <a:pt x="12496" y="518"/>
                    <a:pt x="13162" y="518"/>
                  </a:cubicBezTo>
                  <a:cubicBezTo>
                    <a:pt x="13864" y="518"/>
                    <a:pt x="14567" y="444"/>
                    <a:pt x="15269" y="444"/>
                  </a:cubicBezTo>
                  <a:cubicBezTo>
                    <a:pt x="16600" y="444"/>
                    <a:pt x="17857" y="407"/>
                    <a:pt x="18966" y="407"/>
                  </a:cubicBezTo>
                  <a:cubicBezTo>
                    <a:pt x="21110" y="371"/>
                    <a:pt x="22552" y="334"/>
                    <a:pt x="22552" y="334"/>
                  </a:cubicBezTo>
                  <a:cubicBezTo>
                    <a:pt x="22552" y="334"/>
                    <a:pt x="22182" y="260"/>
                    <a:pt x="21591" y="223"/>
                  </a:cubicBezTo>
                  <a:cubicBezTo>
                    <a:pt x="20962" y="186"/>
                    <a:pt x="20038" y="149"/>
                    <a:pt x="19003" y="75"/>
                  </a:cubicBezTo>
                  <a:cubicBezTo>
                    <a:pt x="17931" y="38"/>
                    <a:pt x="16637" y="1"/>
                    <a:pt x="15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240336" y="416726"/>
              <a:ext cx="393746" cy="14351"/>
            </a:xfrm>
            <a:custGeom>
              <a:rect b="b" l="l" r="r" t="t"/>
              <a:pathLst>
                <a:path extrusionOk="0" h="667" w="18301">
                  <a:moveTo>
                    <a:pt x="0" y="1"/>
                  </a:moveTo>
                  <a:cubicBezTo>
                    <a:pt x="0" y="1"/>
                    <a:pt x="296" y="74"/>
                    <a:pt x="813" y="74"/>
                  </a:cubicBezTo>
                  <a:cubicBezTo>
                    <a:pt x="1331" y="111"/>
                    <a:pt x="1997" y="148"/>
                    <a:pt x="2884" y="185"/>
                  </a:cubicBezTo>
                  <a:cubicBezTo>
                    <a:pt x="3771" y="259"/>
                    <a:pt x="4732" y="333"/>
                    <a:pt x="5805" y="370"/>
                  </a:cubicBezTo>
                  <a:cubicBezTo>
                    <a:pt x="6840" y="444"/>
                    <a:pt x="8023" y="481"/>
                    <a:pt x="9169" y="518"/>
                  </a:cubicBezTo>
                  <a:cubicBezTo>
                    <a:pt x="10315" y="555"/>
                    <a:pt x="11424" y="629"/>
                    <a:pt x="12533" y="629"/>
                  </a:cubicBezTo>
                  <a:cubicBezTo>
                    <a:pt x="13605" y="666"/>
                    <a:pt x="14604" y="666"/>
                    <a:pt x="15454" y="666"/>
                  </a:cubicBezTo>
                  <a:lnTo>
                    <a:pt x="18301" y="666"/>
                  </a:lnTo>
                  <a:cubicBezTo>
                    <a:pt x="18301" y="666"/>
                    <a:pt x="18042" y="629"/>
                    <a:pt x="17524" y="629"/>
                  </a:cubicBezTo>
                  <a:cubicBezTo>
                    <a:pt x="17007" y="555"/>
                    <a:pt x="16341" y="518"/>
                    <a:pt x="15454" y="481"/>
                  </a:cubicBezTo>
                  <a:cubicBezTo>
                    <a:pt x="14567" y="444"/>
                    <a:pt x="13605" y="333"/>
                    <a:pt x="12533" y="296"/>
                  </a:cubicBezTo>
                  <a:cubicBezTo>
                    <a:pt x="11461" y="259"/>
                    <a:pt x="10315" y="185"/>
                    <a:pt x="9169" y="148"/>
                  </a:cubicBezTo>
                  <a:cubicBezTo>
                    <a:pt x="8023" y="111"/>
                    <a:pt x="6840" y="74"/>
                    <a:pt x="5805" y="74"/>
                  </a:cubicBezTo>
                  <a:cubicBezTo>
                    <a:pt x="4732" y="1"/>
                    <a:pt x="3697" y="1"/>
                    <a:pt x="2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-752367" y="358657"/>
              <a:ext cx="163084" cy="36619"/>
            </a:xfrm>
            <a:custGeom>
              <a:rect b="b" l="l" r="r" t="t"/>
              <a:pathLst>
                <a:path extrusionOk="0" h="1702" w="7580">
                  <a:moveTo>
                    <a:pt x="1" y="1"/>
                  </a:moveTo>
                  <a:cubicBezTo>
                    <a:pt x="1" y="1"/>
                    <a:pt x="740" y="38"/>
                    <a:pt x="1775" y="112"/>
                  </a:cubicBezTo>
                  <a:cubicBezTo>
                    <a:pt x="2330" y="186"/>
                    <a:pt x="2958" y="223"/>
                    <a:pt x="3624" y="259"/>
                  </a:cubicBezTo>
                  <a:cubicBezTo>
                    <a:pt x="4289" y="296"/>
                    <a:pt x="5029" y="370"/>
                    <a:pt x="5731" y="444"/>
                  </a:cubicBezTo>
                  <a:cubicBezTo>
                    <a:pt x="6101" y="481"/>
                    <a:pt x="6397" y="555"/>
                    <a:pt x="6766" y="629"/>
                  </a:cubicBezTo>
                  <a:cubicBezTo>
                    <a:pt x="6951" y="666"/>
                    <a:pt x="7099" y="740"/>
                    <a:pt x="7247" y="777"/>
                  </a:cubicBezTo>
                  <a:cubicBezTo>
                    <a:pt x="7284" y="777"/>
                    <a:pt x="7284" y="814"/>
                    <a:pt x="7284" y="814"/>
                  </a:cubicBezTo>
                  <a:lnTo>
                    <a:pt x="7284" y="851"/>
                  </a:lnTo>
                  <a:cubicBezTo>
                    <a:pt x="7284" y="925"/>
                    <a:pt x="7247" y="962"/>
                    <a:pt x="7210" y="999"/>
                  </a:cubicBezTo>
                  <a:cubicBezTo>
                    <a:pt x="6951" y="1147"/>
                    <a:pt x="6655" y="1221"/>
                    <a:pt x="6323" y="1332"/>
                  </a:cubicBezTo>
                  <a:cubicBezTo>
                    <a:pt x="6027" y="1369"/>
                    <a:pt x="5731" y="1480"/>
                    <a:pt x="5472" y="1480"/>
                  </a:cubicBezTo>
                  <a:cubicBezTo>
                    <a:pt x="4992" y="1553"/>
                    <a:pt x="4511" y="1590"/>
                    <a:pt x="4178" y="1664"/>
                  </a:cubicBezTo>
                  <a:cubicBezTo>
                    <a:pt x="3883" y="1701"/>
                    <a:pt x="3698" y="1701"/>
                    <a:pt x="3698" y="1701"/>
                  </a:cubicBezTo>
                  <a:lnTo>
                    <a:pt x="4178" y="1701"/>
                  </a:lnTo>
                  <a:cubicBezTo>
                    <a:pt x="4511" y="1701"/>
                    <a:pt x="4992" y="1701"/>
                    <a:pt x="5472" y="1664"/>
                  </a:cubicBezTo>
                  <a:cubicBezTo>
                    <a:pt x="5768" y="1590"/>
                    <a:pt x="6027" y="1590"/>
                    <a:pt x="6360" y="1516"/>
                  </a:cubicBezTo>
                  <a:cubicBezTo>
                    <a:pt x="6692" y="1480"/>
                    <a:pt x="7025" y="1406"/>
                    <a:pt x="7321" y="1184"/>
                  </a:cubicBezTo>
                  <a:cubicBezTo>
                    <a:pt x="7395" y="1147"/>
                    <a:pt x="7432" y="1147"/>
                    <a:pt x="7469" y="1110"/>
                  </a:cubicBezTo>
                  <a:cubicBezTo>
                    <a:pt x="7506" y="1036"/>
                    <a:pt x="7580" y="962"/>
                    <a:pt x="7580" y="925"/>
                  </a:cubicBezTo>
                  <a:lnTo>
                    <a:pt x="7580" y="851"/>
                  </a:lnTo>
                  <a:cubicBezTo>
                    <a:pt x="7506" y="851"/>
                    <a:pt x="7506" y="851"/>
                    <a:pt x="7506" y="814"/>
                  </a:cubicBezTo>
                  <a:cubicBezTo>
                    <a:pt x="7506" y="777"/>
                    <a:pt x="7469" y="740"/>
                    <a:pt x="7469" y="740"/>
                  </a:cubicBezTo>
                  <a:lnTo>
                    <a:pt x="7321" y="592"/>
                  </a:lnTo>
                  <a:cubicBezTo>
                    <a:pt x="7136" y="481"/>
                    <a:pt x="6951" y="444"/>
                    <a:pt x="6840" y="407"/>
                  </a:cubicBezTo>
                  <a:cubicBezTo>
                    <a:pt x="6471" y="296"/>
                    <a:pt x="6138" y="259"/>
                    <a:pt x="5768" y="223"/>
                  </a:cubicBezTo>
                  <a:cubicBezTo>
                    <a:pt x="5029" y="112"/>
                    <a:pt x="4326" y="75"/>
                    <a:pt x="3624" y="38"/>
                  </a:cubicBezTo>
                  <a:cubicBezTo>
                    <a:pt x="2958" y="1"/>
                    <a:pt x="2330" y="1"/>
                    <a:pt x="1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-575771" y="343554"/>
              <a:ext cx="491596" cy="27862"/>
            </a:xfrm>
            <a:custGeom>
              <a:rect b="b" l="l" r="r" t="t"/>
              <a:pathLst>
                <a:path extrusionOk="0" h="1295" w="22849">
                  <a:moveTo>
                    <a:pt x="22848" y="0"/>
                  </a:moveTo>
                  <a:lnTo>
                    <a:pt x="22848" y="0"/>
                  </a:lnTo>
                  <a:cubicBezTo>
                    <a:pt x="22848" y="0"/>
                    <a:pt x="22478" y="37"/>
                    <a:pt x="21850" y="148"/>
                  </a:cubicBezTo>
                  <a:cubicBezTo>
                    <a:pt x="21665" y="185"/>
                    <a:pt x="21554" y="185"/>
                    <a:pt x="21369" y="222"/>
                  </a:cubicBezTo>
                  <a:cubicBezTo>
                    <a:pt x="21184" y="222"/>
                    <a:pt x="21000" y="259"/>
                    <a:pt x="20741" y="259"/>
                  </a:cubicBezTo>
                  <a:cubicBezTo>
                    <a:pt x="20519" y="333"/>
                    <a:pt x="20297" y="333"/>
                    <a:pt x="20075" y="370"/>
                  </a:cubicBezTo>
                  <a:cubicBezTo>
                    <a:pt x="19816" y="407"/>
                    <a:pt x="19558" y="407"/>
                    <a:pt x="19262" y="481"/>
                  </a:cubicBezTo>
                  <a:cubicBezTo>
                    <a:pt x="18707" y="518"/>
                    <a:pt x="18153" y="555"/>
                    <a:pt x="17561" y="592"/>
                  </a:cubicBezTo>
                  <a:cubicBezTo>
                    <a:pt x="16970" y="666"/>
                    <a:pt x="16304" y="703"/>
                    <a:pt x="15639" y="703"/>
                  </a:cubicBezTo>
                  <a:cubicBezTo>
                    <a:pt x="14271" y="740"/>
                    <a:pt x="12866" y="814"/>
                    <a:pt x="11424" y="814"/>
                  </a:cubicBezTo>
                  <a:cubicBezTo>
                    <a:pt x="10722" y="888"/>
                    <a:pt x="9982" y="888"/>
                    <a:pt x="9280" y="888"/>
                  </a:cubicBezTo>
                  <a:cubicBezTo>
                    <a:pt x="8614" y="888"/>
                    <a:pt x="7912" y="888"/>
                    <a:pt x="7209" y="925"/>
                  </a:cubicBezTo>
                  <a:cubicBezTo>
                    <a:pt x="5878" y="925"/>
                    <a:pt x="4621" y="961"/>
                    <a:pt x="3549" y="961"/>
                  </a:cubicBezTo>
                  <a:lnTo>
                    <a:pt x="0" y="961"/>
                  </a:lnTo>
                  <a:cubicBezTo>
                    <a:pt x="0" y="961"/>
                    <a:pt x="370" y="1035"/>
                    <a:pt x="961" y="1072"/>
                  </a:cubicBezTo>
                  <a:cubicBezTo>
                    <a:pt x="1627" y="1109"/>
                    <a:pt x="2514" y="1146"/>
                    <a:pt x="3549" y="1220"/>
                  </a:cubicBezTo>
                  <a:cubicBezTo>
                    <a:pt x="4104" y="1220"/>
                    <a:pt x="4658" y="1257"/>
                    <a:pt x="5324" y="1257"/>
                  </a:cubicBezTo>
                  <a:cubicBezTo>
                    <a:pt x="5915" y="1257"/>
                    <a:pt x="6581" y="1294"/>
                    <a:pt x="7246" y="1294"/>
                  </a:cubicBezTo>
                  <a:lnTo>
                    <a:pt x="9354" y="1294"/>
                  </a:lnTo>
                  <a:cubicBezTo>
                    <a:pt x="10019" y="1294"/>
                    <a:pt x="10759" y="1294"/>
                    <a:pt x="11461" y="1257"/>
                  </a:cubicBezTo>
                  <a:cubicBezTo>
                    <a:pt x="12200" y="1257"/>
                    <a:pt x="12903" y="1220"/>
                    <a:pt x="13605" y="1146"/>
                  </a:cubicBezTo>
                  <a:cubicBezTo>
                    <a:pt x="14271" y="1146"/>
                    <a:pt x="14973" y="1072"/>
                    <a:pt x="15676" y="1035"/>
                  </a:cubicBezTo>
                  <a:cubicBezTo>
                    <a:pt x="16378" y="961"/>
                    <a:pt x="17007" y="888"/>
                    <a:pt x="17598" y="851"/>
                  </a:cubicBezTo>
                  <a:cubicBezTo>
                    <a:pt x="18227" y="777"/>
                    <a:pt x="18818" y="703"/>
                    <a:pt x="19336" y="666"/>
                  </a:cubicBezTo>
                  <a:cubicBezTo>
                    <a:pt x="19890" y="592"/>
                    <a:pt x="20334" y="518"/>
                    <a:pt x="20741" y="407"/>
                  </a:cubicBezTo>
                  <a:cubicBezTo>
                    <a:pt x="21000" y="370"/>
                    <a:pt x="21184" y="333"/>
                    <a:pt x="21369" y="333"/>
                  </a:cubicBezTo>
                  <a:cubicBezTo>
                    <a:pt x="21554" y="296"/>
                    <a:pt x="21739" y="222"/>
                    <a:pt x="21850" y="222"/>
                  </a:cubicBezTo>
                  <a:cubicBezTo>
                    <a:pt x="22478" y="111"/>
                    <a:pt x="22848" y="0"/>
                    <a:pt x="22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-584528" y="391274"/>
              <a:ext cx="425567" cy="27066"/>
            </a:xfrm>
            <a:custGeom>
              <a:rect b="b" l="l" r="r" t="t"/>
              <a:pathLst>
                <a:path extrusionOk="0" h="1258" w="19780">
                  <a:moveTo>
                    <a:pt x="6285" y="0"/>
                  </a:moveTo>
                  <a:cubicBezTo>
                    <a:pt x="5139" y="0"/>
                    <a:pt x="4030" y="37"/>
                    <a:pt x="3106" y="111"/>
                  </a:cubicBezTo>
                  <a:cubicBezTo>
                    <a:pt x="2182" y="148"/>
                    <a:pt x="1368" y="185"/>
                    <a:pt x="814" y="185"/>
                  </a:cubicBezTo>
                  <a:cubicBezTo>
                    <a:pt x="259" y="222"/>
                    <a:pt x="0" y="222"/>
                    <a:pt x="0" y="222"/>
                  </a:cubicBezTo>
                  <a:cubicBezTo>
                    <a:pt x="0" y="222"/>
                    <a:pt x="1257" y="296"/>
                    <a:pt x="3106" y="333"/>
                  </a:cubicBezTo>
                  <a:cubicBezTo>
                    <a:pt x="4030" y="333"/>
                    <a:pt x="5139" y="370"/>
                    <a:pt x="6285" y="370"/>
                  </a:cubicBezTo>
                  <a:cubicBezTo>
                    <a:pt x="7432" y="407"/>
                    <a:pt x="8689" y="407"/>
                    <a:pt x="9946" y="481"/>
                  </a:cubicBezTo>
                  <a:cubicBezTo>
                    <a:pt x="10537" y="481"/>
                    <a:pt x="11166" y="518"/>
                    <a:pt x="11794" y="518"/>
                  </a:cubicBezTo>
                  <a:cubicBezTo>
                    <a:pt x="12386" y="555"/>
                    <a:pt x="12977" y="555"/>
                    <a:pt x="13569" y="592"/>
                  </a:cubicBezTo>
                  <a:cubicBezTo>
                    <a:pt x="14197" y="666"/>
                    <a:pt x="14752" y="666"/>
                    <a:pt x="15232" y="703"/>
                  </a:cubicBezTo>
                  <a:cubicBezTo>
                    <a:pt x="15750" y="740"/>
                    <a:pt x="16268" y="740"/>
                    <a:pt x="16711" y="777"/>
                  </a:cubicBezTo>
                  <a:cubicBezTo>
                    <a:pt x="17192" y="851"/>
                    <a:pt x="17599" y="888"/>
                    <a:pt x="17968" y="925"/>
                  </a:cubicBezTo>
                  <a:cubicBezTo>
                    <a:pt x="18338" y="962"/>
                    <a:pt x="18671" y="1036"/>
                    <a:pt x="18929" y="1073"/>
                  </a:cubicBezTo>
                  <a:cubicBezTo>
                    <a:pt x="19447" y="1147"/>
                    <a:pt x="19780" y="1257"/>
                    <a:pt x="19780" y="1257"/>
                  </a:cubicBezTo>
                  <a:cubicBezTo>
                    <a:pt x="19780" y="1257"/>
                    <a:pt x="19484" y="1147"/>
                    <a:pt x="18929" y="1036"/>
                  </a:cubicBezTo>
                  <a:cubicBezTo>
                    <a:pt x="18671" y="925"/>
                    <a:pt x="18338" y="888"/>
                    <a:pt x="17968" y="777"/>
                  </a:cubicBezTo>
                  <a:cubicBezTo>
                    <a:pt x="17599" y="703"/>
                    <a:pt x="17192" y="629"/>
                    <a:pt x="16711" y="555"/>
                  </a:cubicBezTo>
                  <a:cubicBezTo>
                    <a:pt x="16268" y="444"/>
                    <a:pt x="15750" y="407"/>
                    <a:pt x="15232" y="370"/>
                  </a:cubicBezTo>
                  <a:cubicBezTo>
                    <a:pt x="14752" y="333"/>
                    <a:pt x="14123" y="259"/>
                    <a:pt x="13569" y="222"/>
                  </a:cubicBezTo>
                  <a:cubicBezTo>
                    <a:pt x="12423" y="148"/>
                    <a:pt x="11166" y="111"/>
                    <a:pt x="9946" y="37"/>
                  </a:cubicBezTo>
                  <a:cubicBezTo>
                    <a:pt x="8689" y="0"/>
                    <a:pt x="7432" y="0"/>
                    <a:pt x="6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" name="Google Shape;381;p16"/>
          <p:cNvGrpSpPr/>
          <p:nvPr/>
        </p:nvGrpSpPr>
        <p:grpSpPr>
          <a:xfrm>
            <a:off x="8085687" y="-9125"/>
            <a:ext cx="1067709" cy="713900"/>
            <a:chOff x="8008752" y="70777"/>
            <a:chExt cx="1067709" cy="713900"/>
          </a:xfrm>
        </p:grpSpPr>
        <p:sp>
          <p:nvSpPr>
            <p:cNvPr id="382" name="Google Shape;382;p16"/>
            <p:cNvSpPr/>
            <p:nvPr/>
          </p:nvSpPr>
          <p:spPr>
            <a:xfrm>
              <a:off x="8816061" y="5368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8288506" y="518428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8008752" y="707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" name="Google Shape;385;p16"/>
          <p:cNvGrpSpPr/>
          <p:nvPr/>
        </p:nvGrpSpPr>
        <p:grpSpPr>
          <a:xfrm rot="-1510242">
            <a:off x="93771" y="135156"/>
            <a:ext cx="566084" cy="566858"/>
            <a:chOff x="1136780" y="3604797"/>
            <a:chExt cx="582260" cy="583057"/>
          </a:xfrm>
        </p:grpSpPr>
        <p:sp>
          <p:nvSpPr>
            <p:cNvPr id="386" name="Google Shape;386;p16"/>
            <p:cNvSpPr/>
            <p:nvPr/>
          </p:nvSpPr>
          <p:spPr>
            <a:xfrm>
              <a:off x="1136780" y="3604797"/>
              <a:ext cx="582260" cy="583057"/>
            </a:xfrm>
            <a:custGeom>
              <a:rect b="b" l="l" r="r" t="t"/>
              <a:pathLst>
                <a:path extrusionOk="0" h="27100" w="27063">
                  <a:moveTo>
                    <a:pt x="13531" y="1035"/>
                  </a:moveTo>
                  <a:cubicBezTo>
                    <a:pt x="17339" y="1035"/>
                    <a:pt x="20741" y="2736"/>
                    <a:pt x="23033" y="5361"/>
                  </a:cubicBezTo>
                  <a:cubicBezTo>
                    <a:pt x="22996" y="5361"/>
                    <a:pt x="22996" y="5324"/>
                    <a:pt x="22959" y="5324"/>
                  </a:cubicBezTo>
                  <a:cubicBezTo>
                    <a:pt x="22774" y="5250"/>
                    <a:pt x="22589" y="5139"/>
                    <a:pt x="22441" y="5028"/>
                  </a:cubicBezTo>
                  <a:cubicBezTo>
                    <a:pt x="22293" y="4954"/>
                    <a:pt x="22109" y="4806"/>
                    <a:pt x="21998" y="4658"/>
                  </a:cubicBezTo>
                  <a:lnTo>
                    <a:pt x="21813" y="4474"/>
                  </a:lnTo>
                  <a:cubicBezTo>
                    <a:pt x="21776" y="4455"/>
                    <a:pt x="21748" y="4446"/>
                    <a:pt x="21725" y="4446"/>
                  </a:cubicBezTo>
                  <a:cubicBezTo>
                    <a:pt x="21702" y="4446"/>
                    <a:pt x="21683" y="4455"/>
                    <a:pt x="21665" y="4474"/>
                  </a:cubicBezTo>
                  <a:lnTo>
                    <a:pt x="21665" y="4585"/>
                  </a:lnTo>
                  <a:cubicBezTo>
                    <a:pt x="21665" y="4585"/>
                    <a:pt x="21702" y="4658"/>
                    <a:pt x="21739" y="4806"/>
                  </a:cubicBezTo>
                  <a:cubicBezTo>
                    <a:pt x="21813" y="4880"/>
                    <a:pt x="21887" y="5139"/>
                    <a:pt x="22035" y="5324"/>
                  </a:cubicBezTo>
                  <a:cubicBezTo>
                    <a:pt x="22109" y="5509"/>
                    <a:pt x="22256" y="5620"/>
                    <a:pt x="22404" y="5768"/>
                  </a:cubicBezTo>
                  <a:cubicBezTo>
                    <a:pt x="22367" y="5805"/>
                    <a:pt x="22256" y="5879"/>
                    <a:pt x="22219" y="5915"/>
                  </a:cubicBezTo>
                  <a:cubicBezTo>
                    <a:pt x="22183" y="5915"/>
                    <a:pt x="22109" y="5879"/>
                    <a:pt x="22035" y="5805"/>
                  </a:cubicBezTo>
                  <a:cubicBezTo>
                    <a:pt x="21887" y="5731"/>
                    <a:pt x="21702" y="5657"/>
                    <a:pt x="21517" y="5509"/>
                  </a:cubicBezTo>
                  <a:cubicBezTo>
                    <a:pt x="21369" y="5398"/>
                    <a:pt x="21258" y="5250"/>
                    <a:pt x="21110" y="5139"/>
                  </a:cubicBezTo>
                  <a:cubicBezTo>
                    <a:pt x="20999" y="5028"/>
                    <a:pt x="20962" y="4954"/>
                    <a:pt x="20926" y="4954"/>
                  </a:cubicBezTo>
                  <a:cubicBezTo>
                    <a:pt x="20907" y="4917"/>
                    <a:pt x="20879" y="4899"/>
                    <a:pt x="20852" y="4899"/>
                  </a:cubicBezTo>
                  <a:cubicBezTo>
                    <a:pt x="20824" y="4899"/>
                    <a:pt x="20796" y="4917"/>
                    <a:pt x="20778" y="4954"/>
                  </a:cubicBezTo>
                  <a:lnTo>
                    <a:pt x="20778" y="5028"/>
                  </a:lnTo>
                  <a:cubicBezTo>
                    <a:pt x="20778" y="5028"/>
                    <a:pt x="20815" y="5139"/>
                    <a:pt x="20889" y="5250"/>
                  </a:cubicBezTo>
                  <a:cubicBezTo>
                    <a:pt x="20926" y="5435"/>
                    <a:pt x="20999" y="5657"/>
                    <a:pt x="21110" y="5805"/>
                  </a:cubicBezTo>
                  <a:cubicBezTo>
                    <a:pt x="21184" y="5989"/>
                    <a:pt x="21332" y="6174"/>
                    <a:pt x="21443" y="6322"/>
                  </a:cubicBezTo>
                  <a:cubicBezTo>
                    <a:pt x="21332" y="6396"/>
                    <a:pt x="21295" y="6433"/>
                    <a:pt x="21184" y="6433"/>
                  </a:cubicBezTo>
                  <a:cubicBezTo>
                    <a:pt x="21147" y="6433"/>
                    <a:pt x="21110" y="6359"/>
                    <a:pt x="21073" y="6322"/>
                  </a:cubicBezTo>
                  <a:cubicBezTo>
                    <a:pt x="20926" y="6248"/>
                    <a:pt x="20741" y="6137"/>
                    <a:pt x="20593" y="6026"/>
                  </a:cubicBezTo>
                  <a:cubicBezTo>
                    <a:pt x="20445" y="5879"/>
                    <a:pt x="20334" y="5731"/>
                    <a:pt x="20223" y="5583"/>
                  </a:cubicBezTo>
                  <a:cubicBezTo>
                    <a:pt x="20149" y="5509"/>
                    <a:pt x="20075" y="5398"/>
                    <a:pt x="20075" y="5398"/>
                  </a:cubicBezTo>
                  <a:cubicBezTo>
                    <a:pt x="20075" y="5361"/>
                    <a:pt x="20038" y="5361"/>
                    <a:pt x="20001" y="5361"/>
                  </a:cubicBezTo>
                  <a:cubicBezTo>
                    <a:pt x="19964" y="5361"/>
                    <a:pt x="19964" y="5398"/>
                    <a:pt x="19964" y="5472"/>
                  </a:cubicBezTo>
                  <a:cubicBezTo>
                    <a:pt x="19964" y="5472"/>
                    <a:pt x="19964" y="5546"/>
                    <a:pt x="20001" y="5731"/>
                  </a:cubicBezTo>
                  <a:cubicBezTo>
                    <a:pt x="20038" y="5842"/>
                    <a:pt x="20075" y="6063"/>
                    <a:pt x="20186" y="6285"/>
                  </a:cubicBezTo>
                  <a:cubicBezTo>
                    <a:pt x="20260" y="6470"/>
                    <a:pt x="20371" y="6655"/>
                    <a:pt x="20445" y="6803"/>
                  </a:cubicBezTo>
                  <a:cubicBezTo>
                    <a:pt x="20371" y="6840"/>
                    <a:pt x="20334" y="6877"/>
                    <a:pt x="20223" y="6877"/>
                  </a:cubicBezTo>
                  <a:cubicBezTo>
                    <a:pt x="20186" y="6877"/>
                    <a:pt x="20186" y="6840"/>
                    <a:pt x="20149" y="6840"/>
                  </a:cubicBezTo>
                  <a:cubicBezTo>
                    <a:pt x="20001" y="6766"/>
                    <a:pt x="19816" y="6618"/>
                    <a:pt x="19705" y="6470"/>
                  </a:cubicBezTo>
                  <a:cubicBezTo>
                    <a:pt x="19595" y="6322"/>
                    <a:pt x="19447" y="6174"/>
                    <a:pt x="19336" y="6063"/>
                  </a:cubicBezTo>
                  <a:cubicBezTo>
                    <a:pt x="19262" y="5915"/>
                    <a:pt x="19225" y="5842"/>
                    <a:pt x="19225" y="5842"/>
                  </a:cubicBezTo>
                  <a:cubicBezTo>
                    <a:pt x="19225" y="5768"/>
                    <a:pt x="19151" y="5768"/>
                    <a:pt x="19114" y="5768"/>
                  </a:cubicBezTo>
                  <a:cubicBezTo>
                    <a:pt x="19077" y="5768"/>
                    <a:pt x="19077" y="5842"/>
                    <a:pt x="19077" y="5879"/>
                  </a:cubicBezTo>
                  <a:cubicBezTo>
                    <a:pt x="19077" y="5879"/>
                    <a:pt x="19077" y="5952"/>
                    <a:pt x="19114" y="6137"/>
                  </a:cubicBezTo>
                  <a:cubicBezTo>
                    <a:pt x="19114" y="6248"/>
                    <a:pt x="19225" y="6470"/>
                    <a:pt x="19299" y="6692"/>
                  </a:cubicBezTo>
                  <a:cubicBezTo>
                    <a:pt x="19336" y="6877"/>
                    <a:pt x="19447" y="7025"/>
                    <a:pt x="19521" y="7209"/>
                  </a:cubicBezTo>
                  <a:cubicBezTo>
                    <a:pt x="19447" y="7246"/>
                    <a:pt x="19336" y="7246"/>
                    <a:pt x="19262" y="7320"/>
                  </a:cubicBezTo>
                  <a:cubicBezTo>
                    <a:pt x="19225" y="7320"/>
                    <a:pt x="19225" y="7246"/>
                    <a:pt x="19151" y="7246"/>
                  </a:cubicBezTo>
                  <a:cubicBezTo>
                    <a:pt x="19040" y="7172"/>
                    <a:pt x="18892" y="7025"/>
                    <a:pt x="18744" y="6877"/>
                  </a:cubicBezTo>
                  <a:cubicBezTo>
                    <a:pt x="18596" y="6729"/>
                    <a:pt x="18522" y="6618"/>
                    <a:pt x="18412" y="6433"/>
                  </a:cubicBezTo>
                  <a:cubicBezTo>
                    <a:pt x="18375" y="6322"/>
                    <a:pt x="18338" y="6248"/>
                    <a:pt x="18338" y="6174"/>
                  </a:cubicBezTo>
                  <a:cubicBezTo>
                    <a:pt x="18338" y="6137"/>
                    <a:pt x="18301" y="6137"/>
                    <a:pt x="18227" y="6137"/>
                  </a:cubicBezTo>
                  <a:cubicBezTo>
                    <a:pt x="18190" y="6137"/>
                    <a:pt x="18190" y="6174"/>
                    <a:pt x="18190" y="6248"/>
                  </a:cubicBezTo>
                  <a:lnTo>
                    <a:pt x="18190" y="6285"/>
                  </a:lnTo>
                  <a:lnTo>
                    <a:pt x="18190" y="6470"/>
                  </a:lnTo>
                  <a:cubicBezTo>
                    <a:pt x="18190" y="6544"/>
                    <a:pt x="18227" y="6803"/>
                    <a:pt x="18338" y="7025"/>
                  </a:cubicBezTo>
                  <a:cubicBezTo>
                    <a:pt x="18375" y="7172"/>
                    <a:pt x="18412" y="7357"/>
                    <a:pt x="18522" y="7468"/>
                  </a:cubicBezTo>
                  <a:cubicBezTo>
                    <a:pt x="18412" y="7542"/>
                    <a:pt x="18338" y="7542"/>
                    <a:pt x="18227" y="7579"/>
                  </a:cubicBezTo>
                  <a:lnTo>
                    <a:pt x="18190" y="7542"/>
                  </a:lnTo>
                  <a:cubicBezTo>
                    <a:pt x="18042" y="7431"/>
                    <a:pt x="17931" y="7246"/>
                    <a:pt x="17820" y="7099"/>
                  </a:cubicBezTo>
                  <a:cubicBezTo>
                    <a:pt x="17746" y="6988"/>
                    <a:pt x="17598" y="6803"/>
                    <a:pt x="17561" y="6655"/>
                  </a:cubicBezTo>
                  <a:cubicBezTo>
                    <a:pt x="17487" y="6507"/>
                    <a:pt x="17450" y="6433"/>
                    <a:pt x="17450" y="6433"/>
                  </a:cubicBezTo>
                  <a:cubicBezTo>
                    <a:pt x="17450" y="6359"/>
                    <a:pt x="17413" y="6359"/>
                    <a:pt x="17376" y="6359"/>
                  </a:cubicBezTo>
                  <a:cubicBezTo>
                    <a:pt x="17302" y="6359"/>
                    <a:pt x="17302" y="6433"/>
                    <a:pt x="17302" y="6470"/>
                  </a:cubicBezTo>
                  <a:lnTo>
                    <a:pt x="17302" y="6729"/>
                  </a:lnTo>
                  <a:cubicBezTo>
                    <a:pt x="17302" y="6914"/>
                    <a:pt x="17376" y="7172"/>
                    <a:pt x="17413" y="7357"/>
                  </a:cubicBezTo>
                  <a:cubicBezTo>
                    <a:pt x="17450" y="7468"/>
                    <a:pt x="17487" y="7653"/>
                    <a:pt x="17561" y="7801"/>
                  </a:cubicBezTo>
                  <a:cubicBezTo>
                    <a:pt x="17450" y="7801"/>
                    <a:pt x="17376" y="7838"/>
                    <a:pt x="17265" y="7838"/>
                  </a:cubicBezTo>
                  <a:lnTo>
                    <a:pt x="17228" y="7801"/>
                  </a:lnTo>
                  <a:cubicBezTo>
                    <a:pt x="17081" y="7653"/>
                    <a:pt x="17007" y="7542"/>
                    <a:pt x="16859" y="7394"/>
                  </a:cubicBezTo>
                  <a:cubicBezTo>
                    <a:pt x="16748" y="7246"/>
                    <a:pt x="16674" y="7062"/>
                    <a:pt x="16563" y="6877"/>
                  </a:cubicBezTo>
                  <a:cubicBezTo>
                    <a:pt x="16526" y="6729"/>
                    <a:pt x="16489" y="6655"/>
                    <a:pt x="16489" y="6655"/>
                  </a:cubicBezTo>
                  <a:cubicBezTo>
                    <a:pt x="16489" y="6618"/>
                    <a:pt x="16452" y="6618"/>
                    <a:pt x="16378" y="6618"/>
                  </a:cubicBezTo>
                  <a:cubicBezTo>
                    <a:pt x="16341" y="6618"/>
                    <a:pt x="16304" y="6655"/>
                    <a:pt x="16304" y="6692"/>
                  </a:cubicBezTo>
                  <a:lnTo>
                    <a:pt x="16304" y="6988"/>
                  </a:lnTo>
                  <a:cubicBezTo>
                    <a:pt x="16304" y="7172"/>
                    <a:pt x="16304" y="7394"/>
                    <a:pt x="16341" y="7579"/>
                  </a:cubicBezTo>
                  <a:cubicBezTo>
                    <a:pt x="16378" y="7727"/>
                    <a:pt x="16378" y="7912"/>
                    <a:pt x="16452" y="8023"/>
                  </a:cubicBezTo>
                  <a:cubicBezTo>
                    <a:pt x="16341" y="8023"/>
                    <a:pt x="16267" y="8097"/>
                    <a:pt x="16156" y="8097"/>
                  </a:cubicBezTo>
                  <a:cubicBezTo>
                    <a:pt x="16008" y="7949"/>
                    <a:pt x="15934" y="7801"/>
                    <a:pt x="15824" y="7616"/>
                  </a:cubicBezTo>
                  <a:cubicBezTo>
                    <a:pt x="15750" y="7468"/>
                    <a:pt x="15639" y="7283"/>
                    <a:pt x="15602" y="7099"/>
                  </a:cubicBezTo>
                  <a:cubicBezTo>
                    <a:pt x="15565" y="6988"/>
                    <a:pt x="15565" y="6914"/>
                    <a:pt x="15565" y="6877"/>
                  </a:cubicBezTo>
                  <a:cubicBezTo>
                    <a:pt x="15565" y="6840"/>
                    <a:pt x="15528" y="6840"/>
                    <a:pt x="15454" y="6840"/>
                  </a:cubicBezTo>
                  <a:cubicBezTo>
                    <a:pt x="15417" y="6840"/>
                    <a:pt x="15380" y="6877"/>
                    <a:pt x="15380" y="6877"/>
                  </a:cubicBezTo>
                  <a:cubicBezTo>
                    <a:pt x="15380" y="6877"/>
                    <a:pt x="15380" y="6988"/>
                    <a:pt x="15343" y="7172"/>
                  </a:cubicBezTo>
                  <a:lnTo>
                    <a:pt x="15343" y="7764"/>
                  </a:lnTo>
                  <a:cubicBezTo>
                    <a:pt x="15343" y="7912"/>
                    <a:pt x="15380" y="8097"/>
                    <a:pt x="15417" y="8208"/>
                  </a:cubicBezTo>
                  <a:cubicBezTo>
                    <a:pt x="15343" y="8208"/>
                    <a:pt x="15232" y="8208"/>
                    <a:pt x="15195" y="8282"/>
                  </a:cubicBezTo>
                  <a:lnTo>
                    <a:pt x="15158" y="8282"/>
                  </a:lnTo>
                  <a:cubicBezTo>
                    <a:pt x="15047" y="8134"/>
                    <a:pt x="14899" y="7949"/>
                    <a:pt x="14862" y="7801"/>
                  </a:cubicBezTo>
                  <a:cubicBezTo>
                    <a:pt x="14788" y="7653"/>
                    <a:pt x="14714" y="7505"/>
                    <a:pt x="14677" y="7283"/>
                  </a:cubicBezTo>
                  <a:cubicBezTo>
                    <a:pt x="14641" y="7172"/>
                    <a:pt x="14641" y="7099"/>
                    <a:pt x="14641" y="7062"/>
                  </a:cubicBezTo>
                  <a:lnTo>
                    <a:pt x="14641" y="7025"/>
                  </a:lnTo>
                  <a:cubicBezTo>
                    <a:pt x="14622" y="7006"/>
                    <a:pt x="14594" y="6997"/>
                    <a:pt x="14567" y="6997"/>
                  </a:cubicBezTo>
                  <a:cubicBezTo>
                    <a:pt x="14539" y="6997"/>
                    <a:pt x="14511" y="7006"/>
                    <a:pt x="14493" y="7025"/>
                  </a:cubicBezTo>
                  <a:cubicBezTo>
                    <a:pt x="14493" y="7062"/>
                    <a:pt x="14456" y="7172"/>
                    <a:pt x="14456" y="7283"/>
                  </a:cubicBezTo>
                  <a:cubicBezTo>
                    <a:pt x="14419" y="7468"/>
                    <a:pt x="14419" y="7727"/>
                    <a:pt x="14419" y="7912"/>
                  </a:cubicBezTo>
                  <a:cubicBezTo>
                    <a:pt x="14419" y="8023"/>
                    <a:pt x="14419" y="8171"/>
                    <a:pt x="14456" y="8356"/>
                  </a:cubicBezTo>
                  <a:lnTo>
                    <a:pt x="14123" y="8356"/>
                  </a:lnTo>
                  <a:cubicBezTo>
                    <a:pt x="14049" y="8208"/>
                    <a:pt x="13938" y="8023"/>
                    <a:pt x="13901" y="7912"/>
                  </a:cubicBezTo>
                  <a:cubicBezTo>
                    <a:pt x="13864" y="7727"/>
                    <a:pt x="13753" y="7542"/>
                    <a:pt x="13753" y="7394"/>
                  </a:cubicBezTo>
                  <a:cubicBezTo>
                    <a:pt x="13716" y="7246"/>
                    <a:pt x="13716" y="7172"/>
                    <a:pt x="13716" y="7172"/>
                  </a:cubicBezTo>
                  <a:cubicBezTo>
                    <a:pt x="13716" y="7099"/>
                    <a:pt x="13679" y="7062"/>
                    <a:pt x="13605" y="7062"/>
                  </a:cubicBezTo>
                  <a:cubicBezTo>
                    <a:pt x="13568" y="7062"/>
                    <a:pt x="13531" y="7062"/>
                    <a:pt x="13494" y="7394"/>
                  </a:cubicBezTo>
                  <a:cubicBezTo>
                    <a:pt x="13420" y="7579"/>
                    <a:pt x="13383" y="7801"/>
                    <a:pt x="13383" y="7986"/>
                  </a:cubicBezTo>
                  <a:lnTo>
                    <a:pt x="13383" y="8466"/>
                  </a:lnTo>
                  <a:lnTo>
                    <a:pt x="13051" y="8466"/>
                  </a:lnTo>
                  <a:cubicBezTo>
                    <a:pt x="12977" y="8319"/>
                    <a:pt x="12866" y="8134"/>
                    <a:pt x="12829" y="7949"/>
                  </a:cubicBezTo>
                  <a:cubicBezTo>
                    <a:pt x="12792" y="7764"/>
                    <a:pt x="12755" y="7579"/>
                    <a:pt x="12755" y="7431"/>
                  </a:cubicBezTo>
                  <a:lnTo>
                    <a:pt x="12755" y="7209"/>
                  </a:lnTo>
                  <a:cubicBezTo>
                    <a:pt x="12755" y="7172"/>
                    <a:pt x="12681" y="7099"/>
                    <a:pt x="12681" y="7099"/>
                  </a:cubicBezTo>
                  <a:cubicBezTo>
                    <a:pt x="12644" y="7099"/>
                    <a:pt x="12607" y="7099"/>
                    <a:pt x="12607" y="7172"/>
                  </a:cubicBezTo>
                  <a:cubicBezTo>
                    <a:pt x="12607" y="7172"/>
                    <a:pt x="12570" y="7246"/>
                    <a:pt x="12496" y="7394"/>
                  </a:cubicBezTo>
                  <a:lnTo>
                    <a:pt x="12385" y="7949"/>
                  </a:lnTo>
                  <a:cubicBezTo>
                    <a:pt x="12385" y="8097"/>
                    <a:pt x="12311" y="8282"/>
                    <a:pt x="12385" y="8393"/>
                  </a:cubicBezTo>
                  <a:lnTo>
                    <a:pt x="12053" y="8393"/>
                  </a:lnTo>
                  <a:cubicBezTo>
                    <a:pt x="11942" y="8282"/>
                    <a:pt x="11905" y="8097"/>
                    <a:pt x="11868" y="7912"/>
                  </a:cubicBezTo>
                  <a:cubicBezTo>
                    <a:pt x="11831" y="7727"/>
                    <a:pt x="11831" y="7542"/>
                    <a:pt x="11831" y="7357"/>
                  </a:cubicBezTo>
                  <a:lnTo>
                    <a:pt x="11831" y="7099"/>
                  </a:lnTo>
                  <a:cubicBezTo>
                    <a:pt x="11831" y="7062"/>
                    <a:pt x="11831" y="7025"/>
                    <a:pt x="11757" y="7025"/>
                  </a:cubicBezTo>
                  <a:cubicBezTo>
                    <a:pt x="11720" y="7025"/>
                    <a:pt x="11683" y="7025"/>
                    <a:pt x="11683" y="7062"/>
                  </a:cubicBezTo>
                  <a:cubicBezTo>
                    <a:pt x="11683" y="7062"/>
                    <a:pt x="11646" y="7172"/>
                    <a:pt x="11572" y="7283"/>
                  </a:cubicBezTo>
                  <a:cubicBezTo>
                    <a:pt x="11498" y="7468"/>
                    <a:pt x="11461" y="7653"/>
                    <a:pt x="11387" y="7838"/>
                  </a:cubicBezTo>
                  <a:cubicBezTo>
                    <a:pt x="11350" y="7986"/>
                    <a:pt x="11350" y="8171"/>
                    <a:pt x="11350" y="8319"/>
                  </a:cubicBezTo>
                  <a:lnTo>
                    <a:pt x="11091" y="8319"/>
                  </a:lnTo>
                  <a:lnTo>
                    <a:pt x="11091" y="8282"/>
                  </a:lnTo>
                  <a:cubicBezTo>
                    <a:pt x="11017" y="8134"/>
                    <a:pt x="10943" y="7949"/>
                    <a:pt x="10943" y="7764"/>
                  </a:cubicBezTo>
                  <a:cubicBezTo>
                    <a:pt x="10906" y="7579"/>
                    <a:pt x="10906" y="7394"/>
                    <a:pt x="10906" y="7209"/>
                  </a:cubicBezTo>
                  <a:cubicBezTo>
                    <a:pt x="10906" y="7062"/>
                    <a:pt x="10943" y="6988"/>
                    <a:pt x="10943" y="6988"/>
                  </a:cubicBezTo>
                  <a:cubicBezTo>
                    <a:pt x="10943" y="6914"/>
                    <a:pt x="10943" y="6877"/>
                    <a:pt x="10906" y="6877"/>
                  </a:cubicBezTo>
                  <a:cubicBezTo>
                    <a:pt x="10833" y="6877"/>
                    <a:pt x="10796" y="6877"/>
                    <a:pt x="10796" y="6914"/>
                  </a:cubicBezTo>
                  <a:cubicBezTo>
                    <a:pt x="10796" y="6914"/>
                    <a:pt x="10759" y="7025"/>
                    <a:pt x="10648" y="7172"/>
                  </a:cubicBezTo>
                  <a:cubicBezTo>
                    <a:pt x="10574" y="7357"/>
                    <a:pt x="10537" y="7542"/>
                    <a:pt x="10426" y="7727"/>
                  </a:cubicBezTo>
                  <a:cubicBezTo>
                    <a:pt x="10389" y="7838"/>
                    <a:pt x="10352" y="8023"/>
                    <a:pt x="10352" y="8208"/>
                  </a:cubicBezTo>
                  <a:cubicBezTo>
                    <a:pt x="10241" y="8208"/>
                    <a:pt x="10167" y="8171"/>
                    <a:pt x="10056" y="8171"/>
                  </a:cubicBezTo>
                  <a:lnTo>
                    <a:pt x="10056" y="8134"/>
                  </a:lnTo>
                  <a:cubicBezTo>
                    <a:pt x="10019" y="7986"/>
                    <a:pt x="9982" y="7764"/>
                    <a:pt x="9982" y="7616"/>
                  </a:cubicBezTo>
                  <a:lnTo>
                    <a:pt x="9982" y="7062"/>
                  </a:lnTo>
                  <a:cubicBezTo>
                    <a:pt x="9982" y="6914"/>
                    <a:pt x="10019" y="6840"/>
                    <a:pt x="10019" y="6840"/>
                  </a:cubicBezTo>
                  <a:lnTo>
                    <a:pt x="10019" y="6729"/>
                  </a:lnTo>
                  <a:lnTo>
                    <a:pt x="9982" y="6692"/>
                  </a:lnTo>
                  <a:cubicBezTo>
                    <a:pt x="9908" y="6692"/>
                    <a:pt x="9908" y="6692"/>
                    <a:pt x="9723" y="6988"/>
                  </a:cubicBezTo>
                  <a:cubicBezTo>
                    <a:pt x="9649" y="7172"/>
                    <a:pt x="9539" y="7357"/>
                    <a:pt x="9502" y="7542"/>
                  </a:cubicBezTo>
                  <a:cubicBezTo>
                    <a:pt x="9465" y="7727"/>
                    <a:pt x="9428" y="7838"/>
                    <a:pt x="9354" y="8023"/>
                  </a:cubicBezTo>
                  <a:lnTo>
                    <a:pt x="9317" y="8023"/>
                  </a:lnTo>
                  <a:cubicBezTo>
                    <a:pt x="9280" y="8023"/>
                    <a:pt x="9169" y="7986"/>
                    <a:pt x="9132" y="7986"/>
                  </a:cubicBezTo>
                  <a:lnTo>
                    <a:pt x="9095" y="7986"/>
                  </a:lnTo>
                  <a:cubicBezTo>
                    <a:pt x="9095" y="7949"/>
                    <a:pt x="9095" y="7949"/>
                    <a:pt x="9058" y="7912"/>
                  </a:cubicBezTo>
                  <a:cubicBezTo>
                    <a:pt x="8984" y="7727"/>
                    <a:pt x="8947" y="7542"/>
                    <a:pt x="8947" y="7394"/>
                  </a:cubicBezTo>
                  <a:cubicBezTo>
                    <a:pt x="8947" y="7209"/>
                    <a:pt x="8947" y="7025"/>
                    <a:pt x="8984" y="6840"/>
                  </a:cubicBezTo>
                  <a:cubicBezTo>
                    <a:pt x="9058" y="6692"/>
                    <a:pt x="9058" y="6618"/>
                    <a:pt x="9058" y="6618"/>
                  </a:cubicBezTo>
                  <a:cubicBezTo>
                    <a:pt x="9058" y="6544"/>
                    <a:pt x="9058" y="6507"/>
                    <a:pt x="8984" y="6507"/>
                  </a:cubicBezTo>
                  <a:lnTo>
                    <a:pt x="8910" y="6507"/>
                  </a:lnTo>
                  <a:cubicBezTo>
                    <a:pt x="8910" y="6507"/>
                    <a:pt x="8799" y="6618"/>
                    <a:pt x="8725" y="6729"/>
                  </a:cubicBezTo>
                  <a:cubicBezTo>
                    <a:pt x="8614" y="6877"/>
                    <a:pt x="8503" y="7099"/>
                    <a:pt x="8429" y="7246"/>
                  </a:cubicBezTo>
                  <a:cubicBezTo>
                    <a:pt x="8355" y="7431"/>
                    <a:pt x="8319" y="7616"/>
                    <a:pt x="8245" y="7801"/>
                  </a:cubicBezTo>
                  <a:cubicBezTo>
                    <a:pt x="8171" y="7801"/>
                    <a:pt x="8134" y="7764"/>
                    <a:pt x="8023" y="7764"/>
                  </a:cubicBezTo>
                  <a:cubicBezTo>
                    <a:pt x="8023" y="7727"/>
                    <a:pt x="7986" y="7653"/>
                    <a:pt x="7986" y="7616"/>
                  </a:cubicBezTo>
                  <a:cubicBezTo>
                    <a:pt x="7949" y="7431"/>
                    <a:pt x="7949" y="7246"/>
                    <a:pt x="7949" y="7062"/>
                  </a:cubicBezTo>
                  <a:cubicBezTo>
                    <a:pt x="7949" y="6877"/>
                    <a:pt x="7986" y="6692"/>
                    <a:pt x="8023" y="6544"/>
                  </a:cubicBezTo>
                  <a:cubicBezTo>
                    <a:pt x="8060" y="6433"/>
                    <a:pt x="8134" y="6322"/>
                    <a:pt x="8134" y="6322"/>
                  </a:cubicBezTo>
                  <a:cubicBezTo>
                    <a:pt x="8134" y="6285"/>
                    <a:pt x="8134" y="6248"/>
                    <a:pt x="8060" y="6248"/>
                  </a:cubicBezTo>
                  <a:lnTo>
                    <a:pt x="7986" y="6248"/>
                  </a:lnTo>
                  <a:cubicBezTo>
                    <a:pt x="7986" y="6248"/>
                    <a:pt x="7875" y="6322"/>
                    <a:pt x="7801" y="6470"/>
                  </a:cubicBezTo>
                  <a:cubicBezTo>
                    <a:pt x="7653" y="6618"/>
                    <a:pt x="7579" y="6803"/>
                    <a:pt x="7468" y="6988"/>
                  </a:cubicBezTo>
                  <a:cubicBezTo>
                    <a:pt x="7394" y="7172"/>
                    <a:pt x="7283" y="7357"/>
                    <a:pt x="7246" y="7542"/>
                  </a:cubicBezTo>
                  <a:cubicBezTo>
                    <a:pt x="7135" y="7468"/>
                    <a:pt x="7098" y="7468"/>
                    <a:pt x="7025" y="7431"/>
                  </a:cubicBezTo>
                  <a:cubicBezTo>
                    <a:pt x="7025" y="7394"/>
                    <a:pt x="6951" y="7357"/>
                    <a:pt x="6951" y="7246"/>
                  </a:cubicBezTo>
                  <a:cubicBezTo>
                    <a:pt x="6914" y="7062"/>
                    <a:pt x="6914" y="6877"/>
                    <a:pt x="6951" y="6692"/>
                  </a:cubicBezTo>
                  <a:cubicBezTo>
                    <a:pt x="6951" y="6507"/>
                    <a:pt x="7025" y="6322"/>
                    <a:pt x="7098" y="6174"/>
                  </a:cubicBezTo>
                  <a:cubicBezTo>
                    <a:pt x="7135" y="6063"/>
                    <a:pt x="7209" y="5989"/>
                    <a:pt x="7209" y="5952"/>
                  </a:cubicBezTo>
                  <a:lnTo>
                    <a:pt x="7209" y="5879"/>
                  </a:lnTo>
                  <a:cubicBezTo>
                    <a:pt x="7209" y="5805"/>
                    <a:pt x="7135" y="5805"/>
                    <a:pt x="7135" y="5805"/>
                  </a:cubicBezTo>
                  <a:cubicBezTo>
                    <a:pt x="7135" y="5805"/>
                    <a:pt x="7098" y="5805"/>
                    <a:pt x="6914" y="6063"/>
                  </a:cubicBezTo>
                  <a:cubicBezTo>
                    <a:pt x="6766" y="6174"/>
                    <a:pt x="6655" y="6359"/>
                    <a:pt x="6544" y="6507"/>
                  </a:cubicBezTo>
                  <a:cubicBezTo>
                    <a:pt x="6470" y="6692"/>
                    <a:pt x="6359" y="6877"/>
                    <a:pt x="6322" y="7062"/>
                  </a:cubicBezTo>
                  <a:cubicBezTo>
                    <a:pt x="6285" y="7025"/>
                    <a:pt x="6174" y="7025"/>
                    <a:pt x="6137" y="6988"/>
                  </a:cubicBezTo>
                  <a:cubicBezTo>
                    <a:pt x="6137" y="6914"/>
                    <a:pt x="6137" y="6877"/>
                    <a:pt x="6100" y="6803"/>
                  </a:cubicBezTo>
                  <a:cubicBezTo>
                    <a:pt x="6100" y="6618"/>
                    <a:pt x="6100" y="6433"/>
                    <a:pt x="6137" y="6248"/>
                  </a:cubicBezTo>
                  <a:cubicBezTo>
                    <a:pt x="6174" y="6063"/>
                    <a:pt x="6211" y="5879"/>
                    <a:pt x="6322" y="5731"/>
                  </a:cubicBezTo>
                  <a:cubicBezTo>
                    <a:pt x="6359" y="5583"/>
                    <a:pt x="6470" y="5509"/>
                    <a:pt x="6470" y="5509"/>
                  </a:cubicBezTo>
                  <a:lnTo>
                    <a:pt x="6470" y="5398"/>
                  </a:lnTo>
                  <a:cubicBezTo>
                    <a:pt x="6433" y="5379"/>
                    <a:pt x="6405" y="5370"/>
                    <a:pt x="6387" y="5370"/>
                  </a:cubicBezTo>
                  <a:cubicBezTo>
                    <a:pt x="6368" y="5370"/>
                    <a:pt x="6359" y="5379"/>
                    <a:pt x="6359" y="5398"/>
                  </a:cubicBezTo>
                  <a:cubicBezTo>
                    <a:pt x="6359" y="5398"/>
                    <a:pt x="6285" y="5435"/>
                    <a:pt x="6137" y="5583"/>
                  </a:cubicBezTo>
                  <a:cubicBezTo>
                    <a:pt x="5989" y="5731"/>
                    <a:pt x="5841" y="5879"/>
                    <a:pt x="5731" y="6063"/>
                  </a:cubicBezTo>
                  <a:cubicBezTo>
                    <a:pt x="5583" y="6248"/>
                    <a:pt x="5472" y="6433"/>
                    <a:pt x="5435" y="6618"/>
                  </a:cubicBezTo>
                  <a:lnTo>
                    <a:pt x="5435" y="6655"/>
                  </a:lnTo>
                  <a:cubicBezTo>
                    <a:pt x="5361" y="6618"/>
                    <a:pt x="5287" y="6544"/>
                    <a:pt x="5213" y="6544"/>
                  </a:cubicBezTo>
                  <a:lnTo>
                    <a:pt x="5213" y="6359"/>
                  </a:lnTo>
                  <a:cubicBezTo>
                    <a:pt x="5213" y="6174"/>
                    <a:pt x="5213" y="5989"/>
                    <a:pt x="5250" y="5805"/>
                  </a:cubicBezTo>
                  <a:cubicBezTo>
                    <a:pt x="5287" y="5657"/>
                    <a:pt x="5398" y="5435"/>
                    <a:pt x="5435" y="5324"/>
                  </a:cubicBezTo>
                  <a:cubicBezTo>
                    <a:pt x="5472" y="5213"/>
                    <a:pt x="5583" y="5139"/>
                    <a:pt x="5583" y="5139"/>
                  </a:cubicBezTo>
                  <a:lnTo>
                    <a:pt x="5583" y="5028"/>
                  </a:lnTo>
                  <a:lnTo>
                    <a:pt x="5546" y="4991"/>
                  </a:lnTo>
                  <a:lnTo>
                    <a:pt x="5472" y="4991"/>
                  </a:lnTo>
                  <a:cubicBezTo>
                    <a:pt x="5472" y="4991"/>
                    <a:pt x="5398" y="5028"/>
                    <a:pt x="5250" y="5176"/>
                  </a:cubicBezTo>
                  <a:cubicBezTo>
                    <a:pt x="5102" y="5324"/>
                    <a:pt x="4917" y="5435"/>
                    <a:pt x="4843" y="5583"/>
                  </a:cubicBezTo>
                  <a:cubicBezTo>
                    <a:pt x="4695" y="5731"/>
                    <a:pt x="4621" y="5952"/>
                    <a:pt x="4511" y="6100"/>
                  </a:cubicBezTo>
                  <a:cubicBezTo>
                    <a:pt x="4474" y="6063"/>
                    <a:pt x="4363" y="5989"/>
                    <a:pt x="4326" y="5989"/>
                  </a:cubicBezTo>
                  <a:lnTo>
                    <a:pt x="4326" y="5805"/>
                  </a:lnTo>
                  <a:cubicBezTo>
                    <a:pt x="4326" y="5583"/>
                    <a:pt x="4326" y="5398"/>
                    <a:pt x="4437" y="5213"/>
                  </a:cubicBezTo>
                  <a:cubicBezTo>
                    <a:pt x="4474" y="5028"/>
                    <a:pt x="4547" y="4917"/>
                    <a:pt x="4658" y="4732"/>
                  </a:cubicBezTo>
                  <a:cubicBezTo>
                    <a:pt x="4769" y="4622"/>
                    <a:pt x="4806" y="4548"/>
                    <a:pt x="4806" y="4548"/>
                  </a:cubicBezTo>
                  <a:cubicBezTo>
                    <a:pt x="7062" y="2366"/>
                    <a:pt x="10130" y="1035"/>
                    <a:pt x="13531" y="1035"/>
                  </a:cubicBezTo>
                  <a:close/>
                  <a:moveTo>
                    <a:pt x="3438" y="5583"/>
                  </a:moveTo>
                  <a:lnTo>
                    <a:pt x="3438" y="5583"/>
                  </a:lnTo>
                  <a:cubicBezTo>
                    <a:pt x="3401" y="5768"/>
                    <a:pt x="3401" y="5915"/>
                    <a:pt x="3364" y="6100"/>
                  </a:cubicBezTo>
                  <a:cubicBezTo>
                    <a:pt x="3327" y="6285"/>
                    <a:pt x="3217" y="6470"/>
                    <a:pt x="3180" y="6618"/>
                  </a:cubicBezTo>
                  <a:cubicBezTo>
                    <a:pt x="3143" y="6766"/>
                    <a:pt x="3032" y="6840"/>
                    <a:pt x="3032" y="6840"/>
                  </a:cubicBezTo>
                  <a:lnTo>
                    <a:pt x="3032" y="6877"/>
                  </a:lnTo>
                  <a:cubicBezTo>
                    <a:pt x="3032" y="6951"/>
                    <a:pt x="3032" y="6988"/>
                    <a:pt x="3069" y="6988"/>
                  </a:cubicBezTo>
                  <a:lnTo>
                    <a:pt x="3180" y="6988"/>
                  </a:lnTo>
                  <a:cubicBezTo>
                    <a:pt x="3217" y="6951"/>
                    <a:pt x="3327" y="6877"/>
                    <a:pt x="3401" y="6803"/>
                  </a:cubicBezTo>
                  <a:cubicBezTo>
                    <a:pt x="3549" y="6655"/>
                    <a:pt x="3734" y="6507"/>
                    <a:pt x="3808" y="6396"/>
                  </a:cubicBezTo>
                  <a:cubicBezTo>
                    <a:pt x="3919" y="6248"/>
                    <a:pt x="4067" y="6100"/>
                    <a:pt x="4141" y="5952"/>
                  </a:cubicBezTo>
                  <a:cubicBezTo>
                    <a:pt x="4252" y="6063"/>
                    <a:pt x="4326" y="6100"/>
                    <a:pt x="4437" y="6211"/>
                  </a:cubicBezTo>
                  <a:cubicBezTo>
                    <a:pt x="4437" y="6285"/>
                    <a:pt x="4363" y="6470"/>
                    <a:pt x="4326" y="6692"/>
                  </a:cubicBezTo>
                  <a:cubicBezTo>
                    <a:pt x="4289" y="6877"/>
                    <a:pt x="4252" y="7062"/>
                    <a:pt x="4178" y="7209"/>
                  </a:cubicBezTo>
                  <a:cubicBezTo>
                    <a:pt x="4141" y="7357"/>
                    <a:pt x="4104" y="7431"/>
                    <a:pt x="4104" y="7431"/>
                  </a:cubicBezTo>
                  <a:lnTo>
                    <a:pt x="4104" y="7542"/>
                  </a:lnTo>
                  <a:cubicBezTo>
                    <a:pt x="4122" y="7561"/>
                    <a:pt x="4132" y="7570"/>
                    <a:pt x="4141" y="7570"/>
                  </a:cubicBezTo>
                  <a:cubicBezTo>
                    <a:pt x="4150" y="7570"/>
                    <a:pt x="4159" y="7561"/>
                    <a:pt x="4178" y="7542"/>
                  </a:cubicBezTo>
                  <a:cubicBezTo>
                    <a:pt x="4178" y="7542"/>
                    <a:pt x="4289" y="7505"/>
                    <a:pt x="4437" y="7357"/>
                  </a:cubicBezTo>
                  <a:cubicBezTo>
                    <a:pt x="4547" y="7209"/>
                    <a:pt x="4695" y="7062"/>
                    <a:pt x="4843" y="6877"/>
                  </a:cubicBezTo>
                  <a:cubicBezTo>
                    <a:pt x="4880" y="6803"/>
                    <a:pt x="4991" y="6692"/>
                    <a:pt x="5028" y="6618"/>
                  </a:cubicBezTo>
                  <a:cubicBezTo>
                    <a:pt x="5102" y="6692"/>
                    <a:pt x="5250" y="6766"/>
                    <a:pt x="5398" y="6840"/>
                  </a:cubicBezTo>
                  <a:cubicBezTo>
                    <a:pt x="5398" y="6951"/>
                    <a:pt x="5398" y="7025"/>
                    <a:pt x="5361" y="7136"/>
                  </a:cubicBezTo>
                  <a:lnTo>
                    <a:pt x="5213" y="7690"/>
                  </a:lnTo>
                  <a:cubicBezTo>
                    <a:pt x="5176" y="7801"/>
                    <a:pt x="5102" y="7912"/>
                    <a:pt x="5102" y="7912"/>
                  </a:cubicBezTo>
                  <a:lnTo>
                    <a:pt x="5102" y="7949"/>
                  </a:lnTo>
                  <a:cubicBezTo>
                    <a:pt x="5102" y="7986"/>
                    <a:pt x="5176" y="7986"/>
                    <a:pt x="5213" y="7986"/>
                  </a:cubicBezTo>
                  <a:lnTo>
                    <a:pt x="5250" y="7986"/>
                  </a:lnTo>
                  <a:lnTo>
                    <a:pt x="5435" y="7801"/>
                  </a:lnTo>
                  <a:cubicBezTo>
                    <a:pt x="5583" y="7690"/>
                    <a:pt x="5731" y="7505"/>
                    <a:pt x="5805" y="7357"/>
                  </a:cubicBezTo>
                  <a:cubicBezTo>
                    <a:pt x="5841" y="7320"/>
                    <a:pt x="5841" y="7246"/>
                    <a:pt x="5915" y="7172"/>
                  </a:cubicBezTo>
                  <a:cubicBezTo>
                    <a:pt x="6026" y="7246"/>
                    <a:pt x="6174" y="7357"/>
                    <a:pt x="6359" y="7394"/>
                  </a:cubicBezTo>
                  <a:lnTo>
                    <a:pt x="6359" y="7579"/>
                  </a:lnTo>
                  <a:cubicBezTo>
                    <a:pt x="6359" y="7764"/>
                    <a:pt x="6322" y="7949"/>
                    <a:pt x="6285" y="8134"/>
                  </a:cubicBezTo>
                  <a:cubicBezTo>
                    <a:pt x="6211" y="8282"/>
                    <a:pt x="6174" y="8356"/>
                    <a:pt x="6174" y="8356"/>
                  </a:cubicBezTo>
                  <a:cubicBezTo>
                    <a:pt x="6174" y="8429"/>
                    <a:pt x="6174" y="8466"/>
                    <a:pt x="6211" y="8466"/>
                  </a:cubicBezTo>
                  <a:lnTo>
                    <a:pt x="6322" y="8466"/>
                  </a:lnTo>
                  <a:lnTo>
                    <a:pt x="6507" y="8282"/>
                  </a:lnTo>
                  <a:cubicBezTo>
                    <a:pt x="6655" y="8134"/>
                    <a:pt x="6729" y="7949"/>
                    <a:pt x="6840" y="7764"/>
                  </a:cubicBezTo>
                  <a:cubicBezTo>
                    <a:pt x="6840" y="7727"/>
                    <a:pt x="6877" y="7690"/>
                    <a:pt x="6877" y="7690"/>
                  </a:cubicBezTo>
                  <a:cubicBezTo>
                    <a:pt x="7025" y="7727"/>
                    <a:pt x="7209" y="7801"/>
                    <a:pt x="7394" y="7912"/>
                  </a:cubicBezTo>
                  <a:lnTo>
                    <a:pt x="7394" y="8060"/>
                  </a:lnTo>
                  <a:cubicBezTo>
                    <a:pt x="7394" y="8245"/>
                    <a:pt x="7394" y="8429"/>
                    <a:pt x="7320" y="8614"/>
                  </a:cubicBezTo>
                  <a:cubicBezTo>
                    <a:pt x="7283" y="8725"/>
                    <a:pt x="7283" y="8836"/>
                    <a:pt x="7283" y="8836"/>
                  </a:cubicBezTo>
                  <a:lnTo>
                    <a:pt x="7283" y="8873"/>
                  </a:lnTo>
                  <a:cubicBezTo>
                    <a:pt x="7283" y="8910"/>
                    <a:pt x="7320" y="8984"/>
                    <a:pt x="7394" y="8984"/>
                  </a:cubicBezTo>
                  <a:cubicBezTo>
                    <a:pt x="7431" y="8984"/>
                    <a:pt x="7431" y="8984"/>
                    <a:pt x="7431" y="8910"/>
                  </a:cubicBezTo>
                  <a:lnTo>
                    <a:pt x="7616" y="8725"/>
                  </a:lnTo>
                  <a:cubicBezTo>
                    <a:pt x="7690" y="8614"/>
                    <a:pt x="7838" y="8429"/>
                    <a:pt x="7949" y="8245"/>
                  </a:cubicBezTo>
                  <a:cubicBezTo>
                    <a:pt x="7949" y="8171"/>
                    <a:pt x="7986" y="8171"/>
                    <a:pt x="7986" y="8134"/>
                  </a:cubicBezTo>
                  <a:cubicBezTo>
                    <a:pt x="8171" y="8171"/>
                    <a:pt x="8355" y="8282"/>
                    <a:pt x="8503" y="8319"/>
                  </a:cubicBezTo>
                  <a:lnTo>
                    <a:pt x="8503" y="8429"/>
                  </a:lnTo>
                  <a:lnTo>
                    <a:pt x="8503" y="8984"/>
                  </a:lnTo>
                  <a:cubicBezTo>
                    <a:pt x="8503" y="9095"/>
                    <a:pt x="8429" y="9206"/>
                    <a:pt x="8429" y="9206"/>
                  </a:cubicBezTo>
                  <a:lnTo>
                    <a:pt x="8429" y="9243"/>
                  </a:lnTo>
                  <a:cubicBezTo>
                    <a:pt x="8429" y="9280"/>
                    <a:pt x="8503" y="9354"/>
                    <a:pt x="8540" y="9354"/>
                  </a:cubicBezTo>
                  <a:lnTo>
                    <a:pt x="8577" y="9354"/>
                  </a:lnTo>
                  <a:cubicBezTo>
                    <a:pt x="8577" y="9354"/>
                    <a:pt x="8614" y="9354"/>
                    <a:pt x="8614" y="9280"/>
                  </a:cubicBezTo>
                  <a:cubicBezTo>
                    <a:pt x="8688" y="9243"/>
                    <a:pt x="8725" y="9206"/>
                    <a:pt x="8762" y="9058"/>
                  </a:cubicBezTo>
                  <a:cubicBezTo>
                    <a:pt x="8873" y="8910"/>
                    <a:pt x="8947" y="8688"/>
                    <a:pt x="9058" y="8503"/>
                  </a:cubicBezTo>
                  <a:lnTo>
                    <a:pt x="9058" y="8466"/>
                  </a:lnTo>
                  <a:lnTo>
                    <a:pt x="9095" y="8466"/>
                  </a:lnTo>
                  <a:cubicBezTo>
                    <a:pt x="9243" y="8503"/>
                    <a:pt x="9428" y="8540"/>
                    <a:pt x="9539" y="8614"/>
                  </a:cubicBezTo>
                  <a:lnTo>
                    <a:pt x="9539" y="8688"/>
                  </a:lnTo>
                  <a:cubicBezTo>
                    <a:pt x="9612" y="8873"/>
                    <a:pt x="9612" y="9058"/>
                    <a:pt x="9539" y="9243"/>
                  </a:cubicBezTo>
                  <a:cubicBezTo>
                    <a:pt x="9539" y="9391"/>
                    <a:pt x="9502" y="9465"/>
                    <a:pt x="9502" y="9465"/>
                  </a:cubicBezTo>
                  <a:lnTo>
                    <a:pt x="9502" y="9539"/>
                  </a:lnTo>
                  <a:cubicBezTo>
                    <a:pt x="9502" y="9576"/>
                    <a:pt x="9539" y="9576"/>
                    <a:pt x="9612" y="9576"/>
                  </a:cubicBezTo>
                  <a:cubicBezTo>
                    <a:pt x="9649" y="9576"/>
                    <a:pt x="9649" y="9576"/>
                    <a:pt x="9686" y="9539"/>
                  </a:cubicBezTo>
                  <a:cubicBezTo>
                    <a:pt x="9686" y="9465"/>
                    <a:pt x="9797" y="9428"/>
                    <a:pt x="9834" y="9280"/>
                  </a:cubicBezTo>
                  <a:cubicBezTo>
                    <a:pt x="9908" y="9169"/>
                    <a:pt x="10019" y="8910"/>
                    <a:pt x="10056" y="8725"/>
                  </a:cubicBezTo>
                  <a:lnTo>
                    <a:pt x="10056" y="8688"/>
                  </a:lnTo>
                  <a:cubicBezTo>
                    <a:pt x="10241" y="8725"/>
                    <a:pt x="10426" y="8725"/>
                    <a:pt x="10611" y="8799"/>
                  </a:cubicBezTo>
                  <a:lnTo>
                    <a:pt x="10611" y="8873"/>
                  </a:lnTo>
                  <a:cubicBezTo>
                    <a:pt x="10648" y="9058"/>
                    <a:pt x="10648" y="9243"/>
                    <a:pt x="10648" y="9428"/>
                  </a:cubicBezTo>
                  <a:lnTo>
                    <a:pt x="10648" y="9650"/>
                  </a:lnTo>
                  <a:cubicBezTo>
                    <a:pt x="10648" y="9723"/>
                    <a:pt x="10648" y="9760"/>
                    <a:pt x="10722" y="9760"/>
                  </a:cubicBezTo>
                  <a:cubicBezTo>
                    <a:pt x="10759" y="9760"/>
                    <a:pt x="10796" y="9760"/>
                    <a:pt x="10796" y="9723"/>
                  </a:cubicBezTo>
                  <a:cubicBezTo>
                    <a:pt x="10796" y="9723"/>
                    <a:pt x="10869" y="9613"/>
                    <a:pt x="10943" y="9465"/>
                  </a:cubicBezTo>
                  <a:cubicBezTo>
                    <a:pt x="11054" y="9280"/>
                    <a:pt x="11091" y="9095"/>
                    <a:pt x="11128" y="8910"/>
                  </a:cubicBezTo>
                  <a:lnTo>
                    <a:pt x="11128" y="8873"/>
                  </a:lnTo>
                  <a:cubicBezTo>
                    <a:pt x="11313" y="8873"/>
                    <a:pt x="11461" y="8910"/>
                    <a:pt x="11683" y="8910"/>
                  </a:cubicBezTo>
                  <a:cubicBezTo>
                    <a:pt x="11683" y="8984"/>
                    <a:pt x="11683" y="8984"/>
                    <a:pt x="11720" y="9021"/>
                  </a:cubicBezTo>
                  <a:cubicBezTo>
                    <a:pt x="11794" y="9206"/>
                    <a:pt x="11831" y="9391"/>
                    <a:pt x="11831" y="9576"/>
                  </a:cubicBezTo>
                  <a:lnTo>
                    <a:pt x="11831" y="9797"/>
                  </a:lnTo>
                  <a:cubicBezTo>
                    <a:pt x="11831" y="9834"/>
                    <a:pt x="11831" y="9834"/>
                    <a:pt x="11868" y="9908"/>
                  </a:cubicBezTo>
                  <a:cubicBezTo>
                    <a:pt x="11880" y="9921"/>
                    <a:pt x="11896" y="9925"/>
                    <a:pt x="11913" y="9925"/>
                  </a:cubicBezTo>
                  <a:cubicBezTo>
                    <a:pt x="11946" y="9925"/>
                    <a:pt x="11979" y="9908"/>
                    <a:pt x="11979" y="9908"/>
                  </a:cubicBezTo>
                  <a:cubicBezTo>
                    <a:pt x="11979" y="9908"/>
                    <a:pt x="12016" y="9797"/>
                    <a:pt x="12090" y="9650"/>
                  </a:cubicBezTo>
                  <a:cubicBezTo>
                    <a:pt x="12200" y="9465"/>
                    <a:pt x="12237" y="9280"/>
                    <a:pt x="12237" y="9095"/>
                  </a:cubicBezTo>
                  <a:lnTo>
                    <a:pt x="12237" y="9058"/>
                  </a:lnTo>
                  <a:lnTo>
                    <a:pt x="12792" y="9058"/>
                  </a:lnTo>
                  <a:cubicBezTo>
                    <a:pt x="12792" y="9095"/>
                    <a:pt x="12829" y="9095"/>
                    <a:pt x="12829" y="9169"/>
                  </a:cubicBezTo>
                  <a:cubicBezTo>
                    <a:pt x="12903" y="9354"/>
                    <a:pt x="12940" y="9539"/>
                    <a:pt x="12977" y="9650"/>
                  </a:cubicBezTo>
                  <a:lnTo>
                    <a:pt x="12977" y="9908"/>
                  </a:lnTo>
                  <a:cubicBezTo>
                    <a:pt x="12977" y="9945"/>
                    <a:pt x="13014" y="9982"/>
                    <a:pt x="13014" y="9982"/>
                  </a:cubicBezTo>
                  <a:cubicBezTo>
                    <a:pt x="13088" y="9982"/>
                    <a:pt x="13088" y="9982"/>
                    <a:pt x="13125" y="9945"/>
                  </a:cubicBezTo>
                  <a:cubicBezTo>
                    <a:pt x="13125" y="9945"/>
                    <a:pt x="13162" y="9834"/>
                    <a:pt x="13199" y="9650"/>
                  </a:cubicBezTo>
                  <a:cubicBezTo>
                    <a:pt x="13273" y="9465"/>
                    <a:pt x="13310" y="9280"/>
                    <a:pt x="13347" y="9058"/>
                  </a:cubicBezTo>
                  <a:lnTo>
                    <a:pt x="13347" y="9021"/>
                  </a:lnTo>
                  <a:lnTo>
                    <a:pt x="13901" y="9021"/>
                  </a:lnTo>
                  <a:cubicBezTo>
                    <a:pt x="13901" y="9058"/>
                    <a:pt x="13938" y="9095"/>
                    <a:pt x="13938" y="9095"/>
                  </a:cubicBezTo>
                  <a:cubicBezTo>
                    <a:pt x="14049" y="9280"/>
                    <a:pt x="14086" y="9465"/>
                    <a:pt x="14123" y="9613"/>
                  </a:cubicBezTo>
                  <a:cubicBezTo>
                    <a:pt x="14197" y="9760"/>
                    <a:pt x="14197" y="9834"/>
                    <a:pt x="14197" y="9834"/>
                  </a:cubicBezTo>
                  <a:lnTo>
                    <a:pt x="14197" y="9908"/>
                  </a:lnTo>
                  <a:lnTo>
                    <a:pt x="14234" y="9945"/>
                  </a:lnTo>
                  <a:cubicBezTo>
                    <a:pt x="14271" y="9945"/>
                    <a:pt x="14271" y="9945"/>
                    <a:pt x="14271" y="9908"/>
                  </a:cubicBezTo>
                  <a:cubicBezTo>
                    <a:pt x="14271" y="9834"/>
                    <a:pt x="14308" y="9760"/>
                    <a:pt x="14382" y="9613"/>
                  </a:cubicBezTo>
                  <a:cubicBezTo>
                    <a:pt x="14419" y="9428"/>
                    <a:pt x="14456" y="9206"/>
                    <a:pt x="14456" y="9021"/>
                  </a:cubicBezTo>
                  <a:lnTo>
                    <a:pt x="14456" y="8910"/>
                  </a:lnTo>
                  <a:cubicBezTo>
                    <a:pt x="14641" y="8910"/>
                    <a:pt x="14788" y="8873"/>
                    <a:pt x="14973" y="8873"/>
                  </a:cubicBezTo>
                  <a:cubicBezTo>
                    <a:pt x="15010" y="8910"/>
                    <a:pt x="15010" y="8984"/>
                    <a:pt x="15010" y="9021"/>
                  </a:cubicBezTo>
                  <a:cubicBezTo>
                    <a:pt x="15121" y="9206"/>
                    <a:pt x="15158" y="9391"/>
                    <a:pt x="15195" y="9539"/>
                  </a:cubicBezTo>
                  <a:cubicBezTo>
                    <a:pt x="15232" y="9650"/>
                    <a:pt x="15232" y="9760"/>
                    <a:pt x="15232" y="9760"/>
                  </a:cubicBezTo>
                  <a:cubicBezTo>
                    <a:pt x="15232" y="9797"/>
                    <a:pt x="15306" y="9797"/>
                    <a:pt x="15343" y="9834"/>
                  </a:cubicBezTo>
                  <a:cubicBezTo>
                    <a:pt x="15380" y="9834"/>
                    <a:pt x="15417" y="9834"/>
                    <a:pt x="15417" y="9797"/>
                  </a:cubicBezTo>
                  <a:cubicBezTo>
                    <a:pt x="15417" y="9797"/>
                    <a:pt x="15491" y="9723"/>
                    <a:pt x="15528" y="9539"/>
                  </a:cubicBezTo>
                  <a:cubicBezTo>
                    <a:pt x="15565" y="9354"/>
                    <a:pt x="15565" y="9095"/>
                    <a:pt x="15565" y="8910"/>
                  </a:cubicBezTo>
                  <a:lnTo>
                    <a:pt x="15565" y="8836"/>
                  </a:lnTo>
                  <a:cubicBezTo>
                    <a:pt x="15750" y="8799"/>
                    <a:pt x="15898" y="8799"/>
                    <a:pt x="16082" y="8725"/>
                  </a:cubicBezTo>
                  <a:cubicBezTo>
                    <a:pt x="16119" y="8799"/>
                    <a:pt x="16119" y="8836"/>
                    <a:pt x="16156" y="8873"/>
                  </a:cubicBezTo>
                  <a:cubicBezTo>
                    <a:pt x="16267" y="9021"/>
                    <a:pt x="16341" y="9206"/>
                    <a:pt x="16415" y="9391"/>
                  </a:cubicBezTo>
                  <a:cubicBezTo>
                    <a:pt x="16452" y="9539"/>
                    <a:pt x="16452" y="9613"/>
                    <a:pt x="16452" y="9613"/>
                  </a:cubicBezTo>
                  <a:cubicBezTo>
                    <a:pt x="16452" y="9650"/>
                    <a:pt x="16489" y="9650"/>
                    <a:pt x="16526" y="9650"/>
                  </a:cubicBezTo>
                  <a:cubicBezTo>
                    <a:pt x="16600" y="9650"/>
                    <a:pt x="16637" y="9650"/>
                    <a:pt x="16637" y="9613"/>
                  </a:cubicBezTo>
                  <a:cubicBezTo>
                    <a:pt x="16637" y="9613"/>
                    <a:pt x="16674" y="9539"/>
                    <a:pt x="16674" y="9354"/>
                  </a:cubicBezTo>
                  <a:cubicBezTo>
                    <a:pt x="16711" y="9169"/>
                    <a:pt x="16674" y="8910"/>
                    <a:pt x="16674" y="8725"/>
                  </a:cubicBezTo>
                  <a:lnTo>
                    <a:pt x="16674" y="8614"/>
                  </a:lnTo>
                  <a:cubicBezTo>
                    <a:pt x="16822" y="8540"/>
                    <a:pt x="17007" y="8503"/>
                    <a:pt x="17191" y="8503"/>
                  </a:cubicBezTo>
                  <a:cubicBezTo>
                    <a:pt x="17228" y="8540"/>
                    <a:pt x="17265" y="8614"/>
                    <a:pt x="17339" y="8688"/>
                  </a:cubicBezTo>
                  <a:cubicBezTo>
                    <a:pt x="17413" y="8836"/>
                    <a:pt x="17561" y="9021"/>
                    <a:pt x="17598" y="9169"/>
                  </a:cubicBezTo>
                  <a:cubicBezTo>
                    <a:pt x="17635" y="9280"/>
                    <a:pt x="17709" y="9391"/>
                    <a:pt x="17709" y="9391"/>
                  </a:cubicBezTo>
                  <a:lnTo>
                    <a:pt x="17709" y="9428"/>
                  </a:lnTo>
                  <a:cubicBezTo>
                    <a:pt x="17709" y="9465"/>
                    <a:pt x="17746" y="9465"/>
                    <a:pt x="17783" y="9465"/>
                  </a:cubicBezTo>
                  <a:cubicBezTo>
                    <a:pt x="17820" y="9465"/>
                    <a:pt x="17820" y="9428"/>
                    <a:pt x="17820" y="9428"/>
                  </a:cubicBezTo>
                  <a:cubicBezTo>
                    <a:pt x="17820" y="9391"/>
                    <a:pt x="17894" y="9280"/>
                    <a:pt x="17894" y="9169"/>
                  </a:cubicBezTo>
                  <a:cubicBezTo>
                    <a:pt x="17894" y="8984"/>
                    <a:pt x="17894" y="8725"/>
                    <a:pt x="17820" y="8540"/>
                  </a:cubicBezTo>
                  <a:cubicBezTo>
                    <a:pt x="17820" y="8503"/>
                    <a:pt x="17820" y="8466"/>
                    <a:pt x="17783" y="8429"/>
                  </a:cubicBezTo>
                  <a:cubicBezTo>
                    <a:pt x="17931" y="8356"/>
                    <a:pt x="18116" y="8319"/>
                    <a:pt x="18264" y="8282"/>
                  </a:cubicBezTo>
                  <a:lnTo>
                    <a:pt x="18448" y="8466"/>
                  </a:lnTo>
                  <a:cubicBezTo>
                    <a:pt x="18559" y="8614"/>
                    <a:pt x="18670" y="8799"/>
                    <a:pt x="18744" y="8910"/>
                  </a:cubicBezTo>
                  <a:cubicBezTo>
                    <a:pt x="18818" y="9058"/>
                    <a:pt x="18855" y="9169"/>
                    <a:pt x="18855" y="9169"/>
                  </a:cubicBezTo>
                  <a:cubicBezTo>
                    <a:pt x="18855" y="9206"/>
                    <a:pt x="18892" y="9206"/>
                    <a:pt x="18929" y="9206"/>
                  </a:cubicBezTo>
                  <a:cubicBezTo>
                    <a:pt x="19003" y="9206"/>
                    <a:pt x="19003" y="9169"/>
                    <a:pt x="19040" y="9169"/>
                  </a:cubicBezTo>
                  <a:lnTo>
                    <a:pt x="19040" y="8873"/>
                  </a:lnTo>
                  <a:cubicBezTo>
                    <a:pt x="19040" y="8688"/>
                    <a:pt x="19003" y="8466"/>
                    <a:pt x="18929" y="8282"/>
                  </a:cubicBezTo>
                  <a:cubicBezTo>
                    <a:pt x="18929" y="8245"/>
                    <a:pt x="18892" y="8134"/>
                    <a:pt x="18892" y="8097"/>
                  </a:cubicBezTo>
                  <a:cubicBezTo>
                    <a:pt x="19040" y="8060"/>
                    <a:pt x="19188" y="7986"/>
                    <a:pt x="19299" y="7912"/>
                  </a:cubicBezTo>
                  <a:cubicBezTo>
                    <a:pt x="19410" y="7986"/>
                    <a:pt x="19484" y="8060"/>
                    <a:pt x="19558" y="8134"/>
                  </a:cubicBezTo>
                  <a:cubicBezTo>
                    <a:pt x="19669" y="8282"/>
                    <a:pt x="19779" y="8466"/>
                    <a:pt x="19853" y="8614"/>
                  </a:cubicBezTo>
                  <a:cubicBezTo>
                    <a:pt x="19964" y="8725"/>
                    <a:pt x="19964" y="8836"/>
                    <a:pt x="19964" y="8836"/>
                  </a:cubicBezTo>
                  <a:lnTo>
                    <a:pt x="19964" y="8873"/>
                  </a:lnTo>
                  <a:cubicBezTo>
                    <a:pt x="19983" y="8892"/>
                    <a:pt x="19992" y="8901"/>
                    <a:pt x="20001" y="8901"/>
                  </a:cubicBezTo>
                  <a:cubicBezTo>
                    <a:pt x="20010" y="8901"/>
                    <a:pt x="20020" y="8892"/>
                    <a:pt x="20038" y="8873"/>
                  </a:cubicBezTo>
                  <a:lnTo>
                    <a:pt x="20112" y="8836"/>
                  </a:lnTo>
                  <a:lnTo>
                    <a:pt x="20112" y="8540"/>
                  </a:lnTo>
                  <a:cubicBezTo>
                    <a:pt x="20112" y="8356"/>
                    <a:pt x="20038" y="8134"/>
                    <a:pt x="19964" y="7949"/>
                  </a:cubicBezTo>
                  <a:cubicBezTo>
                    <a:pt x="19927" y="7875"/>
                    <a:pt x="19927" y="7764"/>
                    <a:pt x="19853" y="7690"/>
                  </a:cubicBezTo>
                  <a:cubicBezTo>
                    <a:pt x="20001" y="7616"/>
                    <a:pt x="20112" y="7542"/>
                    <a:pt x="20223" y="7505"/>
                  </a:cubicBezTo>
                  <a:cubicBezTo>
                    <a:pt x="20334" y="7542"/>
                    <a:pt x="20482" y="7616"/>
                    <a:pt x="20556" y="7764"/>
                  </a:cubicBezTo>
                  <a:cubicBezTo>
                    <a:pt x="20704" y="7912"/>
                    <a:pt x="20852" y="8060"/>
                    <a:pt x="20926" y="8171"/>
                  </a:cubicBezTo>
                  <a:cubicBezTo>
                    <a:pt x="21036" y="8282"/>
                    <a:pt x="21036" y="8356"/>
                    <a:pt x="21073" y="8429"/>
                  </a:cubicBezTo>
                  <a:cubicBezTo>
                    <a:pt x="21087" y="8443"/>
                    <a:pt x="21100" y="8452"/>
                    <a:pt x="21116" y="8452"/>
                  </a:cubicBezTo>
                  <a:cubicBezTo>
                    <a:pt x="21142" y="8452"/>
                    <a:pt x="21174" y="8426"/>
                    <a:pt x="21221" y="8356"/>
                  </a:cubicBezTo>
                  <a:lnTo>
                    <a:pt x="21221" y="8319"/>
                  </a:lnTo>
                  <a:lnTo>
                    <a:pt x="21221" y="8060"/>
                  </a:lnTo>
                  <a:cubicBezTo>
                    <a:pt x="21147" y="7875"/>
                    <a:pt x="21110" y="7616"/>
                    <a:pt x="21036" y="7431"/>
                  </a:cubicBezTo>
                  <a:cubicBezTo>
                    <a:pt x="20962" y="7357"/>
                    <a:pt x="20926" y="7209"/>
                    <a:pt x="20852" y="7136"/>
                  </a:cubicBezTo>
                  <a:cubicBezTo>
                    <a:pt x="20889" y="7062"/>
                    <a:pt x="20926" y="7062"/>
                    <a:pt x="20962" y="7025"/>
                  </a:cubicBezTo>
                  <a:cubicBezTo>
                    <a:pt x="21036" y="6988"/>
                    <a:pt x="21073" y="6988"/>
                    <a:pt x="21110" y="6951"/>
                  </a:cubicBezTo>
                  <a:cubicBezTo>
                    <a:pt x="21258" y="7025"/>
                    <a:pt x="21443" y="7136"/>
                    <a:pt x="21591" y="7209"/>
                  </a:cubicBezTo>
                  <a:lnTo>
                    <a:pt x="21998" y="7616"/>
                  </a:lnTo>
                  <a:cubicBezTo>
                    <a:pt x="22072" y="7727"/>
                    <a:pt x="22146" y="7801"/>
                    <a:pt x="22146" y="7801"/>
                  </a:cubicBezTo>
                  <a:cubicBezTo>
                    <a:pt x="22146" y="7875"/>
                    <a:pt x="22183" y="7875"/>
                    <a:pt x="22219" y="7875"/>
                  </a:cubicBezTo>
                  <a:cubicBezTo>
                    <a:pt x="22256" y="7875"/>
                    <a:pt x="22256" y="7801"/>
                    <a:pt x="22256" y="7764"/>
                  </a:cubicBezTo>
                  <a:cubicBezTo>
                    <a:pt x="22256" y="7764"/>
                    <a:pt x="22256" y="7616"/>
                    <a:pt x="22219" y="7505"/>
                  </a:cubicBezTo>
                  <a:cubicBezTo>
                    <a:pt x="22183" y="7320"/>
                    <a:pt x="22146" y="7136"/>
                    <a:pt x="22035" y="6951"/>
                  </a:cubicBezTo>
                  <a:lnTo>
                    <a:pt x="21776" y="6507"/>
                  </a:lnTo>
                  <a:cubicBezTo>
                    <a:pt x="21850" y="6470"/>
                    <a:pt x="21887" y="6433"/>
                    <a:pt x="21998" y="6322"/>
                  </a:cubicBezTo>
                  <a:cubicBezTo>
                    <a:pt x="22035" y="6322"/>
                    <a:pt x="22035" y="6322"/>
                    <a:pt x="22072" y="6396"/>
                  </a:cubicBezTo>
                  <a:cubicBezTo>
                    <a:pt x="22256" y="6470"/>
                    <a:pt x="22441" y="6581"/>
                    <a:pt x="22589" y="6655"/>
                  </a:cubicBezTo>
                  <a:cubicBezTo>
                    <a:pt x="22737" y="6766"/>
                    <a:pt x="22922" y="6877"/>
                    <a:pt x="22996" y="7025"/>
                  </a:cubicBezTo>
                  <a:cubicBezTo>
                    <a:pt x="23107" y="7136"/>
                    <a:pt x="23144" y="7209"/>
                    <a:pt x="23144" y="7209"/>
                  </a:cubicBezTo>
                  <a:lnTo>
                    <a:pt x="23181" y="7246"/>
                  </a:lnTo>
                  <a:cubicBezTo>
                    <a:pt x="23205" y="7271"/>
                    <a:pt x="23226" y="7279"/>
                    <a:pt x="23242" y="7279"/>
                  </a:cubicBezTo>
                  <a:cubicBezTo>
                    <a:pt x="23275" y="7279"/>
                    <a:pt x="23292" y="7246"/>
                    <a:pt x="23292" y="7246"/>
                  </a:cubicBezTo>
                  <a:lnTo>
                    <a:pt x="23292" y="7209"/>
                  </a:lnTo>
                  <a:cubicBezTo>
                    <a:pt x="23292" y="7136"/>
                    <a:pt x="23255" y="6988"/>
                    <a:pt x="23255" y="6951"/>
                  </a:cubicBezTo>
                  <a:cubicBezTo>
                    <a:pt x="23181" y="6766"/>
                    <a:pt x="23107" y="6581"/>
                    <a:pt x="22996" y="6396"/>
                  </a:cubicBezTo>
                  <a:cubicBezTo>
                    <a:pt x="22922" y="6211"/>
                    <a:pt x="22774" y="6063"/>
                    <a:pt x="22589" y="5915"/>
                  </a:cubicBezTo>
                  <a:cubicBezTo>
                    <a:pt x="22700" y="5879"/>
                    <a:pt x="22737" y="5768"/>
                    <a:pt x="22811" y="5731"/>
                  </a:cubicBezTo>
                  <a:cubicBezTo>
                    <a:pt x="22811" y="5731"/>
                    <a:pt x="22885" y="5731"/>
                    <a:pt x="22885" y="5768"/>
                  </a:cubicBezTo>
                  <a:cubicBezTo>
                    <a:pt x="23070" y="5879"/>
                    <a:pt x="23181" y="6026"/>
                    <a:pt x="23329" y="6137"/>
                  </a:cubicBezTo>
                  <a:cubicBezTo>
                    <a:pt x="23477" y="6618"/>
                    <a:pt x="23624" y="6766"/>
                    <a:pt x="23698" y="6877"/>
                  </a:cubicBezTo>
                  <a:cubicBezTo>
                    <a:pt x="23809" y="7025"/>
                    <a:pt x="23809" y="7099"/>
                    <a:pt x="23809" y="7099"/>
                  </a:cubicBezTo>
                  <a:cubicBezTo>
                    <a:pt x="23809" y="7099"/>
                    <a:pt x="23809" y="7172"/>
                    <a:pt x="23846" y="7172"/>
                  </a:cubicBezTo>
                  <a:lnTo>
                    <a:pt x="23920" y="7172"/>
                  </a:lnTo>
                  <a:lnTo>
                    <a:pt x="23957" y="7099"/>
                  </a:lnTo>
                  <a:lnTo>
                    <a:pt x="23957" y="6840"/>
                  </a:lnTo>
                  <a:cubicBezTo>
                    <a:pt x="23957" y="6729"/>
                    <a:pt x="23920" y="6618"/>
                    <a:pt x="23920" y="6507"/>
                  </a:cubicBezTo>
                  <a:lnTo>
                    <a:pt x="23920" y="6507"/>
                  </a:lnTo>
                  <a:cubicBezTo>
                    <a:pt x="25325" y="8540"/>
                    <a:pt x="26101" y="10980"/>
                    <a:pt x="26101" y="13568"/>
                  </a:cubicBezTo>
                  <a:cubicBezTo>
                    <a:pt x="26101" y="13568"/>
                    <a:pt x="25954" y="16035"/>
                    <a:pt x="24668" y="18654"/>
                  </a:cubicBezTo>
                  <a:lnTo>
                    <a:pt x="24668" y="18654"/>
                  </a:lnTo>
                  <a:cubicBezTo>
                    <a:pt x="24774" y="18434"/>
                    <a:pt x="24846" y="18147"/>
                    <a:pt x="24918" y="17931"/>
                  </a:cubicBezTo>
                  <a:cubicBezTo>
                    <a:pt x="24955" y="17709"/>
                    <a:pt x="24992" y="17524"/>
                    <a:pt x="25103" y="17265"/>
                  </a:cubicBezTo>
                  <a:lnTo>
                    <a:pt x="25177" y="16970"/>
                  </a:lnTo>
                  <a:cubicBezTo>
                    <a:pt x="25177" y="16859"/>
                    <a:pt x="25214" y="16748"/>
                    <a:pt x="25214" y="16637"/>
                  </a:cubicBezTo>
                  <a:cubicBezTo>
                    <a:pt x="25288" y="16415"/>
                    <a:pt x="25325" y="16230"/>
                    <a:pt x="25362" y="16045"/>
                  </a:cubicBezTo>
                  <a:cubicBezTo>
                    <a:pt x="25399" y="15861"/>
                    <a:pt x="25399" y="15639"/>
                    <a:pt x="25473" y="15417"/>
                  </a:cubicBezTo>
                  <a:cubicBezTo>
                    <a:pt x="25510" y="15010"/>
                    <a:pt x="25547" y="14641"/>
                    <a:pt x="25584" y="14271"/>
                  </a:cubicBezTo>
                  <a:lnTo>
                    <a:pt x="25584" y="13716"/>
                  </a:lnTo>
                  <a:lnTo>
                    <a:pt x="25584" y="13199"/>
                  </a:lnTo>
                  <a:lnTo>
                    <a:pt x="25584" y="12755"/>
                  </a:lnTo>
                  <a:cubicBezTo>
                    <a:pt x="25584" y="12607"/>
                    <a:pt x="25584" y="12459"/>
                    <a:pt x="25547" y="12348"/>
                  </a:cubicBezTo>
                  <a:cubicBezTo>
                    <a:pt x="25547" y="12053"/>
                    <a:pt x="25510" y="11831"/>
                    <a:pt x="25510" y="11646"/>
                  </a:cubicBezTo>
                  <a:cubicBezTo>
                    <a:pt x="25473" y="11278"/>
                    <a:pt x="25400" y="11057"/>
                    <a:pt x="25399" y="11054"/>
                  </a:cubicBezTo>
                  <a:lnTo>
                    <a:pt x="25399" y="11054"/>
                  </a:lnTo>
                  <a:cubicBezTo>
                    <a:pt x="25400" y="11057"/>
                    <a:pt x="25473" y="11278"/>
                    <a:pt x="25473" y="11646"/>
                  </a:cubicBezTo>
                  <a:lnTo>
                    <a:pt x="25473" y="12348"/>
                  </a:lnTo>
                  <a:lnTo>
                    <a:pt x="25473" y="12755"/>
                  </a:lnTo>
                  <a:cubicBezTo>
                    <a:pt x="25473" y="12903"/>
                    <a:pt x="25473" y="13051"/>
                    <a:pt x="25399" y="13199"/>
                  </a:cubicBezTo>
                  <a:cubicBezTo>
                    <a:pt x="25399" y="13347"/>
                    <a:pt x="25362" y="13531"/>
                    <a:pt x="25362" y="13716"/>
                  </a:cubicBezTo>
                  <a:cubicBezTo>
                    <a:pt x="25362" y="13901"/>
                    <a:pt x="25325" y="14086"/>
                    <a:pt x="25325" y="14234"/>
                  </a:cubicBezTo>
                  <a:cubicBezTo>
                    <a:pt x="25288" y="14604"/>
                    <a:pt x="25177" y="14973"/>
                    <a:pt x="25103" y="15343"/>
                  </a:cubicBezTo>
                  <a:cubicBezTo>
                    <a:pt x="25029" y="15528"/>
                    <a:pt x="24992" y="15713"/>
                    <a:pt x="24955" y="15935"/>
                  </a:cubicBezTo>
                  <a:cubicBezTo>
                    <a:pt x="24918" y="16119"/>
                    <a:pt x="24807" y="16341"/>
                    <a:pt x="24770" y="16563"/>
                  </a:cubicBezTo>
                  <a:cubicBezTo>
                    <a:pt x="24734" y="16637"/>
                    <a:pt x="24734" y="16748"/>
                    <a:pt x="24660" y="16822"/>
                  </a:cubicBezTo>
                  <a:lnTo>
                    <a:pt x="24586" y="17118"/>
                  </a:lnTo>
                  <a:cubicBezTo>
                    <a:pt x="24475" y="17302"/>
                    <a:pt x="24438" y="17524"/>
                    <a:pt x="24364" y="17709"/>
                  </a:cubicBezTo>
                  <a:cubicBezTo>
                    <a:pt x="24216" y="18079"/>
                    <a:pt x="24031" y="18486"/>
                    <a:pt x="23846" y="18855"/>
                  </a:cubicBezTo>
                  <a:cubicBezTo>
                    <a:pt x="23661" y="19225"/>
                    <a:pt x="23477" y="19595"/>
                    <a:pt x="23292" y="19927"/>
                  </a:cubicBezTo>
                  <a:cubicBezTo>
                    <a:pt x="23107" y="20260"/>
                    <a:pt x="22885" y="20556"/>
                    <a:pt x="22700" y="20889"/>
                  </a:cubicBezTo>
                  <a:cubicBezTo>
                    <a:pt x="22626" y="20926"/>
                    <a:pt x="22589" y="21036"/>
                    <a:pt x="22552" y="21073"/>
                  </a:cubicBezTo>
                  <a:lnTo>
                    <a:pt x="22552" y="21000"/>
                  </a:lnTo>
                  <a:cubicBezTo>
                    <a:pt x="22552" y="20926"/>
                    <a:pt x="22552" y="20926"/>
                    <a:pt x="22515" y="20889"/>
                  </a:cubicBezTo>
                  <a:cubicBezTo>
                    <a:pt x="22441" y="20889"/>
                    <a:pt x="22404" y="20889"/>
                    <a:pt x="22404" y="20926"/>
                  </a:cubicBezTo>
                  <a:lnTo>
                    <a:pt x="22256" y="21073"/>
                  </a:lnTo>
                  <a:cubicBezTo>
                    <a:pt x="22183" y="21184"/>
                    <a:pt x="22035" y="21258"/>
                    <a:pt x="21887" y="21295"/>
                  </a:cubicBezTo>
                  <a:cubicBezTo>
                    <a:pt x="21776" y="21406"/>
                    <a:pt x="21591" y="21443"/>
                    <a:pt x="21443" y="21480"/>
                  </a:cubicBezTo>
                  <a:cubicBezTo>
                    <a:pt x="21406" y="21480"/>
                    <a:pt x="21406" y="21480"/>
                    <a:pt x="21332" y="21554"/>
                  </a:cubicBezTo>
                  <a:cubicBezTo>
                    <a:pt x="21295" y="21480"/>
                    <a:pt x="21221" y="21480"/>
                    <a:pt x="21147" y="21443"/>
                  </a:cubicBezTo>
                  <a:lnTo>
                    <a:pt x="21406" y="21221"/>
                  </a:lnTo>
                  <a:cubicBezTo>
                    <a:pt x="21480" y="21073"/>
                    <a:pt x="21517" y="20926"/>
                    <a:pt x="21591" y="20815"/>
                  </a:cubicBezTo>
                  <a:cubicBezTo>
                    <a:pt x="21628" y="20704"/>
                    <a:pt x="21628" y="20630"/>
                    <a:pt x="21628" y="20630"/>
                  </a:cubicBezTo>
                  <a:cubicBezTo>
                    <a:pt x="21628" y="20556"/>
                    <a:pt x="21628" y="20556"/>
                    <a:pt x="21591" y="20519"/>
                  </a:cubicBezTo>
                  <a:cubicBezTo>
                    <a:pt x="21517" y="20519"/>
                    <a:pt x="21480" y="20519"/>
                    <a:pt x="21480" y="20556"/>
                  </a:cubicBezTo>
                  <a:lnTo>
                    <a:pt x="21332" y="20704"/>
                  </a:lnTo>
                  <a:cubicBezTo>
                    <a:pt x="21258" y="20815"/>
                    <a:pt x="21110" y="20889"/>
                    <a:pt x="20962" y="21000"/>
                  </a:cubicBezTo>
                  <a:cubicBezTo>
                    <a:pt x="20852" y="21073"/>
                    <a:pt x="20704" y="21110"/>
                    <a:pt x="20556" y="21184"/>
                  </a:cubicBezTo>
                  <a:lnTo>
                    <a:pt x="20519" y="21184"/>
                  </a:lnTo>
                  <a:cubicBezTo>
                    <a:pt x="20482" y="21184"/>
                    <a:pt x="20408" y="21110"/>
                    <a:pt x="20371" y="21110"/>
                  </a:cubicBezTo>
                  <a:cubicBezTo>
                    <a:pt x="20334" y="21110"/>
                    <a:pt x="20334" y="21073"/>
                    <a:pt x="20297" y="21073"/>
                  </a:cubicBezTo>
                  <a:cubicBezTo>
                    <a:pt x="20334" y="21036"/>
                    <a:pt x="20371" y="20926"/>
                    <a:pt x="20408" y="20889"/>
                  </a:cubicBezTo>
                  <a:cubicBezTo>
                    <a:pt x="20519" y="20741"/>
                    <a:pt x="20556" y="20630"/>
                    <a:pt x="20556" y="20482"/>
                  </a:cubicBezTo>
                  <a:lnTo>
                    <a:pt x="20556" y="20297"/>
                  </a:lnTo>
                  <a:cubicBezTo>
                    <a:pt x="20556" y="20260"/>
                    <a:pt x="20519" y="20260"/>
                    <a:pt x="20519" y="20186"/>
                  </a:cubicBezTo>
                  <a:cubicBezTo>
                    <a:pt x="20482" y="20186"/>
                    <a:pt x="20482" y="20186"/>
                    <a:pt x="20408" y="20260"/>
                  </a:cubicBezTo>
                  <a:cubicBezTo>
                    <a:pt x="20408" y="20260"/>
                    <a:pt x="20371" y="20297"/>
                    <a:pt x="20334" y="20371"/>
                  </a:cubicBezTo>
                  <a:cubicBezTo>
                    <a:pt x="20223" y="20482"/>
                    <a:pt x="20149" y="20556"/>
                    <a:pt x="20001" y="20667"/>
                  </a:cubicBezTo>
                  <a:cubicBezTo>
                    <a:pt x="19927" y="20741"/>
                    <a:pt x="19779" y="20815"/>
                    <a:pt x="19669" y="20852"/>
                  </a:cubicBezTo>
                  <a:cubicBezTo>
                    <a:pt x="19595" y="20815"/>
                    <a:pt x="19484" y="20741"/>
                    <a:pt x="19373" y="20741"/>
                  </a:cubicBezTo>
                  <a:cubicBezTo>
                    <a:pt x="19410" y="20704"/>
                    <a:pt x="19410" y="20667"/>
                    <a:pt x="19447" y="20630"/>
                  </a:cubicBezTo>
                  <a:lnTo>
                    <a:pt x="19595" y="20186"/>
                  </a:lnTo>
                  <a:lnTo>
                    <a:pt x="19595" y="20001"/>
                  </a:lnTo>
                  <a:lnTo>
                    <a:pt x="19595" y="19964"/>
                  </a:lnTo>
                  <a:cubicBezTo>
                    <a:pt x="19595" y="19927"/>
                    <a:pt x="19558" y="19927"/>
                    <a:pt x="19484" y="19927"/>
                  </a:cubicBezTo>
                  <a:cubicBezTo>
                    <a:pt x="19484" y="19927"/>
                    <a:pt x="19447" y="19927"/>
                    <a:pt x="19447" y="19964"/>
                  </a:cubicBezTo>
                  <a:cubicBezTo>
                    <a:pt x="19447" y="19964"/>
                    <a:pt x="19410" y="20001"/>
                    <a:pt x="19373" y="20112"/>
                  </a:cubicBezTo>
                  <a:cubicBezTo>
                    <a:pt x="19262" y="20186"/>
                    <a:pt x="19188" y="20297"/>
                    <a:pt x="19040" y="20371"/>
                  </a:cubicBezTo>
                  <a:cubicBezTo>
                    <a:pt x="19003" y="20445"/>
                    <a:pt x="18892" y="20482"/>
                    <a:pt x="18818" y="20519"/>
                  </a:cubicBezTo>
                  <a:cubicBezTo>
                    <a:pt x="18670" y="20482"/>
                    <a:pt x="18559" y="20445"/>
                    <a:pt x="18448" y="20445"/>
                  </a:cubicBezTo>
                  <a:cubicBezTo>
                    <a:pt x="18448" y="20371"/>
                    <a:pt x="18485" y="20371"/>
                    <a:pt x="18485" y="20334"/>
                  </a:cubicBezTo>
                  <a:cubicBezTo>
                    <a:pt x="18522" y="20186"/>
                    <a:pt x="18559" y="20075"/>
                    <a:pt x="18559" y="19927"/>
                  </a:cubicBezTo>
                  <a:lnTo>
                    <a:pt x="18559" y="19743"/>
                  </a:lnTo>
                  <a:cubicBezTo>
                    <a:pt x="18559" y="19706"/>
                    <a:pt x="18522" y="19706"/>
                    <a:pt x="18485" y="19706"/>
                  </a:cubicBezTo>
                  <a:cubicBezTo>
                    <a:pt x="18448" y="19706"/>
                    <a:pt x="18448" y="19706"/>
                    <a:pt x="18375" y="19743"/>
                  </a:cubicBezTo>
                  <a:cubicBezTo>
                    <a:pt x="18375" y="19743"/>
                    <a:pt x="18338" y="19779"/>
                    <a:pt x="18301" y="19890"/>
                  </a:cubicBezTo>
                  <a:cubicBezTo>
                    <a:pt x="18264" y="19964"/>
                    <a:pt x="18116" y="20112"/>
                    <a:pt x="18005" y="20186"/>
                  </a:cubicBezTo>
                  <a:lnTo>
                    <a:pt x="17894" y="20334"/>
                  </a:lnTo>
                  <a:cubicBezTo>
                    <a:pt x="17746" y="20297"/>
                    <a:pt x="17598" y="20297"/>
                    <a:pt x="17450" y="20260"/>
                  </a:cubicBezTo>
                  <a:lnTo>
                    <a:pt x="17450" y="20149"/>
                  </a:lnTo>
                  <a:cubicBezTo>
                    <a:pt x="17524" y="20001"/>
                    <a:pt x="17524" y="19890"/>
                    <a:pt x="17524" y="19743"/>
                  </a:cubicBezTo>
                  <a:cubicBezTo>
                    <a:pt x="17524" y="19632"/>
                    <a:pt x="17450" y="19558"/>
                    <a:pt x="17450" y="19558"/>
                  </a:cubicBezTo>
                  <a:cubicBezTo>
                    <a:pt x="17450" y="19521"/>
                    <a:pt x="17413" y="19521"/>
                    <a:pt x="17376" y="19521"/>
                  </a:cubicBezTo>
                  <a:lnTo>
                    <a:pt x="17339" y="19558"/>
                  </a:lnTo>
                  <a:cubicBezTo>
                    <a:pt x="17339" y="19558"/>
                    <a:pt x="17339" y="19595"/>
                    <a:pt x="17228" y="19706"/>
                  </a:cubicBezTo>
                  <a:cubicBezTo>
                    <a:pt x="17191" y="19779"/>
                    <a:pt x="17081" y="19927"/>
                    <a:pt x="17007" y="20001"/>
                  </a:cubicBezTo>
                  <a:lnTo>
                    <a:pt x="16896" y="20112"/>
                  </a:lnTo>
                  <a:cubicBezTo>
                    <a:pt x="16785" y="20075"/>
                    <a:pt x="16637" y="20075"/>
                    <a:pt x="16452" y="20001"/>
                  </a:cubicBezTo>
                  <a:lnTo>
                    <a:pt x="16452" y="19964"/>
                  </a:lnTo>
                  <a:cubicBezTo>
                    <a:pt x="16489" y="19816"/>
                    <a:pt x="16489" y="19706"/>
                    <a:pt x="16452" y="19558"/>
                  </a:cubicBezTo>
                  <a:cubicBezTo>
                    <a:pt x="16452" y="19447"/>
                    <a:pt x="16415" y="19410"/>
                    <a:pt x="16415" y="19373"/>
                  </a:cubicBezTo>
                  <a:lnTo>
                    <a:pt x="16415" y="19336"/>
                  </a:lnTo>
                  <a:cubicBezTo>
                    <a:pt x="16378" y="19299"/>
                    <a:pt x="16350" y="19280"/>
                    <a:pt x="16332" y="19280"/>
                  </a:cubicBezTo>
                  <a:cubicBezTo>
                    <a:pt x="16313" y="19280"/>
                    <a:pt x="16304" y="19299"/>
                    <a:pt x="16304" y="19336"/>
                  </a:cubicBezTo>
                  <a:lnTo>
                    <a:pt x="16267" y="19373"/>
                  </a:lnTo>
                  <a:cubicBezTo>
                    <a:pt x="16267" y="19373"/>
                    <a:pt x="16267" y="19410"/>
                    <a:pt x="16193" y="19521"/>
                  </a:cubicBezTo>
                  <a:cubicBezTo>
                    <a:pt x="16156" y="19595"/>
                    <a:pt x="16082" y="19743"/>
                    <a:pt x="15971" y="19816"/>
                  </a:cubicBezTo>
                  <a:lnTo>
                    <a:pt x="15898" y="19927"/>
                  </a:lnTo>
                  <a:cubicBezTo>
                    <a:pt x="15750" y="19927"/>
                    <a:pt x="15565" y="19890"/>
                    <a:pt x="15417" y="19890"/>
                  </a:cubicBezTo>
                  <a:lnTo>
                    <a:pt x="15417" y="19816"/>
                  </a:lnTo>
                  <a:cubicBezTo>
                    <a:pt x="15417" y="19706"/>
                    <a:pt x="15417" y="19558"/>
                    <a:pt x="15380" y="19410"/>
                  </a:cubicBezTo>
                  <a:cubicBezTo>
                    <a:pt x="15343" y="19336"/>
                    <a:pt x="15343" y="19225"/>
                    <a:pt x="15343" y="19225"/>
                  </a:cubicBezTo>
                  <a:cubicBezTo>
                    <a:pt x="15343" y="19188"/>
                    <a:pt x="15269" y="19188"/>
                    <a:pt x="15232" y="19188"/>
                  </a:cubicBezTo>
                  <a:cubicBezTo>
                    <a:pt x="15195" y="19188"/>
                    <a:pt x="15195" y="19225"/>
                    <a:pt x="15195" y="19225"/>
                  </a:cubicBezTo>
                  <a:cubicBezTo>
                    <a:pt x="15195" y="19225"/>
                    <a:pt x="15195" y="19262"/>
                    <a:pt x="15158" y="19373"/>
                  </a:cubicBezTo>
                  <a:cubicBezTo>
                    <a:pt x="15084" y="19447"/>
                    <a:pt x="15047" y="19595"/>
                    <a:pt x="14973" y="19706"/>
                  </a:cubicBezTo>
                  <a:cubicBezTo>
                    <a:pt x="14973" y="19743"/>
                    <a:pt x="14899" y="19743"/>
                    <a:pt x="14899" y="19779"/>
                  </a:cubicBezTo>
                  <a:cubicBezTo>
                    <a:pt x="14788" y="19779"/>
                    <a:pt x="14604" y="19779"/>
                    <a:pt x="14419" y="19743"/>
                  </a:cubicBezTo>
                  <a:lnTo>
                    <a:pt x="14419" y="19706"/>
                  </a:lnTo>
                  <a:cubicBezTo>
                    <a:pt x="14419" y="19558"/>
                    <a:pt x="14345" y="19410"/>
                    <a:pt x="14308" y="19262"/>
                  </a:cubicBezTo>
                  <a:cubicBezTo>
                    <a:pt x="14271" y="19188"/>
                    <a:pt x="14271" y="19151"/>
                    <a:pt x="14234" y="19077"/>
                  </a:cubicBezTo>
                  <a:lnTo>
                    <a:pt x="14160" y="19040"/>
                  </a:lnTo>
                  <a:cubicBezTo>
                    <a:pt x="14123" y="19040"/>
                    <a:pt x="14086" y="19040"/>
                    <a:pt x="14086" y="19077"/>
                  </a:cubicBezTo>
                  <a:lnTo>
                    <a:pt x="14086" y="19151"/>
                  </a:lnTo>
                  <a:cubicBezTo>
                    <a:pt x="14086" y="19151"/>
                    <a:pt x="14086" y="19188"/>
                    <a:pt x="14049" y="19262"/>
                  </a:cubicBezTo>
                  <a:cubicBezTo>
                    <a:pt x="13975" y="19373"/>
                    <a:pt x="13938" y="19521"/>
                    <a:pt x="13901" y="19595"/>
                  </a:cubicBezTo>
                  <a:lnTo>
                    <a:pt x="13864" y="19632"/>
                  </a:lnTo>
                  <a:lnTo>
                    <a:pt x="13347" y="19632"/>
                  </a:lnTo>
                  <a:cubicBezTo>
                    <a:pt x="13347" y="19521"/>
                    <a:pt x="13310" y="19373"/>
                    <a:pt x="13236" y="19225"/>
                  </a:cubicBezTo>
                  <a:lnTo>
                    <a:pt x="13162" y="19040"/>
                  </a:lnTo>
                  <a:cubicBezTo>
                    <a:pt x="13162" y="19003"/>
                    <a:pt x="13125" y="19003"/>
                    <a:pt x="13051" y="19003"/>
                  </a:cubicBezTo>
                  <a:cubicBezTo>
                    <a:pt x="13014" y="19003"/>
                    <a:pt x="13014" y="19040"/>
                    <a:pt x="13014" y="19077"/>
                  </a:cubicBezTo>
                  <a:lnTo>
                    <a:pt x="13014" y="19225"/>
                  </a:lnTo>
                  <a:cubicBezTo>
                    <a:pt x="13014" y="19336"/>
                    <a:pt x="12977" y="19447"/>
                    <a:pt x="12866" y="19558"/>
                  </a:cubicBezTo>
                  <a:cubicBezTo>
                    <a:pt x="12866" y="19558"/>
                    <a:pt x="12866" y="19595"/>
                    <a:pt x="12829" y="19595"/>
                  </a:cubicBezTo>
                  <a:lnTo>
                    <a:pt x="12311" y="19595"/>
                  </a:lnTo>
                  <a:lnTo>
                    <a:pt x="12200" y="19188"/>
                  </a:lnTo>
                  <a:cubicBezTo>
                    <a:pt x="12126" y="19077"/>
                    <a:pt x="12090" y="19040"/>
                    <a:pt x="12090" y="19003"/>
                  </a:cubicBezTo>
                  <a:lnTo>
                    <a:pt x="12053" y="18966"/>
                  </a:lnTo>
                  <a:cubicBezTo>
                    <a:pt x="12016" y="18966"/>
                    <a:pt x="11942" y="18966"/>
                    <a:pt x="11942" y="19003"/>
                  </a:cubicBezTo>
                  <a:lnTo>
                    <a:pt x="11942" y="19040"/>
                  </a:lnTo>
                  <a:lnTo>
                    <a:pt x="11942" y="19188"/>
                  </a:lnTo>
                  <a:cubicBezTo>
                    <a:pt x="11942" y="19262"/>
                    <a:pt x="11905" y="19410"/>
                    <a:pt x="11868" y="19558"/>
                  </a:cubicBezTo>
                  <a:lnTo>
                    <a:pt x="11868" y="19595"/>
                  </a:lnTo>
                  <a:cubicBezTo>
                    <a:pt x="11683" y="19595"/>
                    <a:pt x="11535" y="19632"/>
                    <a:pt x="11350" y="19632"/>
                  </a:cubicBezTo>
                  <a:cubicBezTo>
                    <a:pt x="11313" y="19521"/>
                    <a:pt x="11276" y="19373"/>
                    <a:pt x="11165" y="19262"/>
                  </a:cubicBezTo>
                  <a:cubicBezTo>
                    <a:pt x="11128" y="19188"/>
                    <a:pt x="11017" y="19077"/>
                    <a:pt x="11017" y="19077"/>
                  </a:cubicBezTo>
                  <a:cubicBezTo>
                    <a:pt x="10999" y="19059"/>
                    <a:pt x="10990" y="19049"/>
                    <a:pt x="10980" y="19049"/>
                  </a:cubicBezTo>
                  <a:cubicBezTo>
                    <a:pt x="10971" y="19049"/>
                    <a:pt x="10962" y="19059"/>
                    <a:pt x="10943" y="19077"/>
                  </a:cubicBezTo>
                  <a:cubicBezTo>
                    <a:pt x="10906" y="19077"/>
                    <a:pt x="10906" y="19151"/>
                    <a:pt x="10906" y="19188"/>
                  </a:cubicBezTo>
                  <a:lnTo>
                    <a:pt x="10906" y="19336"/>
                  </a:lnTo>
                  <a:cubicBezTo>
                    <a:pt x="10906" y="19410"/>
                    <a:pt x="10906" y="19558"/>
                    <a:pt x="10833" y="19706"/>
                  </a:cubicBezTo>
                  <a:lnTo>
                    <a:pt x="10833" y="19743"/>
                  </a:lnTo>
                  <a:cubicBezTo>
                    <a:pt x="10648" y="19743"/>
                    <a:pt x="10537" y="19779"/>
                    <a:pt x="10352" y="19779"/>
                  </a:cubicBezTo>
                  <a:cubicBezTo>
                    <a:pt x="10278" y="19632"/>
                    <a:pt x="10204" y="19521"/>
                    <a:pt x="10093" y="19410"/>
                  </a:cubicBezTo>
                  <a:cubicBezTo>
                    <a:pt x="10056" y="19336"/>
                    <a:pt x="10019" y="19262"/>
                    <a:pt x="9982" y="19262"/>
                  </a:cubicBezTo>
                  <a:cubicBezTo>
                    <a:pt x="9945" y="19243"/>
                    <a:pt x="9908" y="19234"/>
                    <a:pt x="9881" y="19234"/>
                  </a:cubicBezTo>
                  <a:cubicBezTo>
                    <a:pt x="9853" y="19234"/>
                    <a:pt x="9834" y="19243"/>
                    <a:pt x="9834" y="19262"/>
                  </a:cubicBezTo>
                  <a:lnTo>
                    <a:pt x="9834" y="19336"/>
                  </a:lnTo>
                  <a:lnTo>
                    <a:pt x="9834" y="19447"/>
                  </a:lnTo>
                  <a:lnTo>
                    <a:pt x="9834" y="19816"/>
                  </a:lnTo>
                  <a:lnTo>
                    <a:pt x="9834" y="19890"/>
                  </a:lnTo>
                  <a:cubicBezTo>
                    <a:pt x="9686" y="19927"/>
                    <a:pt x="9539" y="19927"/>
                    <a:pt x="9354" y="19964"/>
                  </a:cubicBezTo>
                  <a:lnTo>
                    <a:pt x="9317" y="19964"/>
                  </a:lnTo>
                  <a:lnTo>
                    <a:pt x="9317" y="19927"/>
                  </a:lnTo>
                  <a:cubicBezTo>
                    <a:pt x="9280" y="19779"/>
                    <a:pt x="9169" y="19632"/>
                    <a:pt x="9095" y="19558"/>
                  </a:cubicBezTo>
                  <a:cubicBezTo>
                    <a:pt x="8947" y="19373"/>
                    <a:pt x="8910" y="19373"/>
                    <a:pt x="8910" y="19373"/>
                  </a:cubicBezTo>
                  <a:cubicBezTo>
                    <a:pt x="8873" y="19373"/>
                    <a:pt x="8873" y="19373"/>
                    <a:pt x="8873" y="19410"/>
                  </a:cubicBezTo>
                  <a:lnTo>
                    <a:pt x="8873" y="19521"/>
                  </a:lnTo>
                  <a:cubicBezTo>
                    <a:pt x="8873" y="19521"/>
                    <a:pt x="8873" y="19558"/>
                    <a:pt x="8910" y="19632"/>
                  </a:cubicBezTo>
                  <a:cubicBezTo>
                    <a:pt x="8910" y="19743"/>
                    <a:pt x="8947" y="19890"/>
                    <a:pt x="8910" y="20001"/>
                  </a:cubicBezTo>
                  <a:lnTo>
                    <a:pt x="8910" y="20075"/>
                  </a:lnTo>
                  <a:cubicBezTo>
                    <a:pt x="8762" y="20112"/>
                    <a:pt x="8577" y="20149"/>
                    <a:pt x="8429" y="20186"/>
                  </a:cubicBezTo>
                  <a:cubicBezTo>
                    <a:pt x="8429" y="20186"/>
                    <a:pt x="8429" y="20149"/>
                    <a:pt x="8392" y="20149"/>
                  </a:cubicBezTo>
                  <a:cubicBezTo>
                    <a:pt x="8319" y="20001"/>
                    <a:pt x="8208" y="19927"/>
                    <a:pt x="8134" y="19779"/>
                  </a:cubicBezTo>
                  <a:lnTo>
                    <a:pt x="7986" y="19632"/>
                  </a:lnTo>
                  <a:cubicBezTo>
                    <a:pt x="7986" y="19595"/>
                    <a:pt x="7949" y="19595"/>
                    <a:pt x="7949" y="19595"/>
                  </a:cubicBezTo>
                  <a:cubicBezTo>
                    <a:pt x="7875" y="19595"/>
                    <a:pt x="7838" y="19632"/>
                    <a:pt x="7838" y="19706"/>
                  </a:cubicBezTo>
                  <a:lnTo>
                    <a:pt x="7838" y="19743"/>
                  </a:lnTo>
                  <a:cubicBezTo>
                    <a:pt x="7838" y="19743"/>
                    <a:pt x="7875" y="19779"/>
                    <a:pt x="7875" y="19890"/>
                  </a:cubicBezTo>
                  <a:cubicBezTo>
                    <a:pt x="7949" y="19964"/>
                    <a:pt x="7949" y="20112"/>
                    <a:pt x="7949" y="20260"/>
                  </a:cubicBezTo>
                  <a:lnTo>
                    <a:pt x="7949" y="20334"/>
                  </a:lnTo>
                  <a:cubicBezTo>
                    <a:pt x="7801" y="20371"/>
                    <a:pt x="7616" y="20445"/>
                    <a:pt x="7468" y="20482"/>
                  </a:cubicBezTo>
                  <a:cubicBezTo>
                    <a:pt x="7468" y="20445"/>
                    <a:pt x="7431" y="20445"/>
                    <a:pt x="7431" y="20371"/>
                  </a:cubicBezTo>
                  <a:cubicBezTo>
                    <a:pt x="7320" y="20260"/>
                    <a:pt x="7246" y="20149"/>
                    <a:pt x="7098" y="20075"/>
                  </a:cubicBezTo>
                  <a:cubicBezTo>
                    <a:pt x="7025" y="19964"/>
                    <a:pt x="6914" y="19927"/>
                    <a:pt x="6914" y="19927"/>
                  </a:cubicBezTo>
                  <a:lnTo>
                    <a:pt x="6840" y="19927"/>
                  </a:lnTo>
                  <a:cubicBezTo>
                    <a:pt x="6766" y="19964"/>
                    <a:pt x="6766" y="19964"/>
                    <a:pt x="6840" y="20001"/>
                  </a:cubicBezTo>
                  <a:cubicBezTo>
                    <a:pt x="6840" y="20001"/>
                    <a:pt x="6877" y="20075"/>
                    <a:pt x="6877" y="20149"/>
                  </a:cubicBezTo>
                  <a:cubicBezTo>
                    <a:pt x="6914" y="20260"/>
                    <a:pt x="6914" y="20371"/>
                    <a:pt x="6951" y="20519"/>
                  </a:cubicBezTo>
                  <a:lnTo>
                    <a:pt x="6951" y="20630"/>
                  </a:lnTo>
                  <a:lnTo>
                    <a:pt x="6544" y="20741"/>
                  </a:lnTo>
                  <a:cubicBezTo>
                    <a:pt x="6507" y="20704"/>
                    <a:pt x="6507" y="20667"/>
                    <a:pt x="6470" y="20667"/>
                  </a:cubicBezTo>
                  <a:cubicBezTo>
                    <a:pt x="6359" y="20556"/>
                    <a:pt x="6211" y="20445"/>
                    <a:pt x="6100" y="20334"/>
                  </a:cubicBezTo>
                  <a:cubicBezTo>
                    <a:pt x="5989" y="20297"/>
                    <a:pt x="5952" y="20260"/>
                    <a:pt x="5915" y="20186"/>
                  </a:cubicBezTo>
                  <a:cubicBezTo>
                    <a:pt x="5896" y="20176"/>
                    <a:pt x="5878" y="20172"/>
                    <a:pt x="5863" y="20172"/>
                  </a:cubicBezTo>
                  <a:cubicBezTo>
                    <a:pt x="5822" y="20172"/>
                    <a:pt x="5795" y="20206"/>
                    <a:pt x="5768" y="20260"/>
                  </a:cubicBezTo>
                  <a:lnTo>
                    <a:pt x="5768" y="20297"/>
                  </a:lnTo>
                  <a:cubicBezTo>
                    <a:pt x="5768" y="20297"/>
                    <a:pt x="5805" y="20334"/>
                    <a:pt x="5841" y="20445"/>
                  </a:cubicBezTo>
                  <a:cubicBezTo>
                    <a:pt x="5915" y="20519"/>
                    <a:pt x="5952" y="20667"/>
                    <a:pt x="5952" y="20815"/>
                  </a:cubicBezTo>
                  <a:cubicBezTo>
                    <a:pt x="5952" y="20852"/>
                    <a:pt x="5952" y="20889"/>
                    <a:pt x="5989" y="21000"/>
                  </a:cubicBezTo>
                  <a:cubicBezTo>
                    <a:pt x="5915" y="21036"/>
                    <a:pt x="5768" y="21073"/>
                    <a:pt x="5657" y="21110"/>
                  </a:cubicBezTo>
                  <a:cubicBezTo>
                    <a:pt x="5620" y="21036"/>
                    <a:pt x="5546" y="21000"/>
                    <a:pt x="5472" y="20926"/>
                  </a:cubicBezTo>
                  <a:cubicBezTo>
                    <a:pt x="5398" y="20852"/>
                    <a:pt x="5250" y="20704"/>
                    <a:pt x="5102" y="20667"/>
                  </a:cubicBezTo>
                  <a:cubicBezTo>
                    <a:pt x="5028" y="20630"/>
                    <a:pt x="4917" y="20556"/>
                    <a:pt x="4917" y="20519"/>
                  </a:cubicBezTo>
                  <a:lnTo>
                    <a:pt x="4880" y="20519"/>
                  </a:lnTo>
                  <a:cubicBezTo>
                    <a:pt x="4843" y="20519"/>
                    <a:pt x="4843" y="20556"/>
                    <a:pt x="4843" y="20556"/>
                  </a:cubicBezTo>
                  <a:lnTo>
                    <a:pt x="4843" y="20630"/>
                  </a:lnTo>
                  <a:cubicBezTo>
                    <a:pt x="4843" y="20630"/>
                    <a:pt x="4880" y="20667"/>
                    <a:pt x="4917" y="20741"/>
                  </a:cubicBezTo>
                  <a:cubicBezTo>
                    <a:pt x="4991" y="20852"/>
                    <a:pt x="5028" y="21000"/>
                    <a:pt x="5065" y="21110"/>
                  </a:cubicBezTo>
                  <a:cubicBezTo>
                    <a:pt x="5102" y="21258"/>
                    <a:pt x="5102" y="21369"/>
                    <a:pt x="5102" y="21406"/>
                  </a:cubicBezTo>
                  <a:cubicBezTo>
                    <a:pt x="5065" y="21443"/>
                    <a:pt x="4991" y="21480"/>
                    <a:pt x="4917" y="21480"/>
                  </a:cubicBezTo>
                  <a:cubicBezTo>
                    <a:pt x="4880" y="21406"/>
                    <a:pt x="4806" y="21295"/>
                    <a:pt x="4695" y="21221"/>
                  </a:cubicBezTo>
                  <a:cubicBezTo>
                    <a:pt x="4658" y="21110"/>
                    <a:pt x="4621" y="21073"/>
                    <a:pt x="4547" y="21000"/>
                  </a:cubicBezTo>
                  <a:cubicBezTo>
                    <a:pt x="4511" y="20889"/>
                    <a:pt x="4474" y="20852"/>
                    <a:pt x="4437" y="20741"/>
                  </a:cubicBezTo>
                  <a:cubicBezTo>
                    <a:pt x="4252" y="20445"/>
                    <a:pt x="3993" y="20112"/>
                    <a:pt x="3808" y="19779"/>
                  </a:cubicBezTo>
                  <a:cubicBezTo>
                    <a:pt x="3623" y="19410"/>
                    <a:pt x="3438" y="19077"/>
                    <a:pt x="3254" y="18670"/>
                  </a:cubicBezTo>
                  <a:cubicBezTo>
                    <a:pt x="3180" y="18486"/>
                    <a:pt x="3069" y="18301"/>
                    <a:pt x="3032" y="18079"/>
                  </a:cubicBezTo>
                  <a:cubicBezTo>
                    <a:pt x="2958" y="17894"/>
                    <a:pt x="2847" y="17709"/>
                    <a:pt x="2810" y="17487"/>
                  </a:cubicBezTo>
                  <a:cubicBezTo>
                    <a:pt x="2699" y="17302"/>
                    <a:pt x="2662" y="17044"/>
                    <a:pt x="2588" y="16859"/>
                  </a:cubicBezTo>
                  <a:cubicBezTo>
                    <a:pt x="2514" y="16785"/>
                    <a:pt x="2477" y="16674"/>
                    <a:pt x="2477" y="16563"/>
                  </a:cubicBezTo>
                  <a:cubicBezTo>
                    <a:pt x="2440" y="16452"/>
                    <a:pt x="2440" y="16378"/>
                    <a:pt x="2403" y="16230"/>
                  </a:cubicBezTo>
                  <a:cubicBezTo>
                    <a:pt x="2329" y="16045"/>
                    <a:pt x="2255" y="15824"/>
                    <a:pt x="2218" y="15639"/>
                  </a:cubicBezTo>
                  <a:cubicBezTo>
                    <a:pt x="2144" y="15454"/>
                    <a:pt x="2107" y="15195"/>
                    <a:pt x="2070" y="15010"/>
                  </a:cubicBezTo>
                  <a:cubicBezTo>
                    <a:pt x="1960" y="14641"/>
                    <a:pt x="1923" y="14234"/>
                    <a:pt x="1849" y="13864"/>
                  </a:cubicBezTo>
                  <a:cubicBezTo>
                    <a:pt x="1775" y="13679"/>
                    <a:pt x="1775" y="13494"/>
                    <a:pt x="1775" y="13310"/>
                  </a:cubicBezTo>
                  <a:cubicBezTo>
                    <a:pt x="1775" y="13125"/>
                    <a:pt x="1738" y="12977"/>
                    <a:pt x="1738" y="12792"/>
                  </a:cubicBezTo>
                  <a:cubicBezTo>
                    <a:pt x="1738" y="12681"/>
                    <a:pt x="1738" y="12496"/>
                    <a:pt x="1701" y="12348"/>
                  </a:cubicBezTo>
                  <a:lnTo>
                    <a:pt x="1701" y="11942"/>
                  </a:lnTo>
                  <a:lnTo>
                    <a:pt x="1701" y="11239"/>
                  </a:lnTo>
                  <a:cubicBezTo>
                    <a:pt x="1701" y="10872"/>
                    <a:pt x="1737" y="10650"/>
                    <a:pt x="1738" y="10648"/>
                  </a:cubicBezTo>
                  <a:lnTo>
                    <a:pt x="1738" y="10648"/>
                  </a:lnTo>
                  <a:cubicBezTo>
                    <a:pt x="1737" y="10650"/>
                    <a:pt x="1701" y="10872"/>
                    <a:pt x="1664" y="11239"/>
                  </a:cubicBezTo>
                  <a:cubicBezTo>
                    <a:pt x="1664" y="11424"/>
                    <a:pt x="1590" y="11646"/>
                    <a:pt x="1590" y="11942"/>
                  </a:cubicBezTo>
                  <a:cubicBezTo>
                    <a:pt x="1590" y="12053"/>
                    <a:pt x="1590" y="12200"/>
                    <a:pt x="1553" y="12348"/>
                  </a:cubicBezTo>
                  <a:lnTo>
                    <a:pt x="1553" y="12792"/>
                  </a:lnTo>
                  <a:lnTo>
                    <a:pt x="1553" y="13310"/>
                  </a:lnTo>
                  <a:lnTo>
                    <a:pt x="1553" y="13864"/>
                  </a:lnTo>
                  <a:cubicBezTo>
                    <a:pt x="1590" y="14234"/>
                    <a:pt x="1590" y="14641"/>
                    <a:pt x="1701" y="15010"/>
                  </a:cubicBezTo>
                  <a:cubicBezTo>
                    <a:pt x="1738" y="15195"/>
                    <a:pt x="1738" y="15454"/>
                    <a:pt x="1775" y="15639"/>
                  </a:cubicBezTo>
                  <a:cubicBezTo>
                    <a:pt x="1849" y="15824"/>
                    <a:pt x="1886" y="16045"/>
                    <a:pt x="1923" y="16267"/>
                  </a:cubicBezTo>
                  <a:cubicBezTo>
                    <a:pt x="1923" y="16378"/>
                    <a:pt x="1960" y="16489"/>
                    <a:pt x="1960" y="16600"/>
                  </a:cubicBezTo>
                  <a:cubicBezTo>
                    <a:pt x="1960" y="16674"/>
                    <a:pt x="2033" y="16822"/>
                    <a:pt x="2070" y="16933"/>
                  </a:cubicBezTo>
                  <a:cubicBezTo>
                    <a:pt x="2107" y="17155"/>
                    <a:pt x="2144" y="17339"/>
                    <a:pt x="2255" y="17561"/>
                  </a:cubicBezTo>
                  <a:cubicBezTo>
                    <a:pt x="2292" y="17783"/>
                    <a:pt x="2403" y="17968"/>
                    <a:pt x="2440" y="18227"/>
                  </a:cubicBezTo>
                  <a:cubicBezTo>
                    <a:pt x="2514" y="18449"/>
                    <a:pt x="2588" y="18633"/>
                    <a:pt x="2662" y="18818"/>
                  </a:cubicBezTo>
                  <a:cubicBezTo>
                    <a:pt x="2773" y="19040"/>
                    <a:pt x="2847" y="19225"/>
                    <a:pt x="2958" y="19447"/>
                  </a:cubicBezTo>
                  <a:cubicBezTo>
                    <a:pt x="1035" y="16415"/>
                    <a:pt x="961" y="13162"/>
                    <a:pt x="961" y="13125"/>
                  </a:cubicBezTo>
                  <a:cubicBezTo>
                    <a:pt x="961" y="10315"/>
                    <a:pt x="1886" y="7727"/>
                    <a:pt x="3438" y="5583"/>
                  </a:cubicBezTo>
                  <a:close/>
                  <a:moveTo>
                    <a:pt x="22035" y="21850"/>
                  </a:moveTo>
                  <a:lnTo>
                    <a:pt x="21998" y="21887"/>
                  </a:lnTo>
                  <a:cubicBezTo>
                    <a:pt x="21998" y="21887"/>
                    <a:pt x="21998" y="21850"/>
                    <a:pt x="22035" y="21850"/>
                  </a:cubicBezTo>
                  <a:close/>
                  <a:moveTo>
                    <a:pt x="12385" y="20889"/>
                  </a:moveTo>
                  <a:lnTo>
                    <a:pt x="12385" y="21184"/>
                  </a:lnTo>
                  <a:cubicBezTo>
                    <a:pt x="12385" y="21295"/>
                    <a:pt x="12422" y="21443"/>
                    <a:pt x="12533" y="21591"/>
                  </a:cubicBezTo>
                  <a:lnTo>
                    <a:pt x="12607" y="21776"/>
                  </a:lnTo>
                  <a:cubicBezTo>
                    <a:pt x="12607" y="21813"/>
                    <a:pt x="12644" y="21813"/>
                    <a:pt x="12718" y="21813"/>
                  </a:cubicBezTo>
                  <a:cubicBezTo>
                    <a:pt x="12755" y="21813"/>
                    <a:pt x="12755" y="21776"/>
                    <a:pt x="12755" y="21739"/>
                  </a:cubicBezTo>
                  <a:lnTo>
                    <a:pt x="12755" y="21591"/>
                  </a:lnTo>
                  <a:cubicBezTo>
                    <a:pt x="12755" y="21480"/>
                    <a:pt x="12792" y="21369"/>
                    <a:pt x="12829" y="21258"/>
                  </a:cubicBezTo>
                  <a:cubicBezTo>
                    <a:pt x="12903" y="21184"/>
                    <a:pt x="12977" y="21036"/>
                    <a:pt x="13014" y="20926"/>
                  </a:cubicBezTo>
                  <a:lnTo>
                    <a:pt x="13310" y="20926"/>
                  </a:lnTo>
                  <a:lnTo>
                    <a:pt x="13310" y="21221"/>
                  </a:lnTo>
                  <a:cubicBezTo>
                    <a:pt x="13310" y="21406"/>
                    <a:pt x="13347" y="21554"/>
                    <a:pt x="13383" y="21628"/>
                  </a:cubicBezTo>
                  <a:cubicBezTo>
                    <a:pt x="13457" y="21739"/>
                    <a:pt x="13457" y="21813"/>
                    <a:pt x="13494" y="21813"/>
                  </a:cubicBezTo>
                  <a:cubicBezTo>
                    <a:pt x="13494" y="21850"/>
                    <a:pt x="13531" y="21850"/>
                    <a:pt x="13568" y="21850"/>
                  </a:cubicBezTo>
                  <a:cubicBezTo>
                    <a:pt x="13642" y="21850"/>
                    <a:pt x="13642" y="21813"/>
                    <a:pt x="13642" y="21776"/>
                  </a:cubicBezTo>
                  <a:cubicBezTo>
                    <a:pt x="13642" y="21776"/>
                    <a:pt x="13642" y="21739"/>
                    <a:pt x="13679" y="21628"/>
                  </a:cubicBezTo>
                  <a:cubicBezTo>
                    <a:pt x="13716" y="21554"/>
                    <a:pt x="13753" y="21406"/>
                    <a:pt x="13827" y="21295"/>
                  </a:cubicBezTo>
                  <a:cubicBezTo>
                    <a:pt x="13864" y="21221"/>
                    <a:pt x="13938" y="21073"/>
                    <a:pt x="14049" y="21000"/>
                  </a:cubicBezTo>
                  <a:lnTo>
                    <a:pt x="14308" y="21000"/>
                  </a:lnTo>
                  <a:cubicBezTo>
                    <a:pt x="14308" y="21073"/>
                    <a:pt x="14271" y="21184"/>
                    <a:pt x="14271" y="21258"/>
                  </a:cubicBezTo>
                  <a:cubicBezTo>
                    <a:pt x="14271" y="21443"/>
                    <a:pt x="14271" y="21591"/>
                    <a:pt x="14308" y="21665"/>
                  </a:cubicBezTo>
                  <a:cubicBezTo>
                    <a:pt x="14308" y="21776"/>
                    <a:pt x="14382" y="21813"/>
                    <a:pt x="14382" y="21850"/>
                  </a:cubicBezTo>
                  <a:cubicBezTo>
                    <a:pt x="14400" y="21887"/>
                    <a:pt x="14419" y="21905"/>
                    <a:pt x="14437" y="21905"/>
                  </a:cubicBezTo>
                  <a:cubicBezTo>
                    <a:pt x="14456" y="21905"/>
                    <a:pt x="14474" y="21887"/>
                    <a:pt x="14493" y="21850"/>
                  </a:cubicBezTo>
                  <a:cubicBezTo>
                    <a:pt x="14493" y="21850"/>
                    <a:pt x="14493" y="21776"/>
                    <a:pt x="14567" y="21739"/>
                  </a:cubicBezTo>
                  <a:cubicBezTo>
                    <a:pt x="14604" y="21628"/>
                    <a:pt x="14641" y="21480"/>
                    <a:pt x="14751" y="21406"/>
                  </a:cubicBezTo>
                  <a:cubicBezTo>
                    <a:pt x="14788" y="21295"/>
                    <a:pt x="14936" y="21184"/>
                    <a:pt x="15010" y="21073"/>
                  </a:cubicBezTo>
                  <a:lnTo>
                    <a:pt x="15306" y="21073"/>
                  </a:lnTo>
                  <a:cubicBezTo>
                    <a:pt x="15232" y="21184"/>
                    <a:pt x="15232" y="21258"/>
                    <a:pt x="15232" y="21369"/>
                  </a:cubicBezTo>
                  <a:lnTo>
                    <a:pt x="15232" y="21776"/>
                  </a:lnTo>
                  <a:cubicBezTo>
                    <a:pt x="15232" y="21850"/>
                    <a:pt x="15306" y="21961"/>
                    <a:pt x="15306" y="21961"/>
                  </a:cubicBezTo>
                  <a:cubicBezTo>
                    <a:pt x="15306" y="21992"/>
                    <a:pt x="15326" y="22003"/>
                    <a:pt x="15349" y="22003"/>
                  </a:cubicBezTo>
                  <a:cubicBezTo>
                    <a:pt x="15380" y="22003"/>
                    <a:pt x="15417" y="21982"/>
                    <a:pt x="15417" y="21961"/>
                  </a:cubicBezTo>
                  <a:cubicBezTo>
                    <a:pt x="15417" y="21961"/>
                    <a:pt x="15417" y="21850"/>
                    <a:pt x="15491" y="21813"/>
                  </a:cubicBezTo>
                  <a:cubicBezTo>
                    <a:pt x="15528" y="21739"/>
                    <a:pt x="15602" y="21591"/>
                    <a:pt x="15676" y="21480"/>
                  </a:cubicBezTo>
                  <a:cubicBezTo>
                    <a:pt x="15750" y="21406"/>
                    <a:pt x="15861" y="21258"/>
                    <a:pt x="15934" y="21221"/>
                  </a:cubicBezTo>
                  <a:cubicBezTo>
                    <a:pt x="16045" y="21221"/>
                    <a:pt x="16119" y="21221"/>
                    <a:pt x="16230" y="21258"/>
                  </a:cubicBezTo>
                  <a:cubicBezTo>
                    <a:pt x="16156" y="21369"/>
                    <a:pt x="16156" y="21443"/>
                    <a:pt x="16119" y="21554"/>
                  </a:cubicBezTo>
                  <a:cubicBezTo>
                    <a:pt x="16082" y="21739"/>
                    <a:pt x="16082" y="21850"/>
                    <a:pt x="16082" y="21961"/>
                  </a:cubicBezTo>
                  <a:lnTo>
                    <a:pt x="16082" y="22146"/>
                  </a:lnTo>
                  <a:cubicBezTo>
                    <a:pt x="16082" y="22183"/>
                    <a:pt x="16119" y="22183"/>
                    <a:pt x="16156" y="22183"/>
                  </a:cubicBezTo>
                  <a:cubicBezTo>
                    <a:pt x="16230" y="22183"/>
                    <a:pt x="16267" y="22183"/>
                    <a:pt x="16267" y="22146"/>
                  </a:cubicBezTo>
                  <a:cubicBezTo>
                    <a:pt x="16267" y="22146"/>
                    <a:pt x="16304" y="22072"/>
                    <a:pt x="16341" y="21998"/>
                  </a:cubicBezTo>
                  <a:cubicBezTo>
                    <a:pt x="16415" y="21887"/>
                    <a:pt x="16489" y="21776"/>
                    <a:pt x="16600" y="21665"/>
                  </a:cubicBezTo>
                  <a:cubicBezTo>
                    <a:pt x="16674" y="21591"/>
                    <a:pt x="16785" y="21480"/>
                    <a:pt x="16896" y="21406"/>
                  </a:cubicBezTo>
                  <a:lnTo>
                    <a:pt x="16970" y="21406"/>
                  </a:lnTo>
                  <a:cubicBezTo>
                    <a:pt x="17044" y="21406"/>
                    <a:pt x="17081" y="21443"/>
                    <a:pt x="17191" y="21443"/>
                  </a:cubicBezTo>
                  <a:lnTo>
                    <a:pt x="17044" y="21739"/>
                  </a:lnTo>
                  <a:cubicBezTo>
                    <a:pt x="17007" y="21850"/>
                    <a:pt x="16970" y="21998"/>
                    <a:pt x="16970" y="22146"/>
                  </a:cubicBezTo>
                  <a:lnTo>
                    <a:pt x="16970" y="22330"/>
                  </a:lnTo>
                  <a:lnTo>
                    <a:pt x="16970" y="22367"/>
                  </a:lnTo>
                  <a:cubicBezTo>
                    <a:pt x="16970" y="22404"/>
                    <a:pt x="17007" y="22404"/>
                    <a:pt x="17044" y="22404"/>
                  </a:cubicBezTo>
                  <a:cubicBezTo>
                    <a:pt x="17081" y="22404"/>
                    <a:pt x="17081" y="22404"/>
                    <a:pt x="17081" y="22367"/>
                  </a:cubicBezTo>
                  <a:cubicBezTo>
                    <a:pt x="17081" y="22367"/>
                    <a:pt x="17155" y="22330"/>
                    <a:pt x="17191" y="22220"/>
                  </a:cubicBezTo>
                  <a:cubicBezTo>
                    <a:pt x="17265" y="22146"/>
                    <a:pt x="17376" y="21998"/>
                    <a:pt x="17450" y="21887"/>
                  </a:cubicBezTo>
                  <a:cubicBezTo>
                    <a:pt x="17561" y="21813"/>
                    <a:pt x="17709" y="21739"/>
                    <a:pt x="17820" y="21628"/>
                  </a:cubicBezTo>
                  <a:cubicBezTo>
                    <a:pt x="17820" y="21628"/>
                    <a:pt x="17894" y="21628"/>
                    <a:pt x="17894" y="21591"/>
                  </a:cubicBezTo>
                  <a:cubicBezTo>
                    <a:pt x="17968" y="21591"/>
                    <a:pt x="18005" y="21628"/>
                    <a:pt x="18116" y="21628"/>
                  </a:cubicBezTo>
                  <a:lnTo>
                    <a:pt x="17968" y="21887"/>
                  </a:lnTo>
                  <a:cubicBezTo>
                    <a:pt x="17894" y="22072"/>
                    <a:pt x="17894" y="22220"/>
                    <a:pt x="17820" y="22294"/>
                  </a:cubicBezTo>
                  <a:cubicBezTo>
                    <a:pt x="17820" y="22367"/>
                    <a:pt x="17783" y="22441"/>
                    <a:pt x="17783" y="22441"/>
                  </a:cubicBezTo>
                  <a:cubicBezTo>
                    <a:pt x="17783" y="22515"/>
                    <a:pt x="17783" y="22552"/>
                    <a:pt x="17820" y="22552"/>
                  </a:cubicBezTo>
                  <a:cubicBezTo>
                    <a:pt x="17894" y="22552"/>
                    <a:pt x="17931" y="22552"/>
                    <a:pt x="17931" y="22515"/>
                  </a:cubicBezTo>
                  <a:cubicBezTo>
                    <a:pt x="17931" y="22515"/>
                    <a:pt x="17968" y="22441"/>
                    <a:pt x="18005" y="22367"/>
                  </a:cubicBezTo>
                  <a:lnTo>
                    <a:pt x="18301" y="22072"/>
                  </a:lnTo>
                  <a:cubicBezTo>
                    <a:pt x="18375" y="21998"/>
                    <a:pt x="18522" y="21887"/>
                    <a:pt x="18670" y="21813"/>
                  </a:cubicBezTo>
                  <a:cubicBezTo>
                    <a:pt x="18707" y="21813"/>
                    <a:pt x="18707" y="21776"/>
                    <a:pt x="18744" y="21776"/>
                  </a:cubicBezTo>
                  <a:cubicBezTo>
                    <a:pt x="18855" y="21776"/>
                    <a:pt x="18892" y="21813"/>
                    <a:pt x="18929" y="21813"/>
                  </a:cubicBezTo>
                  <a:cubicBezTo>
                    <a:pt x="18855" y="21887"/>
                    <a:pt x="18818" y="21998"/>
                    <a:pt x="18744" y="22072"/>
                  </a:cubicBezTo>
                  <a:cubicBezTo>
                    <a:pt x="18670" y="22257"/>
                    <a:pt x="18633" y="22404"/>
                    <a:pt x="18633" y="22441"/>
                  </a:cubicBezTo>
                  <a:cubicBezTo>
                    <a:pt x="18559" y="22552"/>
                    <a:pt x="18559" y="22626"/>
                    <a:pt x="18559" y="22626"/>
                  </a:cubicBezTo>
                  <a:cubicBezTo>
                    <a:pt x="18559" y="22700"/>
                    <a:pt x="18559" y="22737"/>
                    <a:pt x="18633" y="22737"/>
                  </a:cubicBezTo>
                  <a:cubicBezTo>
                    <a:pt x="18670" y="22737"/>
                    <a:pt x="18707" y="22737"/>
                    <a:pt x="18707" y="22700"/>
                  </a:cubicBezTo>
                  <a:lnTo>
                    <a:pt x="18855" y="22552"/>
                  </a:lnTo>
                  <a:cubicBezTo>
                    <a:pt x="18929" y="22441"/>
                    <a:pt x="19077" y="22367"/>
                    <a:pt x="19188" y="22257"/>
                  </a:cubicBezTo>
                  <a:cubicBezTo>
                    <a:pt x="19299" y="22183"/>
                    <a:pt x="19447" y="22072"/>
                    <a:pt x="19595" y="22035"/>
                  </a:cubicBezTo>
                  <a:cubicBezTo>
                    <a:pt x="19632" y="22035"/>
                    <a:pt x="19669" y="21998"/>
                    <a:pt x="19669" y="21998"/>
                  </a:cubicBezTo>
                  <a:cubicBezTo>
                    <a:pt x="19742" y="21998"/>
                    <a:pt x="19816" y="22035"/>
                    <a:pt x="19853" y="22035"/>
                  </a:cubicBezTo>
                  <a:cubicBezTo>
                    <a:pt x="19779" y="22146"/>
                    <a:pt x="19669" y="22220"/>
                    <a:pt x="19632" y="22330"/>
                  </a:cubicBezTo>
                  <a:cubicBezTo>
                    <a:pt x="19558" y="22441"/>
                    <a:pt x="19447" y="22626"/>
                    <a:pt x="19447" y="22700"/>
                  </a:cubicBezTo>
                  <a:cubicBezTo>
                    <a:pt x="19410" y="22774"/>
                    <a:pt x="19410" y="22885"/>
                    <a:pt x="19410" y="22885"/>
                  </a:cubicBezTo>
                  <a:cubicBezTo>
                    <a:pt x="19410" y="22922"/>
                    <a:pt x="19410" y="22959"/>
                    <a:pt x="19447" y="22959"/>
                  </a:cubicBezTo>
                  <a:lnTo>
                    <a:pt x="19558" y="22959"/>
                  </a:lnTo>
                  <a:lnTo>
                    <a:pt x="19669" y="22811"/>
                  </a:lnTo>
                  <a:cubicBezTo>
                    <a:pt x="19779" y="22737"/>
                    <a:pt x="19927" y="22626"/>
                    <a:pt x="20038" y="22552"/>
                  </a:cubicBezTo>
                  <a:cubicBezTo>
                    <a:pt x="20186" y="22441"/>
                    <a:pt x="20334" y="22367"/>
                    <a:pt x="20482" y="22330"/>
                  </a:cubicBezTo>
                  <a:cubicBezTo>
                    <a:pt x="20519" y="22330"/>
                    <a:pt x="20556" y="22257"/>
                    <a:pt x="20593" y="22257"/>
                  </a:cubicBezTo>
                  <a:cubicBezTo>
                    <a:pt x="20667" y="22257"/>
                    <a:pt x="20704" y="22330"/>
                    <a:pt x="20778" y="22330"/>
                  </a:cubicBezTo>
                  <a:lnTo>
                    <a:pt x="20519" y="22589"/>
                  </a:lnTo>
                  <a:cubicBezTo>
                    <a:pt x="20408" y="22700"/>
                    <a:pt x="20334" y="22811"/>
                    <a:pt x="20297" y="22959"/>
                  </a:cubicBezTo>
                  <a:lnTo>
                    <a:pt x="20186" y="23144"/>
                  </a:lnTo>
                  <a:cubicBezTo>
                    <a:pt x="20186" y="23181"/>
                    <a:pt x="20186" y="23255"/>
                    <a:pt x="20223" y="23255"/>
                  </a:cubicBezTo>
                  <a:lnTo>
                    <a:pt x="20334" y="23255"/>
                  </a:lnTo>
                  <a:lnTo>
                    <a:pt x="20482" y="23107"/>
                  </a:lnTo>
                  <a:cubicBezTo>
                    <a:pt x="20556" y="22996"/>
                    <a:pt x="20704" y="22922"/>
                    <a:pt x="20852" y="22885"/>
                  </a:cubicBezTo>
                  <a:cubicBezTo>
                    <a:pt x="20957" y="22779"/>
                    <a:pt x="21130" y="22741"/>
                    <a:pt x="21274" y="22705"/>
                  </a:cubicBezTo>
                  <a:lnTo>
                    <a:pt x="21274" y="22705"/>
                  </a:lnTo>
                  <a:cubicBezTo>
                    <a:pt x="21225" y="22769"/>
                    <a:pt x="21186" y="22827"/>
                    <a:pt x="21147" y="22885"/>
                  </a:cubicBezTo>
                  <a:lnTo>
                    <a:pt x="21073" y="23070"/>
                  </a:lnTo>
                  <a:lnTo>
                    <a:pt x="21073" y="23107"/>
                  </a:lnTo>
                  <a:cubicBezTo>
                    <a:pt x="19262" y="24401"/>
                    <a:pt x="16859" y="25325"/>
                    <a:pt x="13531" y="25325"/>
                  </a:cubicBezTo>
                  <a:cubicBezTo>
                    <a:pt x="10352" y="25325"/>
                    <a:pt x="7986" y="24549"/>
                    <a:pt x="6248" y="23329"/>
                  </a:cubicBezTo>
                  <a:cubicBezTo>
                    <a:pt x="6174" y="23292"/>
                    <a:pt x="6100" y="23218"/>
                    <a:pt x="6063" y="23107"/>
                  </a:cubicBezTo>
                  <a:cubicBezTo>
                    <a:pt x="5915" y="22959"/>
                    <a:pt x="5768" y="22774"/>
                    <a:pt x="5620" y="22589"/>
                  </a:cubicBezTo>
                  <a:cubicBezTo>
                    <a:pt x="5509" y="22441"/>
                    <a:pt x="5398" y="22330"/>
                    <a:pt x="5250" y="22146"/>
                  </a:cubicBezTo>
                  <a:lnTo>
                    <a:pt x="5324" y="22146"/>
                  </a:lnTo>
                  <a:cubicBezTo>
                    <a:pt x="5398" y="22220"/>
                    <a:pt x="5509" y="22367"/>
                    <a:pt x="5620" y="22441"/>
                  </a:cubicBezTo>
                  <a:lnTo>
                    <a:pt x="6063" y="22737"/>
                  </a:lnTo>
                  <a:cubicBezTo>
                    <a:pt x="6174" y="22774"/>
                    <a:pt x="6285" y="22811"/>
                    <a:pt x="6285" y="22811"/>
                  </a:cubicBezTo>
                  <a:cubicBezTo>
                    <a:pt x="6322" y="22811"/>
                    <a:pt x="6359" y="22811"/>
                    <a:pt x="6359" y="22774"/>
                  </a:cubicBezTo>
                  <a:cubicBezTo>
                    <a:pt x="6359" y="22737"/>
                    <a:pt x="6359" y="22737"/>
                    <a:pt x="6322" y="22700"/>
                  </a:cubicBezTo>
                  <a:cubicBezTo>
                    <a:pt x="6322" y="22700"/>
                    <a:pt x="6248" y="22626"/>
                    <a:pt x="6174" y="22552"/>
                  </a:cubicBezTo>
                  <a:cubicBezTo>
                    <a:pt x="6100" y="22441"/>
                    <a:pt x="6063" y="22367"/>
                    <a:pt x="5989" y="22220"/>
                  </a:cubicBezTo>
                  <a:cubicBezTo>
                    <a:pt x="5952" y="22146"/>
                    <a:pt x="5915" y="21998"/>
                    <a:pt x="5915" y="21887"/>
                  </a:cubicBezTo>
                  <a:lnTo>
                    <a:pt x="5915" y="21850"/>
                  </a:lnTo>
                  <a:cubicBezTo>
                    <a:pt x="5989" y="21813"/>
                    <a:pt x="6063" y="21813"/>
                    <a:pt x="6137" y="21776"/>
                  </a:cubicBezTo>
                  <a:lnTo>
                    <a:pt x="6137" y="21813"/>
                  </a:lnTo>
                  <a:cubicBezTo>
                    <a:pt x="6174" y="21961"/>
                    <a:pt x="6285" y="22109"/>
                    <a:pt x="6433" y="22183"/>
                  </a:cubicBezTo>
                  <a:cubicBezTo>
                    <a:pt x="6507" y="22294"/>
                    <a:pt x="6655" y="22404"/>
                    <a:pt x="6803" y="22515"/>
                  </a:cubicBezTo>
                  <a:cubicBezTo>
                    <a:pt x="6877" y="22589"/>
                    <a:pt x="6988" y="22663"/>
                    <a:pt x="6988" y="22663"/>
                  </a:cubicBezTo>
                  <a:lnTo>
                    <a:pt x="7025" y="22663"/>
                  </a:lnTo>
                  <a:cubicBezTo>
                    <a:pt x="7025" y="22663"/>
                    <a:pt x="7062" y="22663"/>
                    <a:pt x="7062" y="22589"/>
                  </a:cubicBezTo>
                  <a:lnTo>
                    <a:pt x="7062" y="22515"/>
                  </a:lnTo>
                  <a:cubicBezTo>
                    <a:pt x="7062" y="22515"/>
                    <a:pt x="7025" y="22441"/>
                    <a:pt x="6988" y="22367"/>
                  </a:cubicBezTo>
                  <a:cubicBezTo>
                    <a:pt x="6914" y="22294"/>
                    <a:pt x="6840" y="22146"/>
                    <a:pt x="6840" y="22035"/>
                  </a:cubicBezTo>
                  <a:cubicBezTo>
                    <a:pt x="6803" y="21961"/>
                    <a:pt x="6803" y="21813"/>
                    <a:pt x="6803" y="21739"/>
                  </a:cubicBezTo>
                  <a:lnTo>
                    <a:pt x="6803" y="21628"/>
                  </a:lnTo>
                  <a:cubicBezTo>
                    <a:pt x="6840" y="21628"/>
                    <a:pt x="6914" y="21591"/>
                    <a:pt x="6988" y="21591"/>
                  </a:cubicBezTo>
                  <a:cubicBezTo>
                    <a:pt x="7025" y="21739"/>
                    <a:pt x="7098" y="21850"/>
                    <a:pt x="7209" y="21961"/>
                  </a:cubicBezTo>
                  <a:lnTo>
                    <a:pt x="7542" y="22294"/>
                  </a:lnTo>
                  <a:cubicBezTo>
                    <a:pt x="7616" y="22367"/>
                    <a:pt x="7727" y="22404"/>
                    <a:pt x="7727" y="22404"/>
                  </a:cubicBezTo>
                  <a:lnTo>
                    <a:pt x="7764" y="22404"/>
                  </a:lnTo>
                  <a:cubicBezTo>
                    <a:pt x="7764" y="22404"/>
                    <a:pt x="7801" y="22404"/>
                    <a:pt x="7801" y="22367"/>
                  </a:cubicBezTo>
                  <a:lnTo>
                    <a:pt x="7801" y="22294"/>
                  </a:lnTo>
                  <a:cubicBezTo>
                    <a:pt x="7801" y="22294"/>
                    <a:pt x="7764" y="22220"/>
                    <a:pt x="7727" y="22146"/>
                  </a:cubicBezTo>
                  <a:cubicBezTo>
                    <a:pt x="7653" y="22035"/>
                    <a:pt x="7616" y="21887"/>
                    <a:pt x="7616" y="21813"/>
                  </a:cubicBezTo>
                  <a:lnTo>
                    <a:pt x="7616" y="21480"/>
                  </a:lnTo>
                  <a:cubicBezTo>
                    <a:pt x="7616" y="21443"/>
                    <a:pt x="7616" y="21406"/>
                    <a:pt x="7653" y="21406"/>
                  </a:cubicBezTo>
                  <a:cubicBezTo>
                    <a:pt x="7727" y="21406"/>
                    <a:pt x="7801" y="21369"/>
                    <a:pt x="7838" y="21369"/>
                  </a:cubicBezTo>
                  <a:cubicBezTo>
                    <a:pt x="7912" y="21480"/>
                    <a:pt x="7949" y="21628"/>
                    <a:pt x="8023" y="21739"/>
                  </a:cubicBezTo>
                  <a:cubicBezTo>
                    <a:pt x="8134" y="21850"/>
                    <a:pt x="8208" y="21961"/>
                    <a:pt x="8355" y="22035"/>
                  </a:cubicBezTo>
                  <a:cubicBezTo>
                    <a:pt x="8466" y="22146"/>
                    <a:pt x="8540" y="22183"/>
                    <a:pt x="8540" y="22183"/>
                  </a:cubicBezTo>
                  <a:lnTo>
                    <a:pt x="8651" y="22183"/>
                  </a:lnTo>
                  <a:cubicBezTo>
                    <a:pt x="8688" y="22146"/>
                    <a:pt x="8688" y="22146"/>
                    <a:pt x="8651" y="22109"/>
                  </a:cubicBezTo>
                  <a:cubicBezTo>
                    <a:pt x="8651" y="22109"/>
                    <a:pt x="8577" y="22035"/>
                    <a:pt x="8540" y="21961"/>
                  </a:cubicBezTo>
                  <a:cubicBezTo>
                    <a:pt x="8503" y="21850"/>
                    <a:pt x="8466" y="21739"/>
                    <a:pt x="8466" y="21628"/>
                  </a:cubicBezTo>
                  <a:cubicBezTo>
                    <a:pt x="8466" y="21554"/>
                    <a:pt x="8466" y="21406"/>
                    <a:pt x="8503" y="21295"/>
                  </a:cubicBezTo>
                  <a:cubicBezTo>
                    <a:pt x="8503" y="21258"/>
                    <a:pt x="8503" y="21258"/>
                    <a:pt x="8540" y="21221"/>
                  </a:cubicBezTo>
                  <a:cubicBezTo>
                    <a:pt x="8651" y="21221"/>
                    <a:pt x="8688" y="21184"/>
                    <a:pt x="8762" y="21184"/>
                  </a:cubicBezTo>
                  <a:cubicBezTo>
                    <a:pt x="8836" y="21295"/>
                    <a:pt x="8873" y="21406"/>
                    <a:pt x="8910" y="21554"/>
                  </a:cubicBezTo>
                  <a:cubicBezTo>
                    <a:pt x="9021" y="21665"/>
                    <a:pt x="9095" y="21776"/>
                    <a:pt x="9206" y="21924"/>
                  </a:cubicBezTo>
                  <a:lnTo>
                    <a:pt x="9317" y="22035"/>
                  </a:lnTo>
                  <a:cubicBezTo>
                    <a:pt x="9354" y="22072"/>
                    <a:pt x="9381" y="22090"/>
                    <a:pt x="9400" y="22090"/>
                  </a:cubicBezTo>
                  <a:cubicBezTo>
                    <a:pt x="9418" y="22090"/>
                    <a:pt x="9428" y="22072"/>
                    <a:pt x="9428" y="22035"/>
                  </a:cubicBezTo>
                  <a:cubicBezTo>
                    <a:pt x="9465" y="21998"/>
                    <a:pt x="9465" y="21998"/>
                    <a:pt x="9428" y="21961"/>
                  </a:cubicBezTo>
                  <a:cubicBezTo>
                    <a:pt x="9428" y="21961"/>
                    <a:pt x="9391" y="21924"/>
                    <a:pt x="9391" y="21813"/>
                  </a:cubicBezTo>
                  <a:cubicBezTo>
                    <a:pt x="9317" y="21739"/>
                    <a:pt x="9317" y="21591"/>
                    <a:pt x="9317" y="21480"/>
                  </a:cubicBezTo>
                  <a:cubicBezTo>
                    <a:pt x="9317" y="21406"/>
                    <a:pt x="9391" y="21258"/>
                    <a:pt x="9428" y="21184"/>
                  </a:cubicBezTo>
                  <a:lnTo>
                    <a:pt x="9428" y="21110"/>
                  </a:lnTo>
                  <a:lnTo>
                    <a:pt x="9465" y="21110"/>
                  </a:lnTo>
                  <a:cubicBezTo>
                    <a:pt x="9502" y="21110"/>
                    <a:pt x="9576" y="21110"/>
                    <a:pt x="9649" y="21073"/>
                  </a:cubicBezTo>
                  <a:lnTo>
                    <a:pt x="9686" y="21073"/>
                  </a:lnTo>
                  <a:cubicBezTo>
                    <a:pt x="9686" y="21184"/>
                    <a:pt x="9760" y="21295"/>
                    <a:pt x="9797" y="21406"/>
                  </a:cubicBezTo>
                  <a:cubicBezTo>
                    <a:pt x="9834" y="21554"/>
                    <a:pt x="9945" y="21665"/>
                    <a:pt x="10019" y="21776"/>
                  </a:cubicBezTo>
                  <a:lnTo>
                    <a:pt x="10167" y="21924"/>
                  </a:lnTo>
                  <a:cubicBezTo>
                    <a:pt x="10167" y="21924"/>
                    <a:pt x="10183" y="21940"/>
                    <a:pt x="10194" y="21940"/>
                  </a:cubicBezTo>
                  <a:cubicBezTo>
                    <a:pt x="10200" y="21940"/>
                    <a:pt x="10204" y="21936"/>
                    <a:pt x="10204" y="21924"/>
                  </a:cubicBezTo>
                  <a:cubicBezTo>
                    <a:pt x="10241" y="21924"/>
                    <a:pt x="10241" y="21924"/>
                    <a:pt x="10241" y="21850"/>
                  </a:cubicBezTo>
                  <a:lnTo>
                    <a:pt x="10241" y="21776"/>
                  </a:lnTo>
                  <a:cubicBezTo>
                    <a:pt x="10241" y="21776"/>
                    <a:pt x="10204" y="21665"/>
                    <a:pt x="10204" y="21628"/>
                  </a:cubicBezTo>
                  <a:cubicBezTo>
                    <a:pt x="10204" y="21554"/>
                    <a:pt x="10167" y="21406"/>
                    <a:pt x="10204" y="21295"/>
                  </a:cubicBezTo>
                  <a:cubicBezTo>
                    <a:pt x="10204" y="21221"/>
                    <a:pt x="10241" y="21073"/>
                    <a:pt x="10315" y="21000"/>
                  </a:cubicBezTo>
                  <a:lnTo>
                    <a:pt x="10315" y="20926"/>
                  </a:lnTo>
                  <a:cubicBezTo>
                    <a:pt x="10389" y="20926"/>
                    <a:pt x="10500" y="20926"/>
                    <a:pt x="10537" y="20889"/>
                  </a:cubicBezTo>
                  <a:cubicBezTo>
                    <a:pt x="10537" y="20963"/>
                    <a:pt x="10574" y="21110"/>
                    <a:pt x="10611" y="21221"/>
                  </a:cubicBezTo>
                  <a:cubicBezTo>
                    <a:pt x="10685" y="21369"/>
                    <a:pt x="10759" y="21480"/>
                    <a:pt x="10796" y="21591"/>
                  </a:cubicBezTo>
                  <a:cubicBezTo>
                    <a:pt x="10869" y="21665"/>
                    <a:pt x="10943" y="21739"/>
                    <a:pt x="10943" y="21776"/>
                  </a:cubicBezTo>
                  <a:cubicBezTo>
                    <a:pt x="10962" y="21794"/>
                    <a:pt x="10971" y="21804"/>
                    <a:pt x="10985" y="21804"/>
                  </a:cubicBezTo>
                  <a:cubicBezTo>
                    <a:pt x="10999" y="21804"/>
                    <a:pt x="11017" y="21794"/>
                    <a:pt x="11054" y="21776"/>
                  </a:cubicBezTo>
                  <a:cubicBezTo>
                    <a:pt x="11091" y="21776"/>
                    <a:pt x="11091" y="21702"/>
                    <a:pt x="11091" y="21665"/>
                  </a:cubicBezTo>
                  <a:cubicBezTo>
                    <a:pt x="11091" y="21665"/>
                    <a:pt x="11091" y="21628"/>
                    <a:pt x="11054" y="21517"/>
                  </a:cubicBezTo>
                  <a:cubicBezTo>
                    <a:pt x="11054" y="21443"/>
                    <a:pt x="11054" y="21295"/>
                    <a:pt x="11091" y="21221"/>
                  </a:cubicBezTo>
                  <a:cubicBezTo>
                    <a:pt x="11128" y="21110"/>
                    <a:pt x="11165" y="20963"/>
                    <a:pt x="11239" y="20889"/>
                  </a:cubicBezTo>
                  <a:lnTo>
                    <a:pt x="11498" y="20889"/>
                  </a:lnTo>
                  <a:cubicBezTo>
                    <a:pt x="11498" y="20963"/>
                    <a:pt x="11498" y="21073"/>
                    <a:pt x="11535" y="21184"/>
                  </a:cubicBezTo>
                  <a:cubicBezTo>
                    <a:pt x="11609" y="21295"/>
                    <a:pt x="11646" y="21443"/>
                    <a:pt x="11683" y="21554"/>
                  </a:cubicBezTo>
                  <a:lnTo>
                    <a:pt x="11794" y="21739"/>
                  </a:lnTo>
                  <a:lnTo>
                    <a:pt x="11831" y="21776"/>
                  </a:lnTo>
                  <a:cubicBezTo>
                    <a:pt x="11868" y="21776"/>
                    <a:pt x="11868" y="21776"/>
                    <a:pt x="11868" y="21739"/>
                  </a:cubicBezTo>
                  <a:lnTo>
                    <a:pt x="11868" y="21665"/>
                  </a:lnTo>
                  <a:lnTo>
                    <a:pt x="11868" y="21517"/>
                  </a:lnTo>
                  <a:cubicBezTo>
                    <a:pt x="11868" y="21443"/>
                    <a:pt x="11868" y="21295"/>
                    <a:pt x="11905" y="21221"/>
                  </a:cubicBezTo>
                  <a:cubicBezTo>
                    <a:pt x="11979" y="21110"/>
                    <a:pt x="12016" y="20963"/>
                    <a:pt x="12090" y="20889"/>
                  </a:cubicBezTo>
                  <a:close/>
                  <a:moveTo>
                    <a:pt x="13531" y="0"/>
                  </a:moveTo>
                  <a:cubicBezTo>
                    <a:pt x="6063" y="0"/>
                    <a:pt x="0" y="6100"/>
                    <a:pt x="0" y="13531"/>
                  </a:cubicBezTo>
                  <a:cubicBezTo>
                    <a:pt x="0" y="21000"/>
                    <a:pt x="6100" y="27100"/>
                    <a:pt x="13531" y="27100"/>
                  </a:cubicBezTo>
                  <a:cubicBezTo>
                    <a:pt x="21036" y="27100"/>
                    <a:pt x="27063" y="21000"/>
                    <a:pt x="27063" y="13531"/>
                  </a:cubicBezTo>
                  <a:cubicBezTo>
                    <a:pt x="27063" y="6100"/>
                    <a:pt x="21036" y="0"/>
                    <a:pt x="13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1310965" y="4114660"/>
              <a:ext cx="226725" cy="23882"/>
            </a:xfrm>
            <a:custGeom>
              <a:rect b="b" l="l" r="r" t="t"/>
              <a:pathLst>
                <a:path extrusionOk="0" h="1110" w="10538">
                  <a:moveTo>
                    <a:pt x="10537" y="0"/>
                  </a:moveTo>
                  <a:lnTo>
                    <a:pt x="10537" y="0"/>
                  </a:lnTo>
                  <a:cubicBezTo>
                    <a:pt x="10537" y="0"/>
                    <a:pt x="10483" y="14"/>
                    <a:pt x="10374" y="58"/>
                  </a:cubicBezTo>
                  <a:lnTo>
                    <a:pt x="10374" y="58"/>
                  </a:lnTo>
                  <a:cubicBezTo>
                    <a:pt x="10478" y="24"/>
                    <a:pt x="10537" y="0"/>
                    <a:pt x="10537" y="0"/>
                  </a:cubicBezTo>
                  <a:close/>
                  <a:moveTo>
                    <a:pt x="1" y="74"/>
                  </a:moveTo>
                  <a:cubicBezTo>
                    <a:pt x="1" y="74"/>
                    <a:pt x="24" y="98"/>
                    <a:pt x="70" y="107"/>
                  </a:cubicBezTo>
                  <a:lnTo>
                    <a:pt x="70" y="107"/>
                  </a:lnTo>
                  <a:cubicBezTo>
                    <a:pt x="35" y="74"/>
                    <a:pt x="1" y="74"/>
                    <a:pt x="1" y="74"/>
                  </a:cubicBezTo>
                  <a:close/>
                  <a:moveTo>
                    <a:pt x="10374" y="58"/>
                  </a:moveTo>
                  <a:cubicBezTo>
                    <a:pt x="10293" y="84"/>
                    <a:pt x="10186" y="116"/>
                    <a:pt x="10057" y="148"/>
                  </a:cubicBezTo>
                  <a:cubicBezTo>
                    <a:pt x="10050" y="182"/>
                    <a:pt x="10038" y="213"/>
                    <a:pt x="10023" y="242"/>
                  </a:cubicBezTo>
                  <a:lnTo>
                    <a:pt x="10023" y="242"/>
                  </a:lnTo>
                  <a:cubicBezTo>
                    <a:pt x="10049" y="225"/>
                    <a:pt x="10073" y="206"/>
                    <a:pt x="10094" y="185"/>
                  </a:cubicBezTo>
                  <a:cubicBezTo>
                    <a:pt x="10210" y="127"/>
                    <a:pt x="10303" y="86"/>
                    <a:pt x="10374" y="58"/>
                  </a:cubicBezTo>
                  <a:close/>
                  <a:moveTo>
                    <a:pt x="10023" y="242"/>
                  </a:moveTo>
                  <a:lnTo>
                    <a:pt x="10023" y="242"/>
                  </a:lnTo>
                  <a:cubicBezTo>
                    <a:pt x="9912" y="313"/>
                    <a:pt x="9763" y="354"/>
                    <a:pt x="9613" y="444"/>
                  </a:cubicBezTo>
                  <a:cubicBezTo>
                    <a:pt x="9491" y="493"/>
                    <a:pt x="9337" y="526"/>
                    <a:pt x="9182" y="574"/>
                  </a:cubicBezTo>
                  <a:lnTo>
                    <a:pt x="9182" y="574"/>
                  </a:lnTo>
                  <a:cubicBezTo>
                    <a:pt x="9366" y="534"/>
                    <a:pt x="9518" y="508"/>
                    <a:pt x="9650" y="481"/>
                  </a:cubicBezTo>
                  <a:cubicBezTo>
                    <a:pt x="9801" y="451"/>
                    <a:pt x="9953" y="371"/>
                    <a:pt x="10023" y="242"/>
                  </a:cubicBezTo>
                  <a:close/>
                  <a:moveTo>
                    <a:pt x="70" y="107"/>
                  </a:moveTo>
                  <a:lnTo>
                    <a:pt x="70" y="107"/>
                  </a:lnTo>
                  <a:cubicBezTo>
                    <a:pt x="72" y="109"/>
                    <a:pt x="73" y="110"/>
                    <a:pt x="75" y="111"/>
                  </a:cubicBezTo>
                  <a:cubicBezTo>
                    <a:pt x="186" y="148"/>
                    <a:pt x="259" y="185"/>
                    <a:pt x="407" y="259"/>
                  </a:cubicBezTo>
                  <a:cubicBezTo>
                    <a:pt x="555" y="296"/>
                    <a:pt x="740" y="333"/>
                    <a:pt x="925" y="444"/>
                  </a:cubicBezTo>
                  <a:cubicBezTo>
                    <a:pt x="1110" y="481"/>
                    <a:pt x="1332" y="555"/>
                    <a:pt x="1553" y="629"/>
                  </a:cubicBezTo>
                  <a:cubicBezTo>
                    <a:pt x="1701" y="666"/>
                    <a:pt x="1775" y="666"/>
                    <a:pt x="1923" y="703"/>
                  </a:cubicBezTo>
                  <a:cubicBezTo>
                    <a:pt x="2071" y="740"/>
                    <a:pt x="2219" y="740"/>
                    <a:pt x="2330" y="814"/>
                  </a:cubicBezTo>
                  <a:cubicBezTo>
                    <a:pt x="2626" y="851"/>
                    <a:pt x="2958" y="888"/>
                    <a:pt x="3254" y="962"/>
                  </a:cubicBezTo>
                  <a:cubicBezTo>
                    <a:pt x="3402" y="1036"/>
                    <a:pt x="3587" y="1036"/>
                    <a:pt x="3735" y="1036"/>
                  </a:cubicBezTo>
                  <a:cubicBezTo>
                    <a:pt x="3920" y="1036"/>
                    <a:pt x="4067" y="1073"/>
                    <a:pt x="4252" y="1073"/>
                  </a:cubicBezTo>
                  <a:cubicBezTo>
                    <a:pt x="4548" y="1073"/>
                    <a:pt x="4918" y="1110"/>
                    <a:pt x="5251" y="1110"/>
                  </a:cubicBezTo>
                  <a:lnTo>
                    <a:pt x="5768" y="1110"/>
                  </a:lnTo>
                  <a:cubicBezTo>
                    <a:pt x="5953" y="1110"/>
                    <a:pt x="6101" y="1110"/>
                    <a:pt x="6286" y="1073"/>
                  </a:cubicBezTo>
                  <a:cubicBezTo>
                    <a:pt x="6471" y="1073"/>
                    <a:pt x="6581" y="1073"/>
                    <a:pt x="6766" y="1036"/>
                  </a:cubicBezTo>
                  <a:cubicBezTo>
                    <a:pt x="6951" y="1036"/>
                    <a:pt x="7099" y="962"/>
                    <a:pt x="7247" y="962"/>
                  </a:cubicBezTo>
                  <a:cubicBezTo>
                    <a:pt x="7395" y="962"/>
                    <a:pt x="7580" y="925"/>
                    <a:pt x="7691" y="925"/>
                  </a:cubicBezTo>
                  <a:cubicBezTo>
                    <a:pt x="7838" y="888"/>
                    <a:pt x="7986" y="888"/>
                    <a:pt x="8171" y="851"/>
                  </a:cubicBezTo>
                  <a:cubicBezTo>
                    <a:pt x="8319" y="777"/>
                    <a:pt x="8430" y="777"/>
                    <a:pt x="8578" y="740"/>
                  </a:cubicBezTo>
                  <a:cubicBezTo>
                    <a:pt x="8726" y="703"/>
                    <a:pt x="8874" y="666"/>
                    <a:pt x="8948" y="666"/>
                  </a:cubicBezTo>
                  <a:cubicBezTo>
                    <a:pt x="9023" y="628"/>
                    <a:pt x="9103" y="599"/>
                    <a:pt x="9182" y="574"/>
                  </a:cubicBezTo>
                  <a:lnTo>
                    <a:pt x="9182" y="574"/>
                  </a:lnTo>
                  <a:cubicBezTo>
                    <a:pt x="9109" y="590"/>
                    <a:pt x="9031" y="608"/>
                    <a:pt x="8948" y="629"/>
                  </a:cubicBezTo>
                  <a:cubicBezTo>
                    <a:pt x="8800" y="666"/>
                    <a:pt x="8726" y="666"/>
                    <a:pt x="8578" y="703"/>
                  </a:cubicBezTo>
                  <a:cubicBezTo>
                    <a:pt x="8430" y="703"/>
                    <a:pt x="8319" y="740"/>
                    <a:pt x="8171" y="740"/>
                  </a:cubicBezTo>
                  <a:cubicBezTo>
                    <a:pt x="8023" y="740"/>
                    <a:pt x="7875" y="814"/>
                    <a:pt x="7765" y="814"/>
                  </a:cubicBezTo>
                  <a:cubicBezTo>
                    <a:pt x="7617" y="814"/>
                    <a:pt x="7432" y="851"/>
                    <a:pt x="7284" y="851"/>
                  </a:cubicBezTo>
                  <a:cubicBezTo>
                    <a:pt x="7136" y="851"/>
                    <a:pt x="6951" y="888"/>
                    <a:pt x="6840" y="888"/>
                  </a:cubicBezTo>
                  <a:lnTo>
                    <a:pt x="5287" y="888"/>
                  </a:lnTo>
                  <a:cubicBezTo>
                    <a:pt x="4992" y="888"/>
                    <a:pt x="4659" y="888"/>
                    <a:pt x="4289" y="851"/>
                  </a:cubicBezTo>
                  <a:cubicBezTo>
                    <a:pt x="3957" y="851"/>
                    <a:pt x="3624" y="814"/>
                    <a:pt x="3328" y="740"/>
                  </a:cubicBezTo>
                  <a:cubicBezTo>
                    <a:pt x="2995" y="703"/>
                    <a:pt x="2700" y="666"/>
                    <a:pt x="2441" y="629"/>
                  </a:cubicBezTo>
                  <a:cubicBezTo>
                    <a:pt x="2293" y="629"/>
                    <a:pt x="2145" y="555"/>
                    <a:pt x="2034" y="555"/>
                  </a:cubicBezTo>
                  <a:cubicBezTo>
                    <a:pt x="1886" y="518"/>
                    <a:pt x="1738" y="518"/>
                    <a:pt x="1664" y="481"/>
                  </a:cubicBezTo>
                  <a:lnTo>
                    <a:pt x="962" y="333"/>
                  </a:lnTo>
                  <a:cubicBezTo>
                    <a:pt x="777" y="296"/>
                    <a:pt x="592" y="259"/>
                    <a:pt x="444" y="185"/>
                  </a:cubicBezTo>
                  <a:cubicBezTo>
                    <a:pt x="296" y="148"/>
                    <a:pt x="186" y="148"/>
                    <a:pt x="112" y="111"/>
                  </a:cubicBezTo>
                  <a:cubicBezTo>
                    <a:pt x="96" y="111"/>
                    <a:pt x="83" y="110"/>
                    <a:pt x="70" y="1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17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7"/>
          <p:cNvSpPr txBox="1"/>
          <p:nvPr>
            <p:ph type="title"/>
          </p:nvPr>
        </p:nvSpPr>
        <p:spPr>
          <a:xfrm>
            <a:off x="4389400" y="3586200"/>
            <a:ext cx="40413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1" name="Google Shape;391;p17"/>
          <p:cNvSpPr txBox="1"/>
          <p:nvPr>
            <p:ph idx="1" type="subTitle"/>
          </p:nvPr>
        </p:nvSpPr>
        <p:spPr>
          <a:xfrm>
            <a:off x="4389600" y="1025400"/>
            <a:ext cx="4041300" cy="24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392" name="Google Shape;392;p17"/>
          <p:cNvGrpSpPr/>
          <p:nvPr/>
        </p:nvGrpSpPr>
        <p:grpSpPr>
          <a:xfrm flipH="1">
            <a:off x="12" y="-9125"/>
            <a:ext cx="1067709" cy="713900"/>
            <a:chOff x="8008752" y="70777"/>
            <a:chExt cx="1067709" cy="713900"/>
          </a:xfrm>
        </p:grpSpPr>
        <p:sp>
          <p:nvSpPr>
            <p:cNvPr id="393" name="Google Shape;393;p17"/>
            <p:cNvSpPr/>
            <p:nvPr/>
          </p:nvSpPr>
          <p:spPr>
            <a:xfrm>
              <a:off x="8816061" y="5368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8288506" y="518428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8008752" y="707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6" name="Google Shape;396;p17"/>
          <p:cNvGrpSpPr/>
          <p:nvPr/>
        </p:nvGrpSpPr>
        <p:grpSpPr>
          <a:xfrm flipH="1" rot="10800000">
            <a:off x="8085687" y="4429600"/>
            <a:ext cx="1067709" cy="713900"/>
            <a:chOff x="8008752" y="70776"/>
            <a:chExt cx="1067709" cy="713900"/>
          </a:xfrm>
        </p:grpSpPr>
        <p:sp>
          <p:nvSpPr>
            <p:cNvPr id="397" name="Google Shape;397;p17"/>
            <p:cNvSpPr/>
            <p:nvPr/>
          </p:nvSpPr>
          <p:spPr>
            <a:xfrm rot="10800000">
              <a:off x="8816061" y="5368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7"/>
            <p:cNvSpPr/>
            <p:nvPr/>
          </p:nvSpPr>
          <p:spPr>
            <a:xfrm rot="10800000">
              <a:off x="8288506" y="51842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7"/>
            <p:cNvSpPr/>
            <p:nvPr/>
          </p:nvSpPr>
          <p:spPr>
            <a:xfrm rot="10800000">
              <a:off x="8008752" y="707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18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18"/>
          <p:cNvSpPr txBox="1"/>
          <p:nvPr>
            <p:ph type="title"/>
          </p:nvPr>
        </p:nvSpPr>
        <p:spPr>
          <a:xfrm>
            <a:off x="720000" y="1065156"/>
            <a:ext cx="3519300" cy="217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3" name="Google Shape;403;p18"/>
          <p:cNvSpPr txBox="1"/>
          <p:nvPr>
            <p:ph idx="1" type="subTitle"/>
          </p:nvPr>
        </p:nvSpPr>
        <p:spPr>
          <a:xfrm>
            <a:off x="720000" y="3244944"/>
            <a:ext cx="3519300" cy="8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18"/>
          <p:cNvSpPr/>
          <p:nvPr>
            <p:ph idx="2" type="pic"/>
          </p:nvPr>
        </p:nvSpPr>
        <p:spPr>
          <a:xfrm>
            <a:off x="4545438" y="984600"/>
            <a:ext cx="3174000" cy="31743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405" name="Google Shape;405;p18"/>
          <p:cNvGrpSpPr/>
          <p:nvPr/>
        </p:nvGrpSpPr>
        <p:grpSpPr>
          <a:xfrm flipH="1">
            <a:off x="12" y="-9125"/>
            <a:ext cx="1067709" cy="713900"/>
            <a:chOff x="8008752" y="70777"/>
            <a:chExt cx="1067709" cy="713900"/>
          </a:xfrm>
        </p:grpSpPr>
        <p:sp>
          <p:nvSpPr>
            <p:cNvPr id="406" name="Google Shape;406;p18"/>
            <p:cNvSpPr/>
            <p:nvPr/>
          </p:nvSpPr>
          <p:spPr>
            <a:xfrm>
              <a:off x="8816061" y="5368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8288506" y="518428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8008752" y="707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9" name="Google Shape;409;p18"/>
          <p:cNvGrpSpPr/>
          <p:nvPr/>
        </p:nvGrpSpPr>
        <p:grpSpPr>
          <a:xfrm flipH="1" rot="10800000">
            <a:off x="8085687" y="4429600"/>
            <a:ext cx="1067709" cy="713900"/>
            <a:chOff x="8008752" y="70776"/>
            <a:chExt cx="1067709" cy="713900"/>
          </a:xfrm>
        </p:grpSpPr>
        <p:sp>
          <p:nvSpPr>
            <p:cNvPr id="410" name="Google Shape;410;p18"/>
            <p:cNvSpPr/>
            <p:nvPr/>
          </p:nvSpPr>
          <p:spPr>
            <a:xfrm rot="10800000">
              <a:off x="8816061" y="5368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 rot="10800000">
              <a:off x="8288506" y="51842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8"/>
            <p:cNvSpPr/>
            <p:nvPr/>
          </p:nvSpPr>
          <p:spPr>
            <a:xfrm rot="10800000">
              <a:off x="8008752" y="707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19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19"/>
          <p:cNvSpPr txBox="1"/>
          <p:nvPr>
            <p:ph type="title"/>
          </p:nvPr>
        </p:nvSpPr>
        <p:spPr>
          <a:xfrm>
            <a:off x="720000" y="1610050"/>
            <a:ext cx="3233100" cy="119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16" name="Google Shape;416;p19"/>
          <p:cNvSpPr txBox="1"/>
          <p:nvPr>
            <p:ph idx="1" type="subTitle"/>
          </p:nvPr>
        </p:nvSpPr>
        <p:spPr>
          <a:xfrm>
            <a:off x="720000" y="2728250"/>
            <a:ext cx="32331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17" name="Google Shape;417;p19"/>
          <p:cNvGrpSpPr/>
          <p:nvPr/>
        </p:nvGrpSpPr>
        <p:grpSpPr>
          <a:xfrm rot="-438800">
            <a:off x="259351" y="4070444"/>
            <a:ext cx="403313" cy="820138"/>
            <a:chOff x="4353466" y="1452372"/>
            <a:chExt cx="403299" cy="820109"/>
          </a:xfrm>
        </p:grpSpPr>
        <p:sp>
          <p:nvSpPr>
            <p:cNvPr id="418" name="Google Shape;418;p19"/>
            <p:cNvSpPr/>
            <p:nvPr/>
          </p:nvSpPr>
          <p:spPr>
            <a:xfrm>
              <a:off x="4353466" y="1452372"/>
              <a:ext cx="403299" cy="820109"/>
            </a:xfrm>
            <a:custGeom>
              <a:rect b="b" l="l" r="r" t="t"/>
              <a:pathLst>
                <a:path extrusionOk="0" h="38118" w="18745">
                  <a:moveTo>
                    <a:pt x="6766" y="740"/>
                  </a:moveTo>
                  <a:cubicBezTo>
                    <a:pt x="7247" y="740"/>
                    <a:pt x="7765" y="777"/>
                    <a:pt x="8171" y="851"/>
                  </a:cubicBezTo>
                  <a:cubicBezTo>
                    <a:pt x="8171" y="851"/>
                    <a:pt x="9391" y="1923"/>
                    <a:pt x="10759" y="3328"/>
                  </a:cubicBezTo>
                  <a:cubicBezTo>
                    <a:pt x="10796" y="3365"/>
                    <a:pt x="10833" y="3402"/>
                    <a:pt x="10907" y="3513"/>
                  </a:cubicBezTo>
                  <a:cubicBezTo>
                    <a:pt x="11018" y="3624"/>
                    <a:pt x="11166" y="3808"/>
                    <a:pt x="11351" y="4067"/>
                  </a:cubicBezTo>
                  <a:cubicBezTo>
                    <a:pt x="11536" y="4289"/>
                    <a:pt x="11720" y="4511"/>
                    <a:pt x="11905" y="4807"/>
                  </a:cubicBezTo>
                  <a:cubicBezTo>
                    <a:pt x="11979" y="4918"/>
                    <a:pt x="12090" y="5065"/>
                    <a:pt x="12238" y="5213"/>
                  </a:cubicBezTo>
                  <a:cubicBezTo>
                    <a:pt x="12312" y="5361"/>
                    <a:pt x="12423" y="5546"/>
                    <a:pt x="12534" y="5657"/>
                  </a:cubicBezTo>
                  <a:cubicBezTo>
                    <a:pt x="12719" y="5990"/>
                    <a:pt x="12977" y="6359"/>
                    <a:pt x="13162" y="6729"/>
                  </a:cubicBezTo>
                  <a:cubicBezTo>
                    <a:pt x="13347" y="7099"/>
                    <a:pt x="13532" y="7505"/>
                    <a:pt x="13717" y="7949"/>
                  </a:cubicBezTo>
                  <a:cubicBezTo>
                    <a:pt x="13791" y="8134"/>
                    <a:pt x="13902" y="8356"/>
                    <a:pt x="13976" y="8578"/>
                  </a:cubicBezTo>
                  <a:cubicBezTo>
                    <a:pt x="14087" y="8799"/>
                    <a:pt x="14123" y="8984"/>
                    <a:pt x="14234" y="9243"/>
                  </a:cubicBezTo>
                  <a:cubicBezTo>
                    <a:pt x="14345" y="9650"/>
                    <a:pt x="14493" y="10093"/>
                    <a:pt x="14604" y="10537"/>
                  </a:cubicBezTo>
                  <a:cubicBezTo>
                    <a:pt x="14715" y="10944"/>
                    <a:pt x="14826" y="11387"/>
                    <a:pt x="14863" y="11831"/>
                  </a:cubicBezTo>
                  <a:cubicBezTo>
                    <a:pt x="15011" y="12644"/>
                    <a:pt x="15159" y="13495"/>
                    <a:pt x="15196" y="14123"/>
                  </a:cubicBezTo>
                  <a:cubicBezTo>
                    <a:pt x="15270" y="15528"/>
                    <a:pt x="15196" y="16452"/>
                    <a:pt x="15196" y="16452"/>
                  </a:cubicBezTo>
                  <a:cubicBezTo>
                    <a:pt x="15196" y="16452"/>
                    <a:pt x="15344" y="15528"/>
                    <a:pt x="15270" y="14123"/>
                  </a:cubicBezTo>
                  <a:cubicBezTo>
                    <a:pt x="15270" y="13421"/>
                    <a:pt x="15233" y="12607"/>
                    <a:pt x="15085" y="11757"/>
                  </a:cubicBezTo>
                  <a:cubicBezTo>
                    <a:pt x="15048" y="11350"/>
                    <a:pt x="14974" y="10907"/>
                    <a:pt x="14863" y="10426"/>
                  </a:cubicBezTo>
                  <a:cubicBezTo>
                    <a:pt x="14789" y="9983"/>
                    <a:pt x="14678" y="9539"/>
                    <a:pt x="14530" y="9095"/>
                  </a:cubicBezTo>
                  <a:cubicBezTo>
                    <a:pt x="14493" y="8984"/>
                    <a:pt x="14493" y="8873"/>
                    <a:pt x="14456" y="8762"/>
                  </a:cubicBezTo>
                  <a:lnTo>
                    <a:pt x="14456" y="8762"/>
                  </a:lnTo>
                  <a:cubicBezTo>
                    <a:pt x="14863" y="9835"/>
                    <a:pt x="15196" y="11129"/>
                    <a:pt x="15454" y="12792"/>
                  </a:cubicBezTo>
                  <a:cubicBezTo>
                    <a:pt x="16157" y="16859"/>
                    <a:pt x="15935" y="21111"/>
                    <a:pt x="16822" y="24993"/>
                  </a:cubicBezTo>
                  <a:cubicBezTo>
                    <a:pt x="17081" y="26176"/>
                    <a:pt x="17303" y="27655"/>
                    <a:pt x="17451" y="29096"/>
                  </a:cubicBezTo>
                  <a:cubicBezTo>
                    <a:pt x="17266" y="29207"/>
                    <a:pt x="17044" y="29281"/>
                    <a:pt x="16822" y="29392"/>
                  </a:cubicBezTo>
                  <a:cubicBezTo>
                    <a:pt x="16564" y="29466"/>
                    <a:pt x="16305" y="29503"/>
                    <a:pt x="16120" y="29577"/>
                  </a:cubicBezTo>
                  <a:cubicBezTo>
                    <a:pt x="15935" y="29614"/>
                    <a:pt x="15787" y="29614"/>
                    <a:pt x="15787" y="29614"/>
                  </a:cubicBezTo>
                  <a:cubicBezTo>
                    <a:pt x="15787" y="29614"/>
                    <a:pt x="15935" y="29614"/>
                    <a:pt x="16120" y="29651"/>
                  </a:cubicBezTo>
                  <a:cubicBezTo>
                    <a:pt x="16243" y="29651"/>
                    <a:pt x="16399" y="29667"/>
                    <a:pt x="16588" y="29667"/>
                  </a:cubicBezTo>
                  <a:cubicBezTo>
                    <a:pt x="16683" y="29667"/>
                    <a:pt x="16785" y="29663"/>
                    <a:pt x="16896" y="29651"/>
                  </a:cubicBezTo>
                  <a:cubicBezTo>
                    <a:pt x="17118" y="29651"/>
                    <a:pt x="17377" y="29614"/>
                    <a:pt x="17525" y="29577"/>
                  </a:cubicBezTo>
                  <a:cubicBezTo>
                    <a:pt x="17525" y="29651"/>
                    <a:pt x="17599" y="29762"/>
                    <a:pt x="17599" y="29873"/>
                  </a:cubicBezTo>
                  <a:cubicBezTo>
                    <a:pt x="17525" y="29873"/>
                    <a:pt x="17488" y="29947"/>
                    <a:pt x="17451" y="29947"/>
                  </a:cubicBezTo>
                  <a:cubicBezTo>
                    <a:pt x="17303" y="29984"/>
                    <a:pt x="17118" y="30021"/>
                    <a:pt x="17007" y="30058"/>
                  </a:cubicBezTo>
                  <a:cubicBezTo>
                    <a:pt x="16822" y="30132"/>
                    <a:pt x="16601" y="30169"/>
                    <a:pt x="16453" y="30169"/>
                  </a:cubicBezTo>
                  <a:cubicBezTo>
                    <a:pt x="16268" y="30205"/>
                    <a:pt x="16083" y="30205"/>
                    <a:pt x="15898" y="30205"/>
                  </a:cubicBezTo>
                  <a:lnTo>
                    <a:pt x="15380" y="30205"/>
                  </a:lnTo>
                  <a:cubicBezTo>
                    <a:pt x="15085" y="30205"/>
                    <a:pt x="14863" y="30169"/>
                    <a:pt x="14863" y="30169"/>
                  </a:cubicBezTo>
                  <a:lnTo>
                    <a:pt x="14863" y="30169"/>
                  </a:lnTo>
                  <a:cubicBezTo>
                    <a:pt x="14863" y="30169"/>
                    <a:pt x="15048" y="30242"/>
                    <a:pt x="15307" y="30316"/>
                  </a:cubicBezTo>
                  <a:cubicBezTo>
                    <a:pt x="15454" y="30353"/>
                    <a:pt x="15639" y="30390"/>
                    <a:pt x="15824" y="30390"/>
                  </a:cubicBezTo>
                  <a:cubicBezTo>
                    <a:pt x="16009" y="30427"/>
                    <a:pt x="16194" y="30427"/>
                    <a:pt x="16453" y="30427"/>
                  </a:cubicBezTo>
                  <a:lnTo>
                    <a:pt x="17044" y="30427"/>
                  </a:lnTo>
                  <a:cubicBezTo>
                    <a:pt x="17229" y="30427"/>
                    <a:pt x="17414" y="30427"/>
                    <a:pt x="17562" y="30390"/>
                  </a:cubicBezTo>
                  <a:lnTo>
                    <a:pt x="17636" y="30390"/>
                  </a:lnTo>
                  <a:cubicBezTo>
                    <a:pt x="17821" y="32017"/>
                    <a:pt x="17931" y="33459"/>
                    <a:pt x="17968" y="34124"/>
                  </a:cubicBezTo>
                  <a:cubicBezTo>
                    <a:pt x="17858" y="34087"/>
                    <a:pt x="17821" y="34087"/>
                    <a:pt x="17747" y="34050"/>
                  </a:cubicBezTo>
                  <a:cubicBezTo>
                    <a:pt x="17636" y="34013"/>
                    <a:pt x="17488" y="33940"/>
                    <a:pt x="17414" y="33940"/>
                  </a:cubicBezTo>
                  <a:cubicBezTo>
                    <a:pt x="17266" y="33940"/>
                    <a:pt x="17192" y="33903"/>
                    <a:pt x="17044" y="33903"/>
                  </a:cubicBezTo>
                  <a:lnTo>
                    <a:pt x="16674" y="33903"/>
                  </a:lnTo>
                  <a:cubicBezTo>
                    <a:pt x="16527" y="33903"/>
                    <a:pt x="16453" y="33903"/>
                    <a:pt x="16305" y="33940"/>
                  </a:cubicBezTo>
                  <a:cubicBezTo>
                    <a:pt x="16157" y="33940"/>
                    <a:pt x="16083" y="34013"/>
                    <a:pt x="15972" y="34050"/>
                  </a:cubicBezTo>
                  <a:cubicBezTo>
                    <a:pt x="15898" y="34087"/>
                    <a:pt x="15750" y="34087"/>
                    <a:pt x="15639" y="34124"/>
                  </a:cubicBezTo>
                  <a:lnTo>
                    <a:pt x="15380" y="34272"/>
                  </a:lnTo>
                  <a:cubicBezTo>
                    <a:pt x="15233" y="34383"/>
                    <a:pt x="15085" y="34420"/>
                    <a:pt x="15011" y="34494"/>
                  </a:cubicBezTo>
                  <a:cubicBezTo>
                    <a:pt x="14900" y="34568"/>
                    <a:pt x="14863" y="34605"/>
                    <a:pt x="14863" y="34605"/>
                  </a:cubicBezTo>
                  <a:cubicBezTo>
                    <a:pt x="14863" y="34605"/>
                    <a:pt x="14900" y="34568"/>
                    <a:pt x="15011" y="34568"/>
                  </a:cubicBezTo>
                  <a:cubicBezTo>
                    <a:pt x="15085" y="34494"/>
                    <a:pt x="15233" y="34457"/>
                    <a:pt x="15380" y="34420"/>
                  </a:cubicBezTo>
                  <a:cubicBezTo>
                    <a:pt x="15454" y="34383"/>
                    <a:pt x="15565" y="34383"/>
                    <a:pt x="15639" y="34383"/>
                  </a:cubicBezTo>
                  <a:cubicBezTo>
                    <a:pt x="15750" y="34383"/>
                    <a:pt x="15824" y="34309"/>
                    <a:pt x="15935" y="34309"/>
                  </a:cubicBezTo>
                  <a:lnTo>
                    <a:pt x="16268" y="34309"/>
                  </a:lnTo>
                  <a:cubicBezTo>
                    <a:pt x="16342" y="34309"/>
                    <a:pt x="16490" y="34309"/>
                    <a:pt x="16564" y="34383"/>
                  </a:cubicBezTo>
                  <a:cubicBezTo>
                    <a:pt x="16674" y="34383"/>
                    <a:pt x="16748" y="34420"/>
                    <a:pt x="16896" y="34420"/>
                  </a:cubicBezTo>
                  <a:cubicBezTo>
                    <a:pt x="17007" y="34420"/>
                    <a:pt x="17081" y="34494"/>
                    <a:pt x="17192" y="34494"/>
                  </a:cubicBezTo>
                  <a:cubicBezTo>
                    <a:pt x="17266" y="34568"/>
                    <a:pt x="17377" y="34605"/>
                    <a:pt x="17414" y="34642"/>
                  </a:cubicBezTo>
                  <a:cubicBezTo>
                    <a:pt x="17488" y="34679"/>
                    <a:pt x="17562" y="34753"/>
                    <a:pt x="17599" y="34790"/>
                  </a:cubicBezTo>
                  <a:cubicBezTo>
                    <a:pt x="17636" y="34827"/>
                    <a:pt x="17747" y="34864"/>
                    <a:pt x="17784" y="34938"/>
                  </a:cubicBezTo>
                  <a:cubicBezTo>
                    <a:pt x="17821" y="34975"/>
                    <a:pt x="17858" y="35012"/>
                    <a:pt x="17931" y="35012"/>
                  </a:cubicBezTo>
                  <a:cubicBezTo>
                    <a:pt x="17931" y="35677"/>
                    <a:pt x="17636" y="36232"/>
                    <a:pt x="17266" y="36601"/>
                  </a:cubicBezTo>
                  <a:cubicBezTo>
                    <a:pt x="17229" y="36601"/>
                    <a:pt x="17192" y="36638"/>
                    <a:pt x="17118" y="36638"/>
                  </a:cubicBezTo>
                  <a:cubicBezTo>
                    <a:pt x="17044" y="36638"/>
                    <a:pt x="17007" y="36675"/>
                    <a:pt x="16896" y="36675"/>
                  </a:cubicBezTo>
                  <a:lnTo>
                    <a:pt x="16083" y="36675"/>
                  </a:lnTo>
                  <a:cubicBezTo>
                    <a:pt x="15898" y="36675"/>
                    <a:pt x="15750" y="36638"/>
                    <a:pt x="15602" y="36638"/>
                  </a:cubicBezTo>
                  <a:cubicBezTo>
                    <a:pt x="15307" y="36601"/>
                    <a:pt x="15159" y="36564"/>
                    <a:pt x="15159" y="36564"/>
                  </a:cubicBezTo>
                  <a:lnTo>
                    <a:pt x="15159" y="36564"/>
                  </a:lnTo>
                  <a:cubicBezTo>
                    <a:pt x="15159" y="36564"/>
                    <a:pt x="15307" y="36638"/>
                    <a:pt x="15602" y="36749"/>
                  </a:cubicBezTo>
                  <a:cubicBezTo>
                    <a:pt x="15750" y="36786"/>
                    <a:pt x="15898" y="36823"/>
                    <a:pt x="16083" y="36860"/>
                  </a:cubicBezTo>
                  <a:cubicBezTo>
                    <a:pt x="16231" y="36934"/>
                    <a:pt x="16453" y="36971"/>
                    <a:pt x="16601" y="36971"/>
                  </a:cubicBezTo>
                  <a:cubicBezTo>
                    <a:pt x="16453" y="37008"/>
                    <a:pt x="16231" y="37045"/>
                    <a:pt x="16083" y="37045"/>
                  </a:cubicBezTo>
                  <a:cubicBezTo>
                    <a:pt x="15676" y="37045"/>
                    <a:pt x="15380" y="36971"/>
                    <a:pt x="15085" y="36749"/>
                  </a:cubicBezTo>
                  <a:cubicBezTo>
                    <a:pt x="14087" y="35899"/>
                    <a:pt x="14752" y="30501"/>
                    <a:pt x="14234" y="27507"/>
                  </a:cubicBezTo>
                  <a:cubicBezTo>
                    <a:pt x="14087" y="26656"/>
                    <a:pt x="13939" y="25473"/>
                    <a:pt x="13754" y="24475"/>
                  </a:cubicBezTo>
                  <a:cubicBezTo>
                    <a:pt x="13754" y="24438"/>
                    <a:pt x="13754" y="24290"/>
                    <a:pt x="13717" y="24105"/>
                  </a:cubicBezTo>
                  <a:cubicBezTo>
                    <a:pt x="13344" y="22447"/>
                    <a:pt x="12878" y="21742"/>
                    <a:pt x="12436" y="21742"/>
                  </a:cubicBezTo>
                  <a:cubicBezTo>
                    <a:pt x="12090" y="21742"/>
                    <a:pt x="11758" y="22175"/>
                    <a:pt x="11499" y="22922"/>
                  </a:cubicBezTo>
                  <a:cubicBezTo>
                    <a:pt x="10870" y="24660"/>
                    <a:pt x="11536" y="27248"/>
                    <a:pt x="11536" y="29577"/>
                  </a:cubicBezTo>
                  <a:cubicBezTo>
                    <a:pt x="11388" y="29614"/>
                    <a:pt x="11240" y="29651"/>
                    <a:pt x="11055" y="29725"/>
                  </a:cubicBezTo>
                  <a:cubicBezTo>
                    <a:pt x="10796" y="29762"/>
                    <a:pt x="10574" y="29799"/>
                    <a:pt x="10315" y="29799"/>
                  </a:cubicBezTo>
                  <a:lnTo>
                    <a:pt x="10020" y="29799"/>
                  </a:lnTo>
                  <a:cubicBezTo>
                    <a:pt x="10020" y="29799"/>
                    <a:pt x="10131" y="29836"/>
                    <a:pt x="10315" y="29910"/>
                  </a:cubicBezTo>
                  <a:cubicBezTo>
                    <a:pt x="10500" y="29947"/>
                    <a:pt x="10796" y="29984"/>
                    <a:pt x="11055" y="29984"/>
                  </a:cubicBezTo>
                  <a:lnTo>
                    <a:pt x="11499" y="29984"/>
                  </a:lnTo>
                  <a:lnTo>
                    <a:pt x="11499" y="30279"/>
                  </a:lnTo>
                  <a:lnTo>
                    <a:pt x="11499" y="30464"/>
                  </a:lnTo>
                  <a:cubicBezTo>
                    <a:pt x="11351" y="30464"/>
                    <a:pt x="11240" y="30501"/>
                    <a:pt x="11129" y="30501"/>
                  </a:cubicBezTo>
                  <a:cubicBezTo>
                    <a:pt x="10944" y="30501"/>
                    <a:pt x="10759" y="30538"/>
                    <a:pt x="10574" y="30538"/>
                  </a:cubicBezTo>
                  <a:lnTo>
                    <a:pt x="10020" y="30538"/>
                  </a:lnTo>
                  <a:cubicBezTo>
                    <a:pt x="9835" y="30538"/>
                    <a:pt x="9650" y="30501"/>
                    <a:pt x="9502" y="30501"/>
                  </a:cubicBezTo>
                  <a:cubicBezTo>
                    <a:pt x="9206" y="30464"/>
                    <a:pt x="9022" y="30390"/>
                    <a:pt x="9022" y="30390"/>
                  </a:cubicBezTo>
                  <a:lnTo>
                    <a:pt x="9022" y="30390"/>
                  </a:lnTo>
                  <a:lnTo>
                    <a:pt x="9502" y="30649"/>
                  </a:lnTo>
                  <a:cubicBezTo>
                    <a:pt x="9650" y="30686"/>
                    <a:pt x="9835" y="30723"/>
                    <a:pt x="10020" y="30760"/>
                  </a:cubicBezTo>
                  <a:cubicBezTo>
                    <a:pt x="10205" y="30834"/>
                    <a:pt x="10389" y="30871"/>
                    <a:pt x="10611" y="30908"/>
                  </a:cubicBezTo>
                  <a:cubicBezTo>
                    <a:pt x="10796" y="30945"/>
                    <a:pt x="11018" y="30945"/>
                    <a:pt x="11203" y="31019"/>
                  </a:cubicBezTo>
                  <a:cubicBezTo>
                    <a:pt x="11351" y="31019"/>
                    <a:pt x="11462" y="31019"/>
                    <a:pt x="11573" y="31056"/>
                  </a:cubicBezTo>
                  <a:cubicBezTo>
                    <a:pt x="11536" y="32387"/>
                    <a:pt x="11573" y="33792"/>
                    <a:pt x="11646" y="34642"/>
                  </a:cubicBezTo>
                  <a:cubicBezTo>
                    <a:pt x="11573" y="34642"/>
                    <a:pt x="11573" y="34605"/>
                    <a:pt x="11536" y="34605"/>
                  </a:cubicBezTo>
                  <a:cubicBezTo>
                    <a:pt x="11462" y="34568"/>
                    <a:pt x="11351" y="34531"/>
                    <a:pt x="11203" y="34457"/>
                  </a:cubicBezTo>
                  <a:cubicBezTo>
                    <a:pt x="11129" y="34420"/>
                    <a:pt x="10981" y="34383"/>
                    <a:pt x="10907" y="34383"/>
                  </a:cubicBezTo>
                  <a:cubicBezTo>
                    <a:pt x="10759" y="34346"/>
                    <a:pt x="10648" y="34346"/>
                    <a:pt x="10537" y="34346"/>
                  </a:cubicBezTo>
                  <a:lnTo>
                    <a:pt x="10168" y="34346"/>
                  </a:lnTo>
                  <a:cubicBezTo>
                    <a:pt x="10020" y="34346"/>
                    <a:pt x="9909" y="34346"/>
                    <a:pt x="9835" y="34383"/>
                  </a:cubicBezTo>
                  <a:cubicBezTo>
                    <a:pt x="9724" y="34383"/>
                    <a:pt x="9613" y="34420"/>
                    <a:pt x="9502" y="34420"/>
                  </a:cubicBezTo>
                  <a:cubicBezTo>
                    <a:pt x="9428" y="34457"/>
                    <a:pt x="9317" y="34457"/>
                    <a:pt x="9243" y="34494"/>
                  </a:cubicBezTo>
                  <a:cubicBezTo>
                    <a:pt x="9095" y="34568"/>
                    <a:pt x="8948" y="34642"/>
                    <a:pt x="8874" y="34716"/>
                  </a:cubicBezTo>
                  <a:cubicBezTo>
                    <a:pt x="8763" y="34753"/>
                    <a:pt x="8726" y="34790"/>
                    <a:pt x="8726" y="34790"/>
                  </a:cubicBezTo>
                  <a:cubicBezTo>
                    <a:pt x="8726" y="34790"/>
                    <a:pt x="8948" y="34716"/>
                    <a:pt x="9280" y="34642"/>
                  </a:cubicBezTo>
                  <a:lnTo>
                    <a:pt x="9835" y="34642"/>
                  </a:lnTo>
                  <a:cubicBezTo>
                    <a:pt x="9909" y="34642"/>
                    <a:pt x="10020" y="34642"/>
                    <a:pt x="10168" y="34679"/>
                  </a:cubicBezTo>
                  <a:cubicBezTo>
                    <a:pt x="10205" y="34679"/>
                    <a:pt x="10242" y="34679"/>
                    <a:pt x="10279" y="34753"/>
                  </a:cubicBezTo>
                  <a:cubicBezTo>
                    <a:pt x="10352" y="34753"/>
                    <a:pt x="10389" y="34790"/>
                    <a:pt x="10426" y="34790"/>
                  </a:cubicBezTo>
                  <a:lnTo>
                    <a:pt x="10722" y="34938"/>
                  </a:lnTo>
                  <a:cubicBezTo>
                    <a:pt x="10796" y="34975"/>
                    <a:pt x="10907" y="35012"/>
                    <a:pt x="10944" y="35049"/>
                  </a:cubicBezTo>
                  <a:cubicBezTo>
                    <a:pt x="11018" y="35123"/>
                    <a:pt x="11092" y="35197"/>
                    <a:pt x="11129" y="35234"/>
                  </a:cubicBezTo>
                  <a:cubicBezTo>
                    <a:pt x="11166" y="35307"/>
                    <a:pt x="11203" y="35381"/>
                    <a:pt x="11314" y="35418"/>
                  </a:cubicBezTo>
                  <a:lnTo>
                    <a:pt x="11462" y="35566"/>
                  </a:lnTo>
                  <a:cubicBezTo>
                    <a:pt x="11499" y="35640"/>
                    <a:pt x="11499" y="35677"/>
                    <a:pt x="11536" y="35714"/>
                  </a:cubicBezTo>
                  <a:lnTo>
                    <a:pt x="11573" y="35751"/>
                  </a:lnTo>
                  <a:cubicBezTo>
                    <a:pt x="11499" y="36491"/>
                    <a:pt x="11277" y="36934"/>
                    <a:pt x="10981" y="37193"/>
                  </a:cubicBezTo>
                  <a:cubicBezTo>
                    <a:pt x="10944" y="37193"/>
                    <a:pt x="10907" y="37230"/>
                    <a:pt x="10796" y="37230"/>
                  </a:cubicBezTo>
                  <a:cubicBezTo>
                    <a:pt x="10722" y="37230"/>
                    <a:pt x="10648" y="37267"/>
                    <a:pt x="10574" y="37267"/>
                  </a:cubicBezTo>
                  <a:lnTo>
                    <a:pt x="10057" y="37267"/>
                  </a:lnTo>
                  <a:cubicBezTo>
                    <a:pt x="9872" y="37230"/>
                    <a:pt x="9687" y="37193"/>
                    <a:pt x="9539" y="37156"/>
                  </a:cubicBezTo>
                  <a:cubicBezTo>
                    <a:pt x="9354" y="37082"/>
                    <a:pt x="9243" y="37045"/>
                    <a:pt x="9095" y="36971"/>
                  </a:cubicBezTo>
                  <a:cubicBezTo>
                    <a:pt x="8800" y="36860"/>
                    <a:pt x="8689" y="36786"/>
                    <a:pt x="8689" y="36786"/>
                  </a:cubicBezTo>
                  <a:lnTo>
                    <a:pt x="8689" y="36786"/>
                  </a:lnTo>
                  <a:cubicBezTo>
                    <a:pt x="8689" y="36786"/>
                    <a:pt x="8800" y="36897"/>
                    <a:pt x="9058" y="37045"/>
                  </a:cubicBezTo>
                  <a:cubicBezTo>
                    <a:pt x="9169" y="37156"/>
                    <a:pt x="9317" y="37193"/>
                    <a:pt x="9465" y="37267"/>
                  </a:cubicBezTo>
                  <a:cubicBezTo>
                    <a:pt x="9650" y="37378"/>
                    <a:pt x="9798" y="37415"/>
                    <a:pt x="9983" y="37526"/>
                  </a:cubicBezTo>
                  <a:lnTo>
                    <a:pt x="10094" y="37563"/>
                  </a:lnTo>
                  <a:lnTo>
                    <a:pt x="9613" y="37563"/>
                  </a:lnTo>
                  <a:cubicBezTo>
                    <a:pt x="8948" y="37452"/>
                    <a:pt x="8171" y="37230"/>
                    <a:pt x="8134" y="35751"/>
                  </a:cubicBezTo>
                  <a:cubicBezTo>
                    <a:pt x="8023" y="34272"/>
                    <a:pt x="8800" y="31315"/>
                    <a:pt x="8689" y="29503"/>
                  </a:cubicBezTo>
                  <a:cubicBezTo>
                    <a:pt x="8541" y="28209"/>
                    <a:pt x="8800" y="26730"/>
                    <a:pt x="8985" y="26065"/>
                  </a:cubicBezTo>
                  <a:lnTo>
                    <a:pt x="8985" y="25991"/>
                  </a:lnTo>
                  <a:cubicBezTo>
                    <a:pt x="9058" y="25917"/>
                    <a:pt x="9058" y="25769"/>
                    <a:pt x="9095" y="25621"/>
                  </a:cubicBezTo>
                  <a:lnTo>
                    <a:pt x="9095" y="25584"/>
                  </a:lnTo>
                  <a:cubicBezTo>
                    <a:pt x="9132" y="25436"/>
                    <a:pt x="9132" y="25362"/>
                    <a:pt x="9169" y="25214"/>
                  </a:cubicBezTo>
                  <a:cubicBezTo>
                    <a:pt x="9243" y="25067"/>
                    <a:pt x="9243" y="24882"/>
                    <a:pt x="9243" y="24771"/>
                  </a:cubicBezTo>
                  <a:cubicBezTo>
                    <a:pt x="9243" y="24623"/>
                    <a:pt x="9280" y="24438"/>
                    <a:pt x="9280" y="24253"/>
                  </a:cubicBezTo>
                  <a:lnTo>
                    <a:pt x="9280" y="23736"/>
                  </a:lnTo>
                  <a:lnTo>
                    <a:pt x="9280" y="23218"/>
                  </a:lnTo>
                  <a:cubicBezTo>
                    <a:pt x="9280" y="23033"/>
                    <a:pt x="9280" y="22922"/>
                    <a:pt x="9243" y="22737"/>
                  </a:cubicBezTo>
                  <a:cubicBezTo>
                    <a:pt x="9169" y="22405"/>
                    <a:pt x="9169" y="22146"/>
                    <a:pt x="9132" y="21850"/>
                  </a:cubicBezTo>
                  <a:cubicBezTo>
                    <a:pt x="9058" y="21333"/>
                    <a:pt x="8985" y="21000"/>
                    <a:pt x="8985" y="21000"/>
                  </a:cubicBezTo>
                  <a:lnTo>
                    <a:pt x="8985" y="21850"/>
                  </a:lnTo>
                  <a:cubicBezTo>
                    <a:pt x="8985" y="22072"/>
                    <a:pt x="8948" y="22405"/>
                    <a:pt x="8911" y="22663"/>
                  </a:cubicBezTo>
                  <a:cubicBezTo>
                    <a:pt x="8911" y="22811"/>
                    <a:pt x="8874" y="22996"/>
                    <a:pt x="8800" y="23144"/>
                  </a:cubicBezTo>
                  <a:cubicBezTo>
                    <a:pt x="8763" y="23292"/>
                    <a:pt x="8763" y="23477"/>
                    <a:pt x="8726" y="23588"/>
                  </a:cubicBezTo>
                  <a:cubicBezTo>
                    <a:pt x="8689" y="23736"/>
                    <a:pt x="8615" y="23920"/>
                    <a:pt x="8578" y="24068"/>
                  </a:cubicBezTo>
                  <a:cubicBezTo>
                    <a:pt x="8541" y="24216"/>
                    <a:pt x="8504" y="24401"/>
                    <a:pt x="8430" y="24512"/>
                  </a:cubicBezTo>
                  <a:lnTo>
                    <a:pt x="8319" y="24956"/>
                  </a:lnTo>
                  <a:cubicBezTo>
                    <a:pt x="8245" y="25067"/>
                    <a:pt x="8208" y="25177"/>
                    <a:pt x="8171" y="25325"/>
                  </a:cubicBezTo>
                  <a:cubicBezTo>
                    <a:pt x="8171" y="25362"/>
                    <a:pt x="8134" y="25399"/>
                    <a:pt x="8134" y="25436"/>
                  </a:cubicBezTo>
                  <a:cubicBezTo>
                    <a:pt x="8023" y="25436"/>
                    <a:pt x="7949" y="25436"/>
                    <a:pt x="7838" y="25399"/>
                  </a:cubicBezTo>
                  <a:cubicBezTo>
                    <a:pt x="7801" y="25399"/>
                    <a:pt x="7691" y="25399"/>
                    <a:pt x="7654" y="25362"/>
                  </a:cubicBezTo>
                  <a:cubicBezTo>
                    <a:pt x="7617" y="25362"/>
                    <a:pt x="7506" y="25325"/>
                    <a:pt x="7432" y="25325"/>
                  </a:cubicBezTo>
                  <a:cubicBezTo>
                    <a:pt x="7321" y="25288"/>
                    <a:pt x="7284" y="25288"/>
                    <a:pt x="7210" y="25214"/>
                  </a:cubicBezTo>
                  <a:cubicBezTo>
                    <a:pt x="7099" y="25177"/>
                    <a:pt x="7062" y="25140"/>
                    <a:pt x="6951" y="25104"/>
                  </a:cubicBezTo>
                  <a:cubicBezTo>
                    <a:pt x="6914" y="25030"/>
                    <a:pt x="6840" y="24993"/>
                    <a:pt x="6766" y="24956"/>
                  </a:cubicBezTo>
                  <a:lnTo>
                    <a:pt x="6581" y="24771"/>
                  </a:lnTo>
                  <a:cubicBezTo>
                    <a:pt x="6544" y="24734"/>
                    <a:pt x="6508" y="24623"/>
                    <a:pt x="6471" y="24586"/>
                  </a:cubicBezTo>
                  <a:cubicBezTo>
                    <a:pt x="6397" y="24549"/>
                    <a:pt x="6360" y="24438"/>
                    <a:pt x="6360" y="24401"/>
                  </a:cubicBezTo>
                  <a:cubicBezTo>
                    <a:pt x="6213" y="24144"/>
                    <a:pt x="6212" y="23961"/>
                    <a:pt x="6212" y="23957"/>
                  </a:cubicBezTo>
                  <a:lnTo>
                    <a:pt x="6212" y="23957"/>
                  </a:lnTo>
                  <a:cubicBezTo>
                    <a:pt x="6212" y="23961"/>
                    <a:pt x="6213" y="24145"/>
                    <a:pt x="6323" y="24438"/>
                  </a:cubicBezTo>
                  <a:cubicBezTo>
                    <a:pt x="6323" y="24475"/>
                    <a:pt x="6360" y="24586"/>
                    <a:pt x="6397" y="24660"/>
                  </a:cubicBezTo>
                  <a:cubicBezTo>
                    <a:pt x="6471" y="24771"/>
                    <a:pt x="6471" y="24808"/>
                    <a:pt x="6544" y="24882"/>
                  </a:cubicBezTo>
                  <a:cubicBezTo>
                    <a:pt x="6581" y="24993"/>
                    <a:pt x="6655" y="25030"/>
                    <a:pt x="6692" y="25140"/>
                  </a:cubicBezTo>
                  <a:cubicBezTo>
                    <a:pt x="6729" y="25214"/>
                    <a:pt x="6840" y="25251"/>
                    <a:pt x="6877" y="25362"/>
                  </a:cubicBezTo>
                  <a:cubicBezTo>
                    <a:pt x="6914" y="25399"/>
                    <a:pt x="7025" y="25510"/>
                    <a:pt x="7099" y="25547"/>
                  </a:cubicBezTo>
                  <a:cubicBezTo>
                    <a:pt x="7210" y="25584"/>
                    <a:pt x="7247" y="25621"/>
                    <a:pt x="7321" y="25695"/>
                  </a:cubicBezTo>
                  <a:cubicBezTo>
                    <a:pt x="7432" y="25732"/>
                    <a:pt x="7469" y="25769"/>
                    <a:pt x="7580" y="25769"/>
                  </a:cubicBezTo>
                  <a:cubicBezTo>
                    <a:pt x="7654" y="25806"/>
                    <a:pt x="7691" y="25806"/>
                    <a:pt x="7801" y="25880"/>
                  </a:cubicBezTo>
                  <a:cubicBezTo>
                    <a:pt x="7838" y="25917"/>
                    <a:pt x="7949" y="25917"/>
                    <a:pt x="7986" y="25917"/>
                  </a:cubicBezTo>
                  <a:cubicBezTo>
                    <a:pt x="7986" y="25954"/>
                    <a:pt x="7949" y="25954"/>
                    <a:pt x="7949" y="25991"/>
                  </a:cubicBezTo>
                  <a:cubicBezTo>
                    <a:pt x="6655" y="25954"/>
                    <a:pt x="5842" y="24401"/>
                    <a:pt x="5583" y="23588"/>
                  </a:cubicBezTo>
                  <a:cubicBezTo>
                    <a:pt x="5583" y="23588"/>
                    <a:pt x="5620" y="23514"/>
                    <a:pt x="5620" y="23403"/>
                  </a:cubicBezTo>
                  <a:cubicBezTo>
                    <a:pt x="5657" y="23366"/>
                    <a:pt x="5657" y="23292"/>
                    <a:pt x="5657" y="23218"/>
                  </a:cubicBezTo>
                  <a:cubicBezTo>
                    <a:pt x="5657" y="23144"/>
                    <a:pt x="5731" y="23033"/>
                    <a:pt x="5731" y="22959"/>
                  </a:cubicBezTo>
                  <a:cubicBezTo>
                    <a:pt x="5731" y="22848"/>
                    <a:pt x="5768" y="22774"/>
                    <a:pt x="5768" y="22626"/>
                  </a:cubicBezTo>
                  <a:lnTo>
                    <a:pt x="5768" y="22294"/>
                  </a:lnTo>
                  <a:lnTo>
                    <a:pt x="5768" y="21628"/>
                  </a:lnTo>
                  <a:cubicBezTo>
                    <a:pt x="5731" y="20630"/>
                    <a:pt x="5472" y="19780"/>
                    <a:pt x="5472" y="19780"/>
                  </a:cubicBezTo>
                  <a:lnTo>
                    <a:pt x="5472" y="20371"/>
                  </a:lnTo>
                  <a:cubicBezTo>
                    <a:pt x="5472" y="20741"/>
                    <a:pt x="5435" y="21148"/>
                    <a:pt x="5398" y="21628"/>
                  </a:cubicBezTo>
                  <a:cubicBezTo>
                    <a:pt x="5361" y="21850"/>
                    <a:pt x="5287" y="22072"/>
                    <a:pt x="5251" y="22257"/>
                  </a:cubicBezTo>
                  <a:cubicBezTo>
                    <a:pt x="5251" y="22368"/>
                    <a:pt x="5214" y="22442"/>
                    <a:pt x="5177" y="22553"/>
                  </a:cubicBezTo>
                  <a:cubicBezTo>
                    <a:pt x="5177" y="22590"/>
                    <a:pt x="5103" y="22663"/>
                    <a:pt x="5103" y="22737"/>
                  </a:cubicBezTo>
                  <a:lnTo>
                    <a:pt x="5066" y="22737"/>
                  </a:lnTo>
                  <a:cubicBezTo>
                    <a:pt x="4992" y="22737"/>
                    <a:pt x="4844" y="22663"/>
                    <a:pt x="4696" y="22626"/>
                  </a:cubicBezTo>
                  <a:cubicBezTo>
                    <a:pt x="4659" y="22626"/>
                    <a:pt x="4548" y="22590"/>
                    <a:pt x="4511" y="22590"/>
                  </a:cubicBezTo>
                  <a:cubicBezTo>
                    <a:pt x="4474" y="22590"/>
                    <a:pt x="4363" y="22553"/>
                    <a:pt x="4326" y="22479"/>
                  </a:cubicBezTo>
                  <a:cubicBezTo>
                    <a:pt x="4178" y="22442"/>
                    <a:pt x="4067" y="22405"/>
                    <a:pt x="3957" y="22294"/>
                  </a:cubicBezTo>
                  <a:cubicBezTo>
                    <a:pt x="3809" y="22257"/>
                    <a:pt x="3735" y="22183"/>
                    <a:pt x="3624" y="22109"/>
                  </a:cubicBezTo>
                  <a:cubicBezTo>
                    <a:pt x="3439" y="21998"/>
                    <a:pt x="3365" y="21850"/>
                    <a:pt x="3365" y="21850"/>
                  </a:cubicBezTo>
                  <a:lnTo>
                    <a:pt x="3365" y="21850"/>
                  </a:lnTo>
                  <a:cubicBezTo>
                    <a:pt x="3365" y="21850"/>
                    <a:pt x="3402" y="21998"/>
                    <a:pt x="3587" y="22183"/>
                  </a:cubicBezTo>
                  <a:lnTo>
                    <a:pt x="3883" y="22442"/>
                  </a:lnTo>
                  <a:cubicBezTo>
                    <a:pt x="3957" y="22553"/>
                    <a:pt x="4104" y="22626"/>
                    <a:pt x="4252" y="22737"/>
                  </a:cubicBezTo>
                  <a:cubicBezTo>
                    <a:pt x="4289" y="22774"/>
                    <a:pt x="4363" y="22811"/>
                    <a:pt x="4437" y="22848"/>
                  </a:cubicBezTo>
                  <a:cubicBezTo>
                    <a:pt x="4474" y="22922"/>
                    <a:pt x="4548" y="22959"/>
                    <a:pt x="4622" y="22959"/>
                  </a:cubicBezTo>
                  <a:cubicBezTo>
                    <a:pt x="4733" y="22996"/>
                    <a:pt x="4844" y="23033"/>
                    <a:pt x="4992" y="23107"/>
                  </a:cubicBezTo>
                  <a:cubicBezTo>
                    <a:pt x="2773" y="22737"/>
                    <a:pt x="2847" y="21813"/>
                    <a:pt x="2404" y="17377"/>
                  </a:cubicBezTo>
                  <a:cubicBezTo>
                    <a:pt x="2034" y="13606"/>
                    <a:pt x="3069" y="12644"/>
                    <a:pt x="2810" y="9798"/>
                  </a:cubicBezTo>
                  <a:cubicBezTo>
                    <a:pt x="2663" y="8504"/>
                    <a:pt x="1960" y="7321"/>
                    <a:pt x="1295" y="6470"/>
                  </a:cubicBezTo>
                  <a:cubicBezTo>
                    <a:pt x="296" y="5287"/>
                    <a:pt x="481" y="3550"/>
                    <a:pt x="1701" y="2662"/>
                  </a:cubicBezTo>
                  <a:cubicBezTo>
                    <a:pt x="3550" y="1294"/>
                    <a:pt x="5251" y="740"/>
                    <a:pt x="6766" y="740"/>
                  </a:cubicBezTo>
                  <a:close/>
                  <a:moveTo>
                    <a:pt x="6766" y="0"/>
                  </a:moveTo>
                  <a:cubicBezTo>
                    <a:pt x="4992" y="0"/>
                    <a:pt x="3143" y="703"/>
                    <a:pt x="1332" y="2071"/>
                  </a:cubicBezTo>
                  <a:cubicBezTo>
                    <a:pt x="629" y="2625"/>
                    <a:pt x="186" y="3402"/>
                    <a:pt x="75" y="4289"/>
                  </a:cubicBezTo>
                  <a:cubicBezTo>
                    <a:pt x="1" y="5213"/>
                    <a:pt x="222" y="6101"/>
                    <a:pt x="814" y="6803"/>
                  </a:cubicBezTo>
                  <a:cubicBezTo>
                    <a:pt x="1664" y="7801"/>
                    <a:pt x="2108" y="8762"/>
                    <a:pt x="2219" y="9761"/>
                  </a:cubicBezTo>
                  <a:cubicBezTo>
                    <a:pt x="2330" y="10981"/>
                    <a:pt x="2145" y="11831"/>
                    <a:pt x="2034" y="12792"/>
                  </a:cubicBezTo>
                  <a:cubicBezTo>
                    <a:pt x="1849" y="13938"/>
                    <a:pt x="1590" y="15195"/>
                    <a:pt x="1775" y="17340"/>
                  </a:cubicBezTo>
                  <a:cubicBezTo>
                    <a:pt x="1849" y="17635"/>
                    <a:pt x="1849" y="17968"/>
                    <a:pt x="1886" y="18301"/>
                  </a:cubicBezTo>
                  <a:cubicBezTo>
                    <a:pt x="2256" y="21998"/>
                    <a:pt x="2330" y="23255"/>
                    <a:pt x="4992" y="23662"/>
                  </a:cubicBezTo>
                  <a:cubicBezTo>
                    <a:pt x="5287" y="24549"/>
                    <a:pt x="6212" y="26545"/>
                    <a:pt x="8023" y="26545"/>
                  </a:cubicBezTo>
                  <a:lnTo>
                    <a:pt x="8319" y="26545"/>
                  </a:lnTo>
                  <a:cubicBezTo>
                    <a:pt x="8171" y="27359"/>
                    <a:pt x="8023" y="28505"/>
                    <a:pt x="8134" y="29540"/>
                  </a:cubicBezTo>
                  <a:cubicBezTo>
                    <a:pt x="8208" y="30390"/>
                    <a:pt x="8023" y="31684"/>
                    <a:pt x="7838" y="32904"/>
                  </a:cubicBezTo>
                  <a:cubicBezTo>
                    <a:pt x="7691" y="33940"/>
                    <a:pt x="7506" y="34975"/>
                    <a:pt x="7580" y="35714"/>
                  </a:cubicBezTo>
                  <a:cubicBezTo>
                    <a:pt x="7654" y="37895"/>
                    <a:pt x="9132" y="38080"/>
                    <a:pt x="9613" y="38117"/>
                  </a:cubicBezTo>
                  <a:lnTo>
                    <a:pt x="9909" y="38117"/>
                  </a:lnTo>
                  <a:cubicBezTo>
                    <a:pt x="10574" y="38117"/>
                    <a:pt x="12053" y="37821"/>
                    <a:pt x="12201" y="35492"/>
                  </a:cubicBezTo>
                  <a:cubicBezTo>
                    <a:pt x="12238" y="34753"/>
                    <a:pt x="12423" y="33755"/>
                    <a:pt x="12608" y="32646"/>
                  </a:cubicBezTo>
                  <a:cubicBezTo>
                    <a:pt x="12940" y="30871"/>
                    <a:pt x="13236" y="28764"/>
                    <a:pt x="13162" y="27359"/>
                  </a:cubicBezTo>
                  <a:cubicBezTo>
                    <a:pt x="13051" y="25917"/>
                    <a:pt x="13051" y="25030"/>
                    <a:pt x="13162" y="24475"/>
                  </a:cubicBezTo>
                  <a:cubicBezTo>
                    <a:pt x="13310" y="25067"/>
                    <a:pt x="13384" y="25880"/>
                    <a:pt x="13421" y="26324"/>
                  </a:cubicBezTo>
                  <a:cubicBezTo>
                    <a:pt x="13495" y="26804"/>
                    <a:pt x="13569" y="27211"/>
                    <a:pt x="13606" y="27618"/>
                  </a:cubicBezTo>
                  <a:cubicBezTo>
                    <a:pt x="13865" y="28838"/>
                    <a:pt x="13865" y="30427"/>
                    <a:pt x="13865" y="32017"/>
                  </a:cubicBezTo>
                  <a:cubicBezTo>
                    <a:pt x="13865" y="34938"/>
                    <a:pt x="13902" y="36638"/>
                    <a:pt x="14715" y="37267"/>
                  </a:cubicBezTo>
                  <a:cubicBezTo>
                    <a:pt x="15085" y="37600"/>
                    <a:pt x="15602" y="37748"/>
                    <a:pt x="16120" y="37748"/>
                  </a:cubicBezTo>
                  <a:cubicBezTo>
                    <a:pt x="16748" y="37748"/>
                    <a:pt x="17377" y="37489"/>
                    <a:pt x="17821" y="37008"/>
                  </a:cubicBezTo>
                  <a:cubicBezTo>
                    <a:pt x="18227" y="36601"/>
                    <a:pt x="18708" y="35862"/>
                    <a:pt x="18708" y="34605"/>
                  </a:cubicBezTo>
                  <a:lnTo>
                    <a:pt x="18708" y="32756"/>
                  </a:lnTo>
                  <a:cubicBezTo>
                    <a:pt x="18708" y="30132"/>
                    <a:pt x="18745" y="26878"/>
                    <a:pt x="18375" y="25214"/>
                  </a:cubicBezTo>
                  <a:cubicBezTo>
                    <a:pt x="18116" y="24253"/>
                    <a:pt x="18116" y="22811"/>
                    <a:pt x="18153" y="21443"/>
                  </a:cubicBezTo>
                  <a:cubicBezTo>
                    <a:pt x="18153" y="20112"/>
                    <a:pt x="18190" y="18671"/>
                    <a:pt x="18005" y="17598"/>
                  </a:cubicBezTo>
                  <a:cubicBezTo>
                    <a:pt x="17931" y="17081"/>
                    <a:pt x="17858" y="16341"/>
                    <a:pt x="17821" y="15528"/>
                  </a:cubicBezTo>
                  <a:cubicBezTo>
                    <a:pt x="17636" y="12829"/>
                    <a:pt x="17303" y="8725"/>
                    <a:pt x="15528" y="6064"/>
                  </a:cubicBezTo>
                  <a:cubicBezTo>
                    <a:pt x="12866" y="2108"/>
                    <a:pt x="9872" y="0"/>
                    <a:pt x="67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4573801" y="1696567"/>
              <a:ext cx="23086" cy="146388"/>
            </a:xfrm>
            <a:custGeom>
              <a:rect b="b" l="l" r="r" t="t"/>
              <a:pathLst>
                <a:path extrusionOk="0" h="6804" w="1073">
                  <a:moveTo>
                    <a:pt x="1" y="0"/>
                  </a:moveTo>
                  <a:cubicBezTo>
                    <a:pt x="1" y="0"/>
                    <a:pt x="38" y="111"/>
                    <a:pt x="111" y="296"/>
                  </a:cubicBezTo>
                  <a:cubicBezTo>
                    <a:pt x="111" y="444"/>
                    <a:pt x="185" y="555"/>
                    <a:pt x="185" y="666"/>
                  </a:cubicBezTo>
                  <a:lnTo>
                    <a:pt x="333" y="1073"/>
                  </a:lnTo>
                  <a:cubicBezTo>
                    <a:pt x="370" y="1220"/>
                    <a:pt x="407" y="1405"/>
                    <a:pt x="481" y="1590"/>
                  </a:cubicBezTo>
                  <a:cubicBezTo>
                    <a:pt x="518" y="1775"/>
                    <a:pt x="518" y="1960"/>
                    <a:pt x="555" y="2145"/>
                  </a:cubicBezTo>
                  <a:cubicBezTo>
                    <a:pt x="592" y="2330"/>
                    <a:pt x="592" y="2551"/>
                    <a:pt x="666" y="2736"/>
                  </a:cubicBezTo>
                  <a:cubicBezTo>
                    <a:pt x="666" y="2958"/>
                    <a:pt x="703" y="3143"/>
                    <a:pt x="703" y="3402"/>
                  </a:cubicBezTo>
                  <a:cubicBezTo>
                    <a:pt x="703" y="3624"/>
                    <a:pt x="740" y="3808"/>
                    <a:pt x="740" y="4030"/>
                  </a:cubicBezTo>
                  <a:cubicBezTo>
                    <a:pt x="740" y="4252"/>
                    <a:pt x="740" y="4437"/>
                    <a:pt x="777" y="4622"/>
                  </a:cubicBezTo>
                  <a:lnTo>
                    <a:pt x="777" y="5731"/>
                  </a:lnTo>
                  <a:lnTo>
                    <a:pt x="777" y="6803"/>
                  </a:lnTo>
                  <a:cubicBezTo>
                    <a:pt x="777" y="6803"/>
                    <a:pt x="888" y="6396"/>
                    <a:pt x="962" y="5731"/>
                  </a:cubicBezTo>
                  <a:cubicBezTo>
                    <a:pt x="962" y="5546"/>
                    <a:pt x="1036" y="5435"/>
                    <a:pt x="1036" y="5250"/>
                  </a:cubicBezTo>
                  <a:cubicBezTo>
                    <a:pt x="1036" y="5065"/>
                    <a:pt x="1073" y="4881"/>
                    <a:pt x="1073" y="4622"/>
                  </a:cubicBezTo>
                  <a:lnTo>
                    <a:pt x="1073" y="3993"/>
                  </a:lnTo>
                  <a:cubicBezTo>
                    <a:pt x="1073" y="3771"/>
                    <a:pt x="1073" y="3587"/>
                    <a:pt x="1036" y="3328"/>
                  </a:cubicBezTo>
                  <a:cubicBezTo>
                    <a:pt x="1036" y="3106"/>
                    <a:pt x="962" y="2921"/>
                    <a:pt x="962" y="2699"/>
                  </a:cubicBezTo>
                  <a:cubicBezTo>
                    <a:pt x="925" y="2477"/>
                    <a:pt x="888" y="2293"/>
                    <a:pt x="888" y="2034"/>
                  </a:cubicBezTo>
                  <a:cubicBezTo>
                    <a:pt x="851" y="1849"/>
                    <a:pt x="777" y="1627"/>
                    <a:pt x="740" y="1479"/>
                  </a:cubicBezTo>
                  <a:cubicBezTo>
                    <a:pt x="703" y="1294"/>
                    <a:pt x="592" y="1110"/>
                    <a:pt x="555" y="999"/>
                  </a:cubicBezTo>
                  <a:cubicBezTo>
                    <a:pt x="518" y="851"/>
                    <a:pt x="407" y="703"/>
                    <a:pt x="370" y="555"/>
                  </a:cubicBezTo>
                  <a:cubicBezTo>
                    <a:pt x="333" y="444"/>
                    <a:pt x="222" y="333"/>
                    <a:pt x="185" y="222"/>
                  </a:cubicBezTo>
                  <a:cubicBezTo>
                    <a:pt x="111" y="11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4601641" y="1746676"/>
              <a:ext cx="18309" cy="119344"/>
            </a:xfrm>
            <a:custGeom>
              <a:rect b="b" l="l" r="r" t="t"/>
              <a:pathLst>
                <a:path extrusionOk="0" h="5547" w="851">
                  <a:moveTo>
                    <a:pt x="1" y="1"/>
                  </a:moveTo>
                  <a:cubicBezTo>
                    <a:pt x="1" y="1"/>
                    <a:pt x="1" y="75"/>
                    <a:pt x="38" y="222"/>
                  </a:cubicBezTo>
                  <a:cubicBezTo>
                    <a:pt x="38" y="333"/>
                    <a:pt x="111" y="407"/>
                    <a:pt x="111" y="481"/>
                  </a:cubicBezTo>
                  <a:cubicBezTo>
                    <a:pt x="111" y="592"/>
                    <a:pt x="148" y="740"/>
                    <a:pt x="185" y="851"/>
                  </a:cubicBezTo>
                  <a:cubicBezTo>
                    <a:pt x="222" y="999"/>
                    <a:pt x="222" y="1147"/>
                    <a:pt x="296" y="1295"/>
                  </a:cubicBezTo>
                  <a:cubicBezTo>
                    <a:pt x="333" y="1405"/>
                    <a:pt x="333" y="1627"/>
                    <a:pt x="370" y="1738"/>
                  </a:cubicBezTo>
                  <a:cubicBezTo>
                    <a:pt x="407" y="1886"/>
                    <a:pt x="407" y="2071"/>
                    <a:pt x="407" y="2256"/>
                  </a:cubicBezTo>
                  <a:cubicBezTo>
                    <a:pt x="481" y="2441"/>
                    <a:pt x="481" y="2589"/>
                    <a:pt x="481" y="2773"/>
                  </a:cubicBezTo>
                  <a:cubicBezTo>
                    <a:pt x="481" y="2958"/>
                    <a:pt x="518" y="3069"/>
                    <a:pt x="518" y="3254"/>
                  </a:cubicBezTo>
                  <a:cubicBezTo>
                    <a:pt x="518" y="3439"/>
                    <a:pt x="518" y="3587"/>
                    <a:pt x="555" y="3772"/>
                  </a:cubicBezTo>
                  <a:cubicBezTo>
                    <a:pt x="555" y="3956"/>
                    <a:pt x="555" y="4104"/>
                    <a:pt x="592" y="4252"/>
                  </a:cubicBezTo>
                  <a:lnTo>
                    <a:pt x="592" y="4659"/>
                  </a:lnTo>
                  <a:cubicBezTo>
                    <a:pt x="592" y="5176"/>
                    <a:pt x="666" y="5546"/>
                    <a:pt x="666" y="5546"/>
                  </a:cubicBezTo>
                  <a:cubicBezTo>
                    <a:pt x="666" y="5546"/>
                    <a:pt x="740" y="5213"/>
                    <a:pt x="777" y="4659"/>
                  </a:cubicBezTo>
                  <a:cubicBezTo>
                    <a:pt x="851" y="4363"/>
                    <a:pt x="851" y="4104"/>
                    <a:pt x="851" y="3735"/>
                  </a:cubicBezTo>
                  <a:lnTo>
                    <a:pt x="851" y="3217"/>
                  </a:lnTo>
                  <a:cubicBezTo>
                    <a:pt x="851" y="2995"/>
                    <a:pt x="851" y="2847"/>
                    <a:pt x="777" y="2662"/>
                  </a:cubicBezTo>
                  <a:cubicBezTo>
                    <a:pt x="740" y="2293"/>
                    <a:pt x="703" y="1997"/>
                    <a:pt x="666" y="1664"/>
                  </a:cubicBezTo>
                  <a:cubicBezTo>
                    <a:pt x="592" y="1479"/>
                    <a:pt x="555" y="1332"/>
                    <a:pt x="518" y="1184"/>
                  </a:cubicBezTo>
                  <a:lnTo>
                    <a:pt x="370" y="777"/>
                  </a:lnTo>
                  <a:cubicBezTo>
                    <a:pt x="333" y="629"/>
                    <a:pt x="296" y="555"/>
                    <a:pt x="222" y="444"/>
                  </a:cubicBezTo>
                  <a:cubicBezTo>
                    <a:pt x="185" y="370"/>
                    <a:pt x="148" y="259"/>
                    <a:pt x="74" y="222"/>
                  </a:cubicBezTo>
                  <a:cubicBezTo>
                    <a:pt x="38" y="7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4549145" y="2173813"/>
              <a:ext cx="43762" cy="6390"/>
            </a:xfrm>
            <a:custGeom>
              <a:rect b="b" l="l" r="r" t="t"/>
              <a:pathLst>
                <a:path extrusionOk="0" h="297" w="2034">
                  <a:moveTo>
                    <a:pt x="999" y="1"/>
                  </a:moveTo>
                  <a:cubicBezTo>
                    <a:pt x="740" y="1"/>
                    <a:pt x="518" y="1"/>
                    <a:pt x="333" y="75"/>
                  </a:cubicBezTo>
                  <a:cubicBezTo>
                    <a:pt x="148" y="112"/>
                    <a:pt x="0" y="149"/>
                    <a:pt x="0" y="149"/>
                  </a:cubicBezTo>
                  <a:lnTo>
                    <a:pt x="333" y="149"/>
                  </a:lnTo>
                  <a:cubicBezTo>
                    <a:pt x="407" y="260"/>
                    <a:pt x="518" y="260"/>
                    <a:pt x="629" y="260"/>
                  </a:cubicBezTo>
                  <a:lnTo>
                    <a:pt x="999" y="260"/>
                  </a:lnTo>
                  <a:cubicBezTo>
                    <a:pt x="1257" y="260"/>
                    <a:pt x="1516" y="297"/>
                    <a:pt x="1701" y="297"/>
                  </a:cubicBezTo>
                  <a:lnTo>
                    <a:pt x="2034" y="297"/>
                  </a:lnTo>
                  <a:cubicBezTo>
                    <a:pt x="2034" y="297"/>
                    <a:pt x="1960" y="297"/>
                    <a:pt x="1923" y="260"/>
                  </a:cubicBezTo>
                  <a:cubicBezTo>
                    <a:pt x="1886" y="186"/>
                    <a:pt x="1812" y="186"/>
                    <a:pt x="1701" y="149"/>
                  </a:cubicBezTo>
                  <a:cubicBezTo>
                    <a:pt x="1664" y="149"/>
                    <a:pt x="1627" y="112"/>
                    <a:pt x="1553" y="112"/>
                  </a:cubicBezTo>
                  <a:cubicBezTo>
                    <a:pt x="1516" y="112"/>
                    <a:pt x="1479" y="75"/>
                    <a:pt x="1368" y="75"/>
                  </a:cubicBezTo>
                  <a:cubicBezTo>
                    <a:pt x="1331" y="75"/>
                    <a:pt x="1257" y="75"/>
                    <a:pt x="1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4685959" y="2169833"/>
              <a:ext cx="43762" cy="6390"/>
            </a:xfrm>
            <a:custGeom>
              <a:rect b="b" l="l" r="r" t="t"/>
              <a:pathLst>
                <a:path extrusionOk="0" h="297" w="2034">
                  <a:moveTo>
                    <a:pt x="1036" y="1"/>
                  </a:moveTo>
                  <a:cubicBezTo>
                    <a:pt x="740" y="1"/>
                    <a:pt x="518" y="75"/>
                    <a:pt x="333" y="149"/>
                  </a:cubicBezTo>
                  <a:cubicBezTo>
                    <a:pt x="148" y="186"/>
                    <a:pt x="0" y="297"/>
                    <a:pt x="0" y="297"/>
                  </a:cubicBezTo>
                  <a:cubicBezTo>
                    <a:pt x="0" y="297"/>
                    <a:pt x="148" y="297"/>
                    <a:pt x="333" y="260"/>
                  </a:cubicBezTo>
                  <a:cubicBezTo>
                    <a:pt x="444" y="186"/>
                    <a:pt x="518" y="186"/>
                    <a:pt x="666" y="186"/>
                  </a:cubicBezTo>
                  <a:lnTo>
                    <a:pt x="2034" y="186"/>
                  </a:lnTo>
                  <a:cubicBezTo>
                    <a:pt x="2034" y="186"/>
                    <a:pt x="1997" y="186"/>
                    <a:pt x="1960" y="149"/>
                  </a:cubicBezTo>
                  <a:cubicBezTo>
                    <a:pt x="1923" y="149"/>
                    <a:pt x="1812" y="112"/>
                    <a:pt x="1738" y="112"/>
                  </a:cubicBezTo>
                  <a:cubicBezTo>
                    <a:pt x="1664" y="112"/>
                    <a:pt x="1627" y="75"/>
                    <a:pt x="1590" y="75"/>
                  </a:cubicBezTo>
                  <a:cubicBezTo>
                    <a:pt x="1553" y="75"/>
                    <a:pt x="1479" y="75"/>
                    <a:pt x="1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4557901" y="1906554"/>
              <a:ext cx="42169" cy="11962"/>
            </a:xfrm>
            <a:custGeom>
              <a:rect b="b" l="l" r="r" t="t"/>
              <a:pathLst>
                <a:path extrusionOk="0" h="556" w="1960">
                  <a:moveTo>
                    <a:pt x="0" y="1"/>
                  </a:moveTo>
                  <a:cubicBezTo>
                    <a:pt x="0" y="1"/>
                    <a:pt x="0" y="38"/>
                    <a:pt x="37" y="112"/>
                  </a:cubicBezTo>
                  <a:lnTo>
                    <a:pt x="222" y="296"/>
                  </a:lnTo>
                  <a:cubicBezTo>
                    <a:pt x="296" y="333"/>
                    <a:pt x="333" y="333"/>
                    <a:pt x="370" y="370"/>
                  </a:cubicBezTo>
                  <a:cubicBezTo>
                    <a:pt x="407" y="407"/>
                    <a:pt x="481" y="407"/>
                    <a:pt x="555" y="481"/>
                  </a:cubicBezTo>
                  <a:cubicBezTo>
                    <a:pt x="592" y="481"/>
                    <a:pt x="703" y="518"/>
                    <a:pt x="740" y="518"/>
                  </a:cubicBezTo>
                  <a:cubicBezTo>
                    <a:pt x="777" y="518"/>
                    <a:pt x="887" y="555"/>
                    <a:pt x="924" y="555"/>
                  </a:cubicBezTo>
                  <a:lnTo>
                    <a:pt x="1331" y="555"/>
                  </a:lnTo>
                  <a:cubicBezTo>
                    <a:pt x="1479" y="555"/>
                    <a:pt x="1553" y="518"/>
                    <a:pt x="1664" y="481"/>
                  </a:cubicBezTo>
                  <a:cubicBezTo>
                    <a:pt x="1849" y="370"/>
                    <a:pt x="1960" y="296"/>
                    <a:pt x="1960" y="296"/>
                  </a:cubicBezTo>
                  <a:lnTo>
                    <a:pt x="1960" y="296"/>
                  </a:lnTo>
                  <a:cubicBezTo>
                    <a:pt x="1960" y="296"/>
                    <a:pt x="1812" y="296"/>
                    <a:pt x="1627" y="333"/>
                  </a:cubicBezTo>
                  <a:cubicBezTo>
                    <a:pt x="1627" y="370"/>
                    <a:pt x="1479" y="370"/>
                    <a:pt x="1405" y="370"/>
                  </a:cubicBezTo>
                  <a:cubicBezTo>
                    <a:pt x="1257" y="370"/>
                    <a:pt x="1146" y="370"/>
                    <a:pt x="1035" y="333"/>
                  </a:cubicBezTo>
                  <a:cubicBezTo>
                    <a:pt x="961" y="333"/>
                    <a:pt x="887" y="333"/>
                    <a:pt x="850" y="296"/>
                  </a:cubicBezTo>
                  <a:cubicBezTo>
                    <a:pt x="777" y="296"/>
                    <a:pt x="703" y="223"/>
                    <a:pt x="666" y="223"/>
                  </a:cubicBezTo>
                  <a:cubicBezTo>
                    <a:pt x="592" y="223"/>
                    <a:pt x="555" y="186"/>
                    <a:pt x="481" y="186"/>
                  </a:cubicBezTo>
                  <a:cubicBezTo>
                    <a:pt x="407" y="186"/>
                    <a:pt x="370" y="149"/>
                    <a:pt x="333" y="149"/>
                  </a:cubicBezTo>
                  <a:cubicBezTo>
                    <a:pt x="296" y="149"/>
                    <a:pt x="222" y="112"/>
                    <a:pt x="185" y="112"/>
                  </a:cubicBezTo>
                  <a:cubicBezTo>
                    <a:pt x="148" y="112"/>
                    <a:pt x="111" y="38"/>
                    <a:pt x="111" y="38"/>
                  </a:cubicBezTo>
                  <a:cubicBezTo>
                    <a:pt x="37" y="3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4489484" y="1889062"/>
              <a:ext cx="40599" cy="17513"/>
            </a:xfrm>
            <a:custGeom>
              <a:rect b="b" l="l" r="r" t="t"/>
              <a:pathLst>
                <a:path extrusionOk="0" h="814" w="1887">
                  <a:moveTo>
                    <a:pt x="1" y="0"/>
                  </a:moveTo>
                  <a:cubicBezTo>
                    <a:pt x="1" y="0"/>
                    <a:pt x="1" y="37"/>
                    <a:pt x="38" y="74"/>
                  </a:cubicBezTo>
                  <a:cubicBezTo>
                    <a:pt x="75" y="111"/>
                    <a:pt x="149" y="222"/>
                    <a:pt x="186" y="259"/>
                  </a:cubicBezTo>
                  <a:lnTo>
                    <a:pt x="333" y="407"/>
                  </a:lnTo>
                  <a:lnTo>
                    <a:pt x="444" y="555"/>
                  </a:lnTo>
                  <a:cubicBezTo>
                    <a:pt x="518" y="592"/>
                    <a:pt x="555" y="629"/>
                    <a:pt x="629" y="629"/>
                  </a:cubicBezTo>
                  <a:cubicBezTo>
                    <a:pt x="703" y="666"/>
                    <a:pt x="777" y="666"/>
                    <a:pt x="814" y="740"/>
                  </a:cubicBezTo>
                  <a:cubicBezTo>
                    <a:pt x="888" y="740"/>
                    <a:pt x="962" y="777"/>
                    <a:pt x="999" y="777"/>
                  </a:cubicBezTo>
                  <a:cubicBezTo>
                    <a:pt x="1073" y="777"/>
                    <a:pt x="1147" y="777"/>
                    <a:pt x="1184" y="814"/>
                  </a:cubicBezTo>
                  <a:lnTo>
                    <a:pt x="1553" y="814"/>
                  </a:lnTo>
                  <a:cubicBezTo>
                    <a:pt x="1738" y="777"/>
                    <a:pt x="1886" y="740"/>
                    <a:pt x="1886" y="740"/>
                  </a:cubicBezTo>
                  <a:cubicBezTo>
                    <a:pt x="1886" y="740"/>
                    <a:pt x="1738" y="740"/>
                    <a:pt x="1553" y="666"/>
                  </a:cubicBezTo>
                  <a:cubicBezTo>
                    <a:pt x="1553" y="592"/>
                    <a:pt x="1443" y="592"/>
                    <a:pt x="1332" y="555"/>
                  </a:cubicBezTo>
                  <a:cubicBezTo>
                    <a:pt x="1258" y="481"/>
                    <a:pt x="1110" y="481"/>
                    <a:pt x="962" y="444"/>
                  </a:cubicBezTo>
                  <a:cubicBezTo>
                    <a:pt x="925" y="444"/>
                    <a:pt x="814" y="407"/>
                    <a:pt x="777" y="407"/>
                  </a:cubicBezTo>
                  <a:cubicBezTo>
                    <a:pt x="740" y="370"/>
                    <a:pt x="703" y="370"/>
                    <a:pt x="592" y="296"/>
                  </a:cubicBezTo>
                  <a:cubicBezTo>
                    <a:pt x="555" y="259"/>
                    <a:pt x="518" y="259"/>
                    <a:pt x="444" y="222"/>
                  </a:cubicBezTo>
                  <a:cubicBezTo>
                    <a:pt x="407" y="185"/>
                    <a:pt x="370" y="185"/>
                    <a:pt x="333" y="111"/>
                  </a:cubicBezTo>
                  <a:cubicBezTo>
                    <a:pt x="259" y="74"/>
                    <a:pt x="222" y="74"/>
                    <a:pt x="186" y="74"/>
                  </a:cubicBezTo>
                  <a:cubicBezTo>
                    <a:pt x="112" y="74"/>
                    <a:pt x="112" y="37"/>
                    <a:pt x="75" y="37"/>
                  </a:cubicBezTo>
                  <a:cubicBezTo>
                    <a:pt x="3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4427434" y="1858833"/>
              <a:ext cx="34230" cy="15125"/>
            </a:xfrm>
            <a:custGeom>
              <a:rect b="b" l="l" r="r" t="t"/>
              <a:pathLst>
                <a:path extrusionOk="0" h="703" w="1591">
                  <a:moveTo>
                    <a:pt x="1" y="0"/>
                  </a:moveTo>
                  <a:cubicBezTo>
                    <a:pt x="1" y="0"/>
                    <a:pt x="1" y="37"/>
                    <a:pt x="75" y="37"/>
                  </a:cubicBezTo>
                  <a:lnTo>
                    <a:pt x="1" y="0"/>
                  </a:lnTo>
                  <a:close/>
                  <a:moveTo>
                    <a:pt x="75" y="37"/>
                  </a:moveTo>
                  <a:cubicBezTo>
                    <a:pt x="112" y="111"/>
                    <a:pt x="112" y="148"/>
                    <a:pt x="186" y="185"/>
                  </a:cubicBezTo>
                  <a:lnTo>
                    <a:pt x="297" y="296"/>
                  </a:lnTo>
                  <a:cubicBezTo>
                    <a:pt x="334" y="333"/>
                    <a:pt x="371" y="333"/>
                    <a:pt x="445" y="370"/>
                  </a:cubicBezTo>
                  <a:cubicBezTo>
                    <a:pt x="482" y="407"/>
                    <a:pt x="519" y="407"/>
                    <a:pt x="556" y="481"/>
                  </a:cubicBezTo>
                  <a:cubicBezTo>
                    <a:pt x="629" y="518"/>
                    <a:pt x="666" y="518"/>
                    <a:pt x="703" y="555"/>
                  </a:cubicBezTo>
                  <a:cubicBezTo>
                    <a:pt x="814" y="592"/>
                    <a:pt x="925" y="666"/>
                    <a:pt x="1036" y="666"/>
                  </a:cubicBezTo>
                  <a:cubicBezTo>
                    <a:pt x="1110" y="666"/>
                    <a:pt x="1221" y="703"/>
                    <a:pt x="1295" y="703"/>
                  </a:cubicBezTo>
                  <a:cubicBezTo>
                    <a:pt x="1480" y="703"/>
                    <a:pt x="1591" y="666"/>
                    <a:pt x="1591" y="666"/>
                  </a:cubicBezTo>
                  <a:cubicBezTo>
                    <a:pt x="1591" y="666"/>
                    <a:pt x="1480" y="592"/>
                    <a:pt x="1295" y="592"/>
                  </a:cubicBezTo>
                  <a:cubicBezTo>
                    <a:pt x="1221" y="555"/>
                    <a:pt x="1110" y="555"/>
                    <a:pt x="1036" y="518"/>
                  </a:cubicBezTo>
                  <a:cubicBezTo>
                    <a:pt x="925" y="481"/>
                    <a:pt x="851" y="481"/>
                    <a:pt x="740" y="407"/>
                  </a:cubicBezTo>
                  <a:lnTo>
                    <a:pt x="482" y="296"/>
                  </a:lnTo>
                  <a:cubicBezTo>
                    <a:pt x="371" y="222"/>
                    <a:pt x="297" y="185"/>
                    <a:pt x="223" y="148"/>
                  </a:cubicBezTo>
                  <a:cubicBezTo>
                    <a:pt x="186" y="111"/>
                    <a:pt x="112" y="37"/>
                    <a:pt x="75" y="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4646177" y="1909738"/>
              <a:ext cx="43783" cy="10370"/>
            </a:xfrm>
            <a:custGeom>
              <a:rect b="b" l="l" r="r" t="t"/>
              <a:pathLst>
                <a:path extrusionOk="0" h="482" w="2035">
                  <a:moveTo>
                    <a:pt x="2034" y="1"/>
                  </a:moveTo>
                  <a:cubicBezTo>
                    <a:pt x="2034" y="1"/>
                    <a:pt x="1923" y="38"/>
                    <a:pt x="1739" y="75"/>
                  </a:cubicBezTo>
                  <a:cubicBezTo>
                    <a:pt x="1628" y="148"/>
                    <a:pt x="1554" y="148"/>
                    <a:pt x="1406" y="185"/>
                  </a:cubicBezTo>
                  <a:cubicBezTo>
                    <a:pt x="1258" y="185"/>
                    <a:pt x="1184" y="222"/>
                    <a:pt x="1036" y="222"/>
                  </a:cubicBezTo>
                  <a:lnTo>
                    <a:pt x="1" y="222"/>
                  </a:lnTo>
                  <a:cubicBezTo>
                    <a:pt x="1" y="222"/>
                    <a:pt x="75" y="222"/>
                    <a:pt x="112" y="259"/>
                  </a:cubicBezTo>
                  <a:cubicBezTo>
                    <a:pt x="149" y="296"/>
                    <a:pt x="260" y="370"/>
                    <a:pt x="334" y="407"/>
                  </a:cubicBezTo>
                  <a:cubicBezTo>
                    <a:pt x="371" y="407"/>
                    <a:pt x="445" y="444"/>
                    <a:pt x="482" y="444"/>
                  </a:cubicBezTo>
                  <a:cubicBezTo>
                    <a:pt x="518" y="444"/>
                    <a:pt x="629" y="481"/>
                    <a:pt x="666" y="481"/>
                  </a:cubicBezTo>
                  <a:lnTo>
                    <a:pt x="1073" y="481"/>
                  </a:lnTo>
                  <a:cubicBezTo>
                    <a:pt x="1184" y="481"/>
                    <a:pt x="1221" y="481"/>
                    <a:pt x="1258" y="444"/>
                  </a:cubicBezTo>
                  <a:cubicBezTo>
                    <a:pt x="1295" y="407"/>
                    <a:pt x="1406" y="370"/>
                    <a:pt x="1443" y="370"/>
                  </a:cubicBezTo>
                  <a:cubicBezTo>
                    <a:pt x="1591" y="333"/>
                    <a:pt x="1665" y="259"/>
                    <a:pt x="1775" y="222"/>
                  </a:cubicBezTo>
                  <a:cubicBezTo>
                    <a:pt x="1960" y="148"/>
                    <a:pt x="2034" y="1"/>
                    <a:pt x="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7" name="Google Shape;427;p19"/>
          <p:cNvSpPr/>
          <p:nvPr/>
        </p:nvSpPr>
        <p:spPr>
          <a:xfrm rot="941298">
            <a:off x="8273760" y="321276"/>
            <a:ext cx="589175" cy="820193"/>
          </a:xfrm>
          <a:custGeom>
            <a:rect b="b" l="l" r="r" t="t"/>
            <a:pathLst>
              <a:path extrusionOk="0" h="49616" w="35641">
                <a:moveTo>
                  <a:pt x="31980" y="2515"/>
                </a:moveTo>
                <a:cubicBezTo>
                  <a:pt x="32054" y="2515"/>
                  <a:pt x="32165" y="2515"/>
                  <a:pt x="32239" y="2552"/>
                </a:cubicBezTo>
                <a:cubicBezTo>
                  <a:pt x="32424" y="2552"/>
                  <a:pt x="32609" y="2626"/>
                  <a:pt x="32756" y="2700"/>
                </a:cubicBezTo>
                <a:cubicBezTo>
                  <a:pt x="32941" y="2737"/>
                  <a:pt x="33089" y="2811"/>
                  <a:pt x="33200" y="2885"/>
                </a:cubicBezTo>
                <a:cubicBezTo>
                  <a:pt x="33348" y="2922"/>
                  <a:pt x="33496" y="2996"/>
                  <a:pt x="33570" y="3106"/>
                </a:cubicBezTo>
                <a:cubicBezTo>
                  <a:pt x="33681" y="3180"/>
                  <a:pt x="33829" y="3254"/>
                  <a:pt x="33866" y="3328"/>
                </a:cubicBezTo>
                <a:cubicBezTo>
                  <a:pt x="33940" y="3439"/>
                  <a:pt x="34013" y="3476"/>
                  <a:pt x="34050" y="3550"/>
                </a:cubicBezTo>
                <a:cubicBezTo>
                  <a:pt x="34124" y="3698"/>
                  <a:pt x="34198" y="3735"/>
                  <a:pt x="34198" y="3735"/>
                </a:cubicBezTo>
                <a:cubicBezTo>
                  <a:pt x="34198" y="3735"/>
                  <a:pt x="34087" y="3698"/>
                  <a:pt x="34013" y="3624"/>
                </a:cubicBezTo>
                <a:cubicBezTo>
                  <a:pt x="33829" y="3476"/>
                  <a:pt x="33718" y="3439"/>
                  <a:pt x="33681" y="3365"/>
                </a:cubicBezTo>
                <a:cubicBezTo>
                  <a:pt x="33607" y="3291"/>
                  <a:pt x="33496" y="3254"/>
                  <a:pt x="33348" y="3180"/>
                </a:cubicBezTo>
                <a:cubicBezTo>
                  <a:pt x="33274" y="3143"/>
                  <a:pt x="33126" y="3069"/>
                  <a:pt x="32978" y="2996"/>
                </a:cubicBezTo>
                <a:cubicBezTo>
                  <a:pt x="32867" y="2959"/>
                  <a:pt x="32719" y="2885"/>
                  <a:pt x="32572" y="2885"/>
                </a:cubicBezTo>
                <a:cubicBezTo>
                  <a:pt x="32498" y="2885"/>
                  <a:pt x="32424" y="2811"/>
                  <a:pt x="32350" y="2811"/>
                </a:cubicBezTo>
                <a:cubicBezTo>
                  <a:pt x="32239" y="2811"/>
                  <a:pt x="32165" y="2811"/>
                  <a:pt x="32128" y="2774"/>
                </a:cubicBezTo>
                <a:cubicBezTo>
                  <a:pt x="32017" y="2774"/>
                  <a:pt x="31906" y="2737"/>
                  <a:pt x="31869" y="2737"/>
                </a:cubicBezTo>
                <a:lnTo>
                  <a:pt x="31647" y="2737"/>
                </a:lnTo>
                <a:cubicBezTo>
                  <a:pt x="31462" y="2737"/>
                  <a:pt x="31315" y="2774"/>
                  <a:pt x="31130" y="2774"/>
                </a:cubicBezTo>
                <a:cubicBezTo>
                  <a:pt x="31019" y="2811"/>
                  <a:pt x="30834" y="2811"/>
                  <a:pt x="30686" y="2922"/>
                </a:cubicBezTo>
                <a:cubicBezTo>
                  <a:pt x="30575" y="2959"/>
                  <a:pt x="30538" y="2959"/>
                  <a:pt x="30464" y="3033"/>
                </a:cubicBezTo>
                <a:cubicBezTo>
                  <a:pt x="30353" y="3069"/>
                  <a:pt x="30316" y="3069"/>
                  <a:pt x="30205" y="3106"/>
                </a:cubicBezTo>
                <a:cubicBezTo>
                  <a:pt x="30095" y="3143"/>
                  <a:pt x="29947" y="3254"/>
                  <a:pt x="29836" y="3291"/>
                </a:cubicBezTo>
                <a:cubicBezTo>
                  <a:pt x="29614" y="3439"/>
                  <a:pt x="29429" y="3513"/>
                  <a:pt x="29281" y="3624"/>
                </a:cubicBezTo>
                <a:cubicBezTo>
                  <a:pt x="29170" y="3698"/>
                  <a:pt x="29096" y="3772"/>
                  <a:pt x="29096" y="3772"/>
                </a:cubicBezTo>
                <a:lnTo>
                  <a:pt x="29281" y="3587"/>
                </a:lnTo>
                <a:cubicBezTo>
                  <a:pt x="29392" y="3476"/>
                  <a:pt x="29577" y="3328"/>
                  <a:pt x="29799" y="3143"/>
                </a:cubicBezTo>
                <a:cubicBezTo>
                  <a:pt x="29910" y="3106"/>
                  <a:pt x="30021" y="3033"/>
                  <a:pt x="30169" y="2922"/>
                </a:cubicBezTo>
                <a:cubicBezTo>
                  <a:pt x="30205" y="2885"/>
                  <a:pt x="30316" y="2811"/>
                  <a:pt x="30390" y="2811"/>
                </a:cubicBezTo>
                <a:cubicBezTo>
                  <a:pt x="30501" y="2774"/>
                  <a:pt x="30538" y="2774"/>
                  <a:pt x="30649" y="2737"/>
                </a:cubicBezTo>
                <a:cubicBezTo>
                  <a:pt x="30760" y="2700"/>
                  <a:pt x="30945" y="2626"/>
                  <a:pt x="31130" y="2589"/>
                </a:cubicBezTo>
                <a:cubicBezTo>
                  <a:pt x="31315" y="2589"/>
                  <a:pt x="31499" y="2515"/>
                  <a:pt x="31684" y="2515"/>
                </a:cubicBezTo>
                <a:close/>
                <a:moveTo>
                  <a:pt x="7247" y="5362"/>
                </a:moveTo>
                <a:cubicBezTo>
                  <a:pt x="7247" y="5362"/>
                  <a:pt x="7395" y="5547"/>
                  <a:pt x="7468" y="5879"/>
                </a:cubicBezTo>
                <a:cubicBezTo>
                  <a:pt x="7542" y="6027"/>
                  <a:pt x="7579" y="6249"/>
                  <a:pt x="7616" y="6434"/>
                </a:cubicBezTo>
                <a:cubicBezTo>
                  <a:pt x="7616" y="6545"/>
                  <a:pt x="7616" y="6656"/>
                  <a:pt x="7653" y="6767"/>
                </a:cubicBezTo>
                <a:lnTo>
                  <a:pt x="7653" y="7099"/>
                </a:lnTo>
                <a:cubicBezTo>
                  <a:pt x="7616" y="7321"/>
                  <a:pt x="7579" y="7543"/>
                  <a:pt x="7542" y="7728"/>
                </a:cubicBezTo>
                <a:cubicBezTo>
                  <a:pt x="7542" y="7765"/>
                  <a:pt x="7468" y="7839"/>
                  <a:pt x="7468" y="7876"/>
                </a:cubicBezTo>
                <a:cubicBezTo>
                  <a:pt x="7432" y="7913"/>
                  <a:pt x="7432" y="7950"/>
                  <a:pt x="7395" y="8024"/>
                </a:cubicBezTo>
                <a:cubicBezTo>
                  <a:pt x="7321" y="8097"/>
                  <a:pt x="7284" y="8208"/>
                  <a:pt x="7247" y="8245"/>
                </a:cubicBezTo>
                <a:cubicBezTo>
                  <a:pt x="7210" y="8282"/>
                  <a:pt x="7136" y="8393"/>
                  <a:pt x="7099" y="8430"/>
                </a:cubicBezTo>
                <a:lnTo>
                  <a:pt x="6988" y="8578"/>
                </a:lnTo>
                <a:cubicBezTo>
                  <a:pt x="6950" y="8591"/>
                  <a:pt x="6925" y="8603"/>
                  <a:pt x="6909" y="8614"/>
                </a:cubicBezTo>
                <a:lnTo>
                  <a:pt x="6909" y="8614"/>
                </a:lnTo>
                <a:cubicBezTo>
                  <a:pt x="6927" y="8591"/>
                  <a:pt x="6954" y="8555"/>
                  <a:pt x="6988" y="8504"/>
                </a:cubicBezTo>
                <a:cubicBezTo>
                  <a:pt x="7025" y="8467"/>
                  <a:pt x="7025" y="8430"/>
                  <a:pt x="7062" y="8393"/>
                </a:cubicBezTo>
                <a:cubicBezTo>
                  <a:pt x="7099" y="8319"/>
                  <a:pt x="7099" y="8245"/>
                  <a:pt x="7173" y="8208"/>
                </a:cubicBezTo>
                <a:cubicBezTo>
                  <a:pt x="7210" y="8097"/>
                  <a:pt x="7210" y="8061"/>
                  <a:pt x="7247" y="7950"/>
                </a:cubicBezTo>
                <a:cubicBezTo>
                  <a:pt x="7284" y="7876"/>
                  <a:pt x="7284" y="7765"/>
                  <a:pt x="7358" y="7691"/>
                </a:cubicBezTo>
                <a:cubicBezTo>
                  <a:pt x="7395" y="7580"/>
                  <a:pt x="7395" y="7506"/>
                  <a:pt x="7395" y="7395"/>
                </a:cubicBezTo>
                <a:cubicBezTo>
                  <a:pt x="7432" y="7321"/>
                  <a:pt x="7432" y="7210"/>
                  <a:pt x="7432" y="7099"/>
                </a:cubicBezTo>
                <a:lnTo>
                  <a:pt x="7432" y="6767"/>
                </a:lnTo>
                <a:cubicBezTo>
                  <a:pt x="7395" y="6730"/>
                  <a:pt x="7395" y="6619"/>
                  <a:pt x="7395" y="6471"/>
                </a:cubicBezTo>
                <a:cubicBezTo>
                  <a:pt x="7395" y="6286"/>
                  <a:pt x="7395" y="6101"/>
                  <a:pt x="7358" y="5916"/>
                </a:cubicBezTo>
                <a:cubicBezTo>
                  <a:pt x="7284" y="5620"/>
                  <a:pt x="7247" y="5362"/>
                  <a:pt x="7247" y="5362"/>
                </a:cubicBezTo>
                <a:close/>
                <a:moveTo>
                  <a:pt x="3882" y="2515"/>
                </a:moveTo>
                <a:cubicBezTo>
                  <a:pt x="4252" y="2515"/>
                  <a:pt x="4585" y="2589"/>
                  <a:pt x="4844" y="2700"/>
                </a:cubicBezTo>
                <a:cubicBezTo>
                  <a:pt x="5398" y="2885"/>
                  <a:pt x="5879" y="3143"/>
                  <a:pt x="6138" y="3328"/>
                </a:cubicBezTo>
                <a:cubicBezTo>
                  <a:pt x="6285" y="3439"/>
                  <a:pt x="6359" y="3513"/>
                  <a:pt x="6470" y="3587"/>
                </a:cubicBezTo>
                <a:cubicBezTo>
                  <a:pt x="6359" y="3513"/>
                  <a:pt x="6285" y="3476"/>
                  <a:pt x="6138" y="3402"/>
                </a:cubicBezTo>
                <a:cubicBezTo>
                  <a:pt x="5805" y="3254"/>
                  <a:pt x="5398" y="3069"/>
                  <a:pt x="4844" y="2922"/>
                </a:cubicBezTo>
                <a:cubicBezTo>
                  <a:pt x="4585" y="2885"/>
                  <a:pt x="4289" y="2848"/>
                  <a:pt x="3956" y="2848"/>
                </a:cubicBezTo>
                <a:cubicBezTo>
                  <a:pt x="3661" y="2848"/>
                  <a:pt x="3328" y="2922"/>
                  <a:pt x="3032" y="3069"/>
                </a:cubicBezTo>
                <a:cubicBezTo>
                  <a:pt x="2736" y="3217"/>
                  <a:pt x="2440" y="3402"/>
                  <a:pt x="2219" y="3661"/>
                </a:cubicBezTo>
                <a:cubicBezTo>
                  <a:pt x="1997" y="3883"/>
                  <a:pt x="1812" y="4216"/>
                  <a:pt x="1701" y="4585"/>
                </a:cubicBezTo>
                <a:cubicBezTo>
                  <a:pt x="1553" y="4918"/>
                  <a:pt x="1516" y="5288"/>
                  <a:pt x="1479" y="5657"/>
                </a:cubicBezTo>
                <a:cubicBezTo>
                  <a:pt x="1442" y="6027"/>
                  <a:pt x="1442" y="6397"/>
                  <a:pt x="1442" y="6730"/>
                </a:cubicBezTo>
                <a:cubicBezTo>
                  <a:pt x="1442" y="7395"/>
                  <a:pt x="1516" y="8097"/>
                  <a:pt x="1664" y="8652"/>
                </a:cubicBezTo>
                <a:cubicBezTo>
                  <a:pt x="1812" y="9207"/>
                  <a:pt x="1923" y="9687"/>
                  <a:pt x="2071" y="9946"/>
                </a:cubicBezTo>
                <a:cubicBezTo>
                  <a:pt x="2219" y="10279"/>
                  <a:pt x="2293" y="10427"/>
                  <a:pt x="2293" y="10427"/>
                </a:cubicBezTo>
                <a:lnTo>
                  <a:pt x="2219" y="10316"/>
                </a:lnTo>
                <a:cubicBezTo>
                  <a:pt x="2182" y="10242"/>
                  <a:pt x="2071" y="10131"/>
                  <a:pt x="1997" y="9983"/>
                </a:cubicBezTo>
                <a:cubicBezTo>
                  <a:pt x="1812" y="9724"/>
                  <a:pt x="1553" y="9244"/>
                  <a:pt x="1368" y="8689"/>
                </a:cubicBezTo>
                <a:cubicBezTo>
                  <a:pt x="1183" y="8134"/>
                  <a:pt x="999" y="7469"/>
                  <a:pt x="962" y="6730"/>
                </a:cubicBezTo>
                <a:cubicBezTo>
                  <a:pt x="777" y="6397"/>
                  <a:pt x="777" y="6027"/>
                  <a:pt x="814" y="5620"/>
                </a:cubicBezTo>
                <a:cubicBezTo>
                  <a:pt x="888" y="5177"/>
                  <a:pt x="962" y="4807"/>
                  <a:pt x="1110" y="4400"/>
                </a:cubicBezTo>
                <a:cubicBezTo>
                  <a:pt x="1220" y="4031"/>
                  <a:pt x="1479" y="3661"/>
                  <a:pt x="1738" y="3328"/>
                </a:cubicBezTo>
                <a:cubicBezTo>
                  <a:pt x="2034" y="3033"/>
                  <a:pt x="2404" y="2848"/>
                  <a:pt x="2773" y="2700"/>
                </a:cubicBezTo>
                <a:cubicBezTo>
                  <a:pt x="3143" y="2552"/>
                  <a:pt x="3513" y="2515"/>
                  <a:pt x="3882" y="2515"/>
                </a:cubicBezTo>
                <a:close/>
                <a:moveTo>
                  <a:pt x="34087" y="6582"/>
                </a:moveTo>
                <a:cubicBezTo>
                  <a:pt x="34087" y="6693"/>
                  <a:pt x="34087" y="6877"/>
                  <a:pt x="34050" y="7062"/>
                </a:cubicBezTo>
                <a:cubicBezTo>
                  <a:pt x="34050" y="7247"/>
                  <a:pt x="34013" y="7506"/>
                  <a:pt x="33976" y="7765"/>
                </a:cubicBezTo>
                <a:cubicBezTo>
                  <a:pt x="33866" y="8282"/>
                  <a:pt x="33644" y="8837"/>
                  <a:pt x="33422" y="9391"/>
                </a:cubicBezTo>
                <a:cubicBezTo>
                  <a:pt x="33274" y="9650"/>
                  <a:pt x="33126" y="9946"/>
                  <a:pt x="32941" y="10279"/>
                </a:cubicBezTo>
                <a:lnTo>
                  <a:pt x="32387" y="11092"/>
                </a:lnTo>
                <a:cubicBezTo>
                  <a:pt x="32017" y="11647"/>
                  <a:pt x="31610" y="12164"/>
                  <a:pt x="31204" y="12608"/>
                </a:cubicBezTo>
                <a:cubicBezTo>
                  <a:pt x="30760" y="13089"/>
                  <a:pt x="30353" y="13495"/>
                  <a:pt x="29984" y="13865"/>
                </a:cubicBezTo>
                <a:cubicBezTo>
                  <a:pt x="29614" y="14235"/>
                  <a:pt x="29281" y="14493"/>
                  <a:pt x="29096" y="14715"/>
                </a:cubicBezTo>
                <a:cubicBezTo>
                  <a:pt x="28875" y="14900"/>
                  <a:pt x="28727" y="14974"/>
                  <a:pt x="28727" y="14974"/>
                </a:cubicBezTo>
                <a:lnTo>
                  <a:pt x="29059" y="14641"/>
                </a:lnTo>
                <a:cubicBezTo>
                  <a:pt x="29244" y="14456"/>
                  <a:pt x="29577" y="14161"/>
                  <a:pt x="29910" y="13791"/>
                </a:cubicBezTo>
                <a:cubicBezTo>
                  <a:pt x="30205" y="13421"/>
                  <a:pt x="30649" y="12978"/>
                  <a:pt x="31019" y="12497"/>
                </a:cubicBezTo>
                <a:cubicBezTo>
                  <a:pt x="31204" y="12238"/>
                  <a:pt x="31426" y="11979"/>
                  <a:pt x="31610" y="11758"/>
                </a:cubicBezTo>
                <a:cubicBezTo>
                  <a:pt x="31795" y="11462"/>
                  <a:pt x="31980" y="11240"/>
                  <a:pt x="32202" y="10944"/>
                </a:cubicBezTo>
                <a:lnTo>
                  <a:pt x="32756" y="10131"/>
                </a:lnTo>
                <a:cubicBezTo>
                  <a:pt x="32941" y="9872"/>
                  <a:pt x="33089" y="9576"/>
                  <a:pt x="33237" y="9318"/>
                </a:cubicBezTo>
                <a:cubicBezTo>
                  <a:pt x="33496" y="8726"/>
                  <a:pt x="33718" y="8245"/>
                  <a:pt x="33866" y="7728"/>
                </a:cubicBezTo>
                <a:cubicBezTo>
                  <a:pt x="33903" y="7506"/>
                  <a:pt x="34013" y="7247"/>
                  <a:pt x="34013" y="7062"/>
                </a:cubicBezTo>
                <a:cubicBezTo>
                  <a:pt x="34050" y="6877"/>
                  <a:pt x="34050" y="6693"/>
                  <a:pt x="34087" y="6582"/>
                </a:cubicBezTo>
                <a:close/>
                <a:moveTo>
                  <a:pt x="31906" y="4068"/>
                </a:moveTo>
                <a:cubicBezTo>
                  <a:pt x="31980" y="4068"/>
                  <a:pt x="32054" y="4068"/>
                  <a:pt x="32091" y="4142"/>
                </a:cubicBezTo>
                <a:cubicBezTo>
                  <a:pt x="32276" y="4179"/>
                  <a:pt x="32424" y="4253"/>
                  <a:pt x="32572" y="4363"/>
                </a:cubicBezTo>
                <a:lnTo>
                  <a:pt x="32719" y="4511"/>
                </a:lnTo>
                <a:cubicBezTo>
                  <a:pt x="32941" y="4770"/>
                  <a:pt x="33089" y="5140"/>
                  <a:pt x="33163" y="5657"/>
                </a:cubicBezTo>
                <a:cubicBezTo>
                  <a:pt x="33200" y="5990"/>
                  <a:pt x="33274" y="6286"/>
                  <a:pt x="33200" y="6656"/>
                </a:cubicBezTo>
                <a:cubicBezTo>
                  <a:pt x="33200" y="7358"/>
                  <a:pt x="32904" y="8208"/>
                  <a:pt x="32387" y="9170"/>
                </a:cubicBezTo>
                <a:cubicBezTo>
                  <a:pt x="31980" y="9909"/>
                  <a:pt x="31426" y="10685"/>
                  <a:pt x="30612" y="11610"/>
                </a:cubicBezTo>
                <a:cubicBezTo>
                  <a:pt x="30021" y="12312"/>
                  <a:pt x="29392" y="13052"/>
                  <a:pt x="28579" y="13865"/>
                </a:cubicBezTo>
                <a:cubicBezTo>
                  <a:pt x="28135" y="14346"/>
                  <a:pt x="27765" y="14715"/>
                  <a:pt x="27396" y="15122"/>
                </a:cubicBezTo>
                <a:cubicBezTo>
                  <a:pt x="27913" y="13458"/>
                  <a:pt x="28209" y="11721"/>
                  <a:pt x="28468" y="10242"/>
                </a:cubicBezTo>
                <a:cubicBezTo>
                  <a:pt x="28431" y="9983"/>
                  <a:pt x="28468" y="9724"/>
                  <a:pt x="28505" y="9502"/>
                </a:cubicBezTo>
                <a:lnTo>
                  <a:pt x="28542" y="9502"/>
                </a:lnTo>
                <a:cubicBezTo>
                  <a:pt x="28579" y="9502"/>
                  <a:pt x="28653" y="9539"/>
                  <a:pt x="28653" y="9539"/>
                </a:cubicBezTo>
                <a:lnTo>
                  <a:pt x="28727" y="9539"/>
                </a:lnTo>
                <a:cubicBezTo>
                  <a:pt x="28875" y="9576"/>
                  <a:pt x="28948" y="9576"/>
                  <a:pt x="29096" y="9576"/>
                </a:cubicBezTo>
                <a:lnTo>
                  <a:pt x="29466" y="9576"/>
                </a:lnTo>
                <a:lnTo>
                  <a:pt x="29836" y="9465"/>
                </a:lnTo>
                <a:cubicBezTo>
                  <a:pt x="29947" y="9428"/>
                  <a:pt x="30021" y="9391"/>
                  <a:pt x="30058" y="9244"/>
                </a:cubicBezTo>
                <a:lnTo>
                  <a:pt x="30058" y="9170"/>
                </a:lnTo>
                <a:lnTo>
                  <a:pt x="30058" y="9059"/>
                </a:lnTo>
                <a:lnTo>
                  <a:pt x="30058" y="9022"/>
                </a:lnTo>
                <a:cubicBezTo>
                  <a:pt x="30058" y="8985"/>
                  <a:pt x="30021" y="8985"/>
                  <a:pt x="30021" y="8985"/>
                </a:cubicBezTo>
                <a:lnTo>
                  <a:pt x="29984" y="8948"/>
                </a:lnTo>
                <a:lnTo>
                  <a:pt x="29762" y="8652"/>
                </a:lnTo>
                <a:lnTo>
                  <a:pt x="29762" y="8615"/>
                </a:lnTo>
                <a:cubicBezTo>
                  <a:pt x="29725" y="8578"/>
                  <a:pt x="29651" y="8467"/>
                  <a:pt x="29614" y="8393"/>
                </a:cubicBezTo>
                <a:cubicBezTo>
                  <a:pt x="29503" y="8245"/>
                  <a:pt x="29466" y="8134"/>
                  <a:pt x="29392" y="8024"/>
                </a:cubicBezTo>
                <a:lnTo>
                  <a:pt x="29392" y="7950"/>
                </a:lnTo>
                <a:cubicBezTo>
                  <a:pt x="29355" y="7876"/>
                  <a:pt x="29244" y="7728"/>
                  <a:pt x="29207" y="7580"/>
                </a:cubicBezTo>
                <a:cubicBezTo>
                  <a:pt x="29096" y="7395"/>
                  <a:pt x="29059" y="7173"/>
                  <a:pt x="29059" y="6951"/>
                </a:cubicBezTo>
                <a:lnTo>
                  <a:pt x="29059" y="6471"/>
                </a:lnTo>
                <a:cubicBezTo>
                  <a:pt x="29059" y="6434"/>
                  <a:pt x="29059" y="6397"/>
                  <a:pt x="29096" y="6286"/>
                </a:cubicBezTo>
                <a:lnTo>
                  <a:pt x="29096" y="6249"/>
                </a:lnTo>
                <a:cubicBezTo>
                  <a:pt x="29096" y="6212"/>
                  <a:pt x="29096" y="6175"/>
                  <a:pt x="29133" y="6101"/>
                </a:cubicBezTo>
                <a:lnTo>
                  <a:pt x="29133" y="6027"/>
                </a:lnTo>
                <a:lnTo>
                  <a:pt x="29133" y="5916"/>
                </a:lnTo>
                <a:cubicBezTo>
                  <a:pt x="29133" y="5842"/>
                  <a:pt x="29207" y="5731"/>
                  <a:pt x="29207" y="5694"/>
                </a:cubicBezTo>
                <a:lnTo>
                  <a:pt x="29207" y="5657"/>
                </a:lnTo>
                <a:lnTo>
                  <a:pt x="29318" y="5362"/>
                </a:lnTo>
                <a:cubicBezTo>
                  <a:pt x="29429" y="5288"/>
                  <a:pt x="29466" y="5140"/>
                  <a:pt x="29614" y="5066"/>
                </a:cubicBezTo>
                <a:cubicBezTo>
                  <a:pt x="30021" y="4585"/>
                  <a:pt x="30612" y="4253"/>
                  <a:pt x="31278" y="4142"/>
                </a:cubicBezTo>
                <a:lnTo>
                  <a:pt x="31315" y="4142"/>
                </a:lnTo>
                <a:cubicBezTo>
                  <a:pt x="31352" y="4142"/>
                  <a:pt x="31462" y="4068"/>
                  <a:pt x="31499" y="4068"/>
                </a:cubicBezTo>
                <a:close/>
                <a:moveTo>
                  <a:pt x="3882" y="4068"/>
                </a:moveTo>
                <a:cubicBezTo>
                  <a:pt x="4030" y="4068"/>
                  <a:pt x="4215" y="4068"/>
                  <a:pt x="4326" y="4142"/>
                </a:cubicBezTo>
                <a:cubicBezTo>
                  <a:pt x="4437" y="4142"/>
                  <a:pt x="4474" y="4179"/>
                  <a:pt x="4585" y="4179"/>
                </a:cubicBezTo>
                <a:lnTo>
                  <a:pt x="4622" y="4179"/>
                </a:lnTo>
                <a:cubicBezTo>
                  <a:pt x="4659" y="4179"/>
                  <a:pt x="4770" y="4216"/>
                  <a:pt x="4807" y="4216"/>
                </a:cubicBezTo>
                <a:lnTo>
                  <a:pt x="4844" y="4216"/>
                </a:lnTo>
                <a:cubicBezTo>
                  <a:pt x="5250" y="4400"/>
                  <a:pt x="5694" y="4659"/>
                  <a:pt x="5990" y="4992"/>
                </a:cubicBezTo>
                <a:lnTo>
                  <a:pt x="6064" y="5029"/>
                </a:lnTo>
                <a:cubicBezTo>
                  <a:pt x="6248" y="5251"/>
                  <a:pt x="6322" y="5399"/>
                  <a:pt x="6433" y="5657"/>
                </a:cubicBezTo>
                <a:cubicBezTo>
                  <a:pt x="6470" y="5694"/>
                  <a:pt x="6507" y="5879"/>
                  <a:pt x="6507" y="5953"/>
                </a:cubicBezTo>
                <a:cubicBezTo>
                  <a:pt x="6544" y="6101"/>
                  <a:pt x="6544" y="6249"/>
                  <a:pt x="6544" y="6397"/>
                </a:cubicBezTo>
                <a:lnTo>
                  <a:pt x="6544" y="6656"/>
                </a:lnTo>
                <a:lnTo>
                  <a:pt x="6544" y="6693"/>
                </a:lnTo>
                <a:cubicBezTo>
                  <a:pt x="6544" y="6988"/>
                  <a:pt x="6507" y="7247"/>
                  <a:pt x="6433" y="7506"/>
                </a:cubicBezTo>
                <a:cubicBezTo>
                  <a:pt x="6359" y="7580"/>
                  <a:pt x="6322" y="7691"/>
                  <a:pt x="6285" y="7728"/>
                </a:cubicBezTo>
                <a:cubicBezTo>
                  <a:pt x="6248" y="7802"/>
                  <a:pt x="6175" y="7876"/>
                  <a:pt x="6138" y="7950"/>
                </a:cubicBezTo>
                <a:cubicBezTo>
                  <a:pt x="6101" y="8061"/>
                  <a:pt x="6064" y="8134"/>
                  <a:pt x="5953" y="8245"/>
                </a:cubicBezTo>
                <a:cubicBezTo>
                  <a:pt x="5916" y="8319"/>
                  <a:pt x="5805" y="8430"/>
                  <a:pt x="5805" y="8467"/>
                </a:cubicBezTo>
                <a:lnTo>
                  <a:pt x="5805" y="8504"/>
                </a:lnTo>
                <a:lnTo>
                  <a:pt x="5546" y="8837"/>
                </a:lnTo>
                <a:cubicBezTo>
                  <a:pt x="5509" y="8874"/>
                  <a:pt x="5435" y="8985"/>
                  <a:pt x="5435" y="9059"/>
                </a:cubicBezTo>
                <a:lnTo>
                  <a:pt x="5435" y="9170"/>
                </a:lnTo>
                <a:cubicBezTo>
                  <a:pt x="5509" y="9244"/>
                  <a:pt x="5546" y="9354"/>
                  <a:pt x="5620" y="9354"/>
                </a:cubicBezTo>
                <a:lnTo>
                  <a:pt x="5694" y="9354"/>
                </a:lnTo>
                <a:lnTo>
                  <a:pt x="6064" y="9428"/>
                </a:lnTo>
                <a:cubicBezTo>
                  <a:pt x="6064" y="9428"/>
                  <a:pt x="6101" y="9428"/>
                  <a:pt x="6248" y="9465"/>
                </a:cubicBezTo>
                <a:lnTo>
                  <a:pt x="6655" y="9465"/>
                </a:lnTo>
                <a:cubicBezTo>
                  <a:pt x="6692" y="9465"/>
                  <a:pt x="6729" y="9465"/>
                  <a:pt x="6803" y="9428"/>
                </a:cubicBezTo>
                <a:lnTo>
                  <a:pt x="6840" y="9428"/>
                </a:lnTo>
                <a:cubicBezTo>
                  <a:pt x="6914" y="9391"/>
                  <a:pt x="7062" y="9354"/>
                  <a:pt x="7247" y="9318"/>
                </a:cubicBezTo>
                <a:cubicBezTo>
                  <a:pt x="7284" y="9650"/>
                  <a:pt x="7358" y="10094"/>
                  <a:pt x="7432" y="10501"/>
                </a:cubicBezTo>
                <a:cubicBezTo>
                  <a:pt x="7616" y="11647"/>
                  <a:pt x="7838" y="12941"/>
                  <a:pt x="8171" y="14198"/>
                </a:cubicBezTo>
                <a:cubicBezTo>
                  <a:pt x="8282" y="14604"/>
                  <a:pt x="8393" y="15011"/>
                  <a:pt x="8541" y="15455"/>
                </a:cubicBezTo>
                <a:cubicBezTo>
                  <a:pt x="8097" y="14974"/>
                  <a:pt x="7653" y="14530"/>
                  <a:pt x="7210" y="14050"/>
                </a:cubicBezTo>
                <a:lnTo>
                  <a:pt x="6988" y="13828"/>
                </a:lnTo>
                <a:cubicBezTo>
                  <a:pt x="6877" y="13717"/>
                  <a:pt x="6840" y="13643"/>
                  <a:pt x="6729" y="13606"/>
                </a:cubicBezTo>
                <a:cubicBezTo>
                  <a:pt x="6433" y="13273"/>
                  <a:pt x="6138" y="13015"/>
                  <a:pt x="5879" y="12682"/>
                </a:cubicBezTo>
                <a:cubicBezTo>
                  <a:pt x="5546" y="12312"/>
                  <a:pt x="5213" y="11942"/>
                  <a:pt x="4881" y="11610"/>
                </a:cubicBezTo>
                <a:cubicBezTo>
                  <a:pt x="4215" y="10796"/>
                  <a:pt x="3661" y="10020"/>
                  <a:pt x="3217" y="9318"/>
                </a:cubicBezTo>
                <a:cubicBezTo>
                  <a:pt x="3180" y="9244"/>
                  <a:pt x="3180" y="9207"/>
                  <a:pt x="3143" y="9170"/>
                </a:cubicBezTo>
                <a:cubicBezTo>
                  <a:pt x="2625" y="8245"/>
                  <a:pt x="2367" y="7395"/>
                  <a:pt x="2293" y="6656"/>
                </a:cubicBezTo>
                <a:cubicBezTo>
                  <a:pt x="2293" y="6064"/>
                  <a:pt x="2367" y="5547"/>
                  <a:pt x="2477" y="5140"/>
                </a:cubicBezTo>
                <a:cubicBezTo>
                  <a:pt x="2588" y="4881"/>
                  <a:pt x="2662" y="4622"/>
                  <a:pt x="2810" y="4474"/>
                </a:cubicBezTo>
                <a:cubicBezTo>
                  <a:pt x="2831" y="4481"/>
                  <a:pt x="2850" y="4484"/>
                  <a:pt x="2866" y="4484"/>
                </a:cubicBezTo>
                <a:cubicBezTo>
                  <a:pt x="2935" y="4484"/>
                  <a:pt x="2965" y="4430"/>
                  <a:pt x="2995" y="4400"/>
                </a:cubicBezTo>
                <a:cubicBezTo>
                  <a:pt x="3143" y="4253"/>
                  <a:pt x="3328" y="4179"/>
                  <a:pt x="3476" y="4142"/>
                </a:cubicBezTo>
                <a:cubicBezTo>
                  <a:pt x="3587" y="4068"/>
                  <a:pt x="3697" y="4068"/>
                  <a:pt x="3882" y="4068"/>
                </a:cubicBezTo>
                <a:close/>
                <a:moveTo>
                  <a:pt x="26989" y="2367"/>
                </a:moveTo>
                <a:lnTo>
                  <a:pt x="26989" y="2367"/>
                </a:lnTo>
                <a:cubicBezTo>
                  <a:pt x="26990" y="2367"/>
                  <a:pt x="27027" y="2367"/>
                  <a:pt x="27174" y="2441"/>
                </a:cubicBezTo>
                <a:cubicBezTo>
                  <a:pt x="27248" y="2552"/>
                  <a:pt x="27396" y="2700"/>
                  <a:pt x="27507" y="2922"/>
                </a:cubicBezTo>
                <a:cubicBezTo>
                  <a:pt x="27581" y="3143"/>
                  <a:pt x="27691" y="3439"/>
                  <a:pt x="27765" y="3735"/>
                </a:cubicBezTo>
                <a:cubicBezTo>
                  <a:pt x="27876" y="4068"/>
                  <a:pt x="27913" y="4437"/>
                  <a:pt x="27913" y="4881"/>
                </a:cubicBezTo>
                <a:lnTo>
                  <a:pt x="27913" y="5510"/>
                </a:lnTo>
                <a:lnTo>
                  <a:pt x="27913" y="6212"/>
                </a:lnTo>
                <a:cubicBezTo>
                  <a:pt x="27913" y="6434"/>
                  <a:pt x="27876" y="6656"/>
                  <a:pt x="27876" y="6951"/>
                </a:cubicBezTo>
                <a:cubicBezTo>
                  <a:pt x="27802" y="7173"/>
                  <a:pt x="27802" y="7469"/>
                  <a:pt x="27765" y="7691"/>
                </a:cubicBezTo>
                <a:cubicBezTo>
                  <a:pt x="27691" y="8689"/>
                  <a:pt x="27544" y="9798"/>
                  <a:pt x="27396" y="10870"/>
                </a:cubicBezTo>
                <a:cubicBezTo>
                  <a:pt x="27248" y="11979"/>
                  <a:pt x="27026" y="13052"/>
                  <a:pt x="26804" y="14050"/>
                </a:cubicBezTo>
                <a:cubicBezTo>
                  <a:pt x="26582" y="15048"/>
                  <a:pt x="26250" y="15972"/>
                  <a:pt x="25917" y="16712"/>
                </a:cubicBezTo>
                <a:cubicBezTo>
                  <a:pt x="25584" y="17451"/>
                  <a:pt x="25214" y="18043"/>
                  <a:pt x="24956" y="18449"/>
                </a:cubicBezTo>
                <a:cubicBezTo>
                  <a:pt x="25214" y="18043"/>
                  <a:pt x="25547" y="17451"/>
                  <a:pt x="25843" y="16712"/>
                </a:cubicBezTo>
                <a:cubicBezTo>
                  <a:pt x="26139" y="15972"/>
                  <a:pt x="26398" y="15048"/>
                  <a:pt x="26619" y="14013"/>
                </a:cubicBezTo>
                <a:cubicBezTo>
                  <a:pt x="26841" y="13015"/>
                  <a:pt x="27026" y="11942"/>
                  <a:pt x="27174" y="10870"/>
                </a:cubicBezTo>
                <a:cubicBezTo>
                  <a:pt x="27322" y="9798"/>
                  <a:pt x="27433" y="8689"/>
                  <a:pt x="27544" y="7691"/>
                </a:cubicBezTo>
                <a:cubicBezTo>
                  <a:pt x="27581" y="7173"/>
                  <a:pt x="27618" y="6656"/>
                  <a:pt x="27691" y="6212"/>
                </a:cubicBezTo>
                <a:cubicBezTo>
                  <a:pt x="27691" y="5990"/>
                  <a:pt x="27728" y="5731"/>
                  <a:pt x="27728" y="5510"/>
                </a:cubicBezTo>
                <a:lnTo>
                  <a:pt x="27728" y="4881"/>
                </a:lnTo>
                <a:cubicBezTo>
                  <a:pt x="27728" y="4437"/>
                  <a:pt x="27691" y="4068"/>
                  <a:pt x="27618" y="3735"/>
                </a:cubicBezTo>
                <a:cubicBezTo>
                  <a:pt x="27581" y="3439"/>
                  <a:pt x="27507" y="3143"/>
                  <a:pt x="27396" y="2922"/>
                </a:cubicBezTo>
                <a:cubicBezTo>
                  <a:pt x="27322" y="2700"/>
                  <a:pt x="27211" y="2552"/>
                  <a:pt x="27137" y="2441"/>
                </a:cubicBezTo>
                <a:cubicBezTo>
                  <a:pt x="27027" y="2367"/>
                  <a:pt x="26990" y="2367"/>
                  <a:pt x="26989" y="2367"/>
                </a:cubicBezTo>
                <a:close/>
                <a:moveTo>
                  <a:pt x="18190" y="1221"/>
                </a:moveTo>
                <a:cubicBezTo>
                  <a:pt x="18671" y="1221"/>
                  <a:pt x="19114" y="1258"/>
                  <a:pt x="19595" y="1258"/>
                </a:cubicBezTo>
                <a:cubicBezTo>
                  <a:pt x="20519" y="1295"/>
                  <a:pt x="21333" y="1406"/>
                  <a:pt x="22035" y="1443"/>
                </a:cubicBezTo>
                <a:cubicBezTo>
                  <a:pt x="22774" y="1554"/>
                  <a:pt x="23329" y="1591"/>
                  <a:pt x="23736" y="1665"/>
                </a:cubicBezTo>
                <a:cubicBezTo>
                  <a:pt x="24179" y="1739"/>
                  <a:pt x="24401" y="1776"/>
                  <a:pt x="24401" y="1776"/>
                </a:cubicBezTo>
                <a:lnTo>
                  <a:pt x="23736" y="1776"/>
                </a:lnTo>
                <a:cubicBezTo>
                  <a:pt x="23329" y="1776"/>
                  <a:pt x="22737" y="1776"/>
                  <a:pt x="21998" y="1739"/>
                </a:cubicBezTo>
                <a:cubicBezTo>
                  <a:pt x="21259" y="1739"/>
                  <a:pt x="20408" y="1665"/>
                  <a:pt x="19558" y="1665"/>
                </a:cubicBezTo>
                <a:lnTo>
                  <a:pt x="16452" y="1665"/>
                </a:lnTo>
                <a:cubicBezTo>
                  <a:pt x="11905" y="6212"/>
                  <a:pt x="13532" y="20446"/>
                  <a:pt x="13532" y="20446"/>
                </a:cubicBezTo>
                <a:cubicBezTo>
                  <a:pt x="11498" y="8097"/>
                  <a:pt x="14382" y="2848"/>
                  <a:pt x="15158" y="1739"/>
                </a:cubicBezTo>
                <a:lnTo>
                  <a:pt x="14197" y="1739"/>
                </a:lnTo>
                <a:cubicBezTo>
                  <a:pt x="13458" y="2848"/>
                  <a:pt x="10722" y="7876"/>
                  <a:pt x="12755" y="19595"/>
                </a:cubicBezTo>
                <a:cubicBezTo>
                  <a:pt x="12755" y="19595"/>
                  <a:pt x="11683" y="18967"/>
                  <a:pt x="10722" y="17673"/>
                </a:cubicBezTo>
                <a:cubicBezTo>
                  <a:pt x="10722" y="17673"/>
                  <a:pt x="7986" y="13495"/>
                  <a:pt x="8356" y="4216"/>
                </a:cubicBezTo>
                <a:cubicBezTo>
                  <a:pt x="8392" y="3527"/>
                  <a:pt x="8748" y="2910"/>
                  <a:pt x="9284" y="2572"/>
                </a:cubicBezTo>
                <a:lnTo>
                  <a:pt x="9284" y="2572"/>
                </a:lnTo>
                <a:cubicBezTo>
                  <a:pt x="9280" y="2581"/>
                  <a:pt x="9280" y="2589"/>
                  <a:pt x="9280" y="2589"/>
                </a:cubicBezTo>
                <a:cubicBezTo>
                  <a:pt x="9280" y="2589"/>
                  <a:pt x="9317" y="2552"/>
                  <a:pt x="9428" y="2515"/>
                </a:cubicBezTo>
                <a:cubicBezTo>
                  <a:pt x="9502" y="2478"/>
                  <a:pt x="9650" y="2367"/>
                  <a:pt x="9835" y="2293"/>
                </a:cubicBezTo>
                <a:cubicBezTo>
                  <a:pt x="10204" y="2108"/>
                  <a:pt x="10796" y="1849"/>
                  <a:pt x="11498" y="1665"/>
                </a:cubicBezTo>
                <a:cubicBezTo>
                  <a:pt x="11868" y="1591"/>
                  <a:pt x="12238" y="1480"/>
                  <a:pt x="12644" y="1443"/>
                </a:cubicBezTo>
                <a:cubicBezTo>
                  <a:pt x="13088" y="1406"/>
                  <a:pt x="13495" y="1369"/>
                  <a:pt x="13938" y="1295"/>
                </a:cubicBezTo>
                <a:cubicBezTo>
                  <a:pt x="14419" y="1258"/>
                  <a:pt x="14863" y="1258"/>
                  <a:pt x="15343" y="1258"/>
                </a:cubicBezTo>
                <a:cubicBezTo>
                  <a:pt x="15787" y="1258"/>
                  <a:pt x="16304" y="1258"/>
                  <a:pt x="16785" y="1221"/>
                </a:cubicBezTo>
                <a:close/>
                <a:moveTo>
                  <a:pt x="23144" y="2774"/>
                </a:moveTo>
                <a:cubicBezTo>
                  <a:pt x="23144" y="2774"/>
                  <a:pt x="23181" y="3106"/>
                  <a:pt x="23255" y="3624"/>
                </a:cubicBezTo>
                <a:cubicBezTo>
                  <a:pt x="23292" y="3883"/>
                  <a:pt x="23292" y="4216"/>
                  <a:pt x="23329" y="4585"/>
                </a:cubicBezTo>
                <a:cubicBezTo>
                  <a:pt x="23366" y="4955"/>
                  <a:pt x="23366" y="5362"/>
                  <a:pt x="23366" y="5879"/>
                </a:cubicBezTo>
                <a:cubicBezTo>
                  <a:pt x="23366" y="6323"/>
                  <a:pt x="23440" y="6840"/>
                  <a:pt x="23440" y="7395"/>
                </a:cubicBezTo>
                <a:cubicBezTo>
                  <a:pt x="23440" y="7950"/>
                  <a:pt x="23440" y="8504"/>
                  <a:pt x="23366" y="9059"/>
                </a:cubicBezTo>
                <a:cubicBezTo>
                  <a:pt x="23329" y="9650"/>
                  <a:pt x="23329" y="10279"/>
                  <a:pt x="23292" y="10870"/>
                </a:cubicBezTo>
                <a:cubicBezTo>
                  <a:pt x="23255" y="11462"/>
                  <a:pt x="23181" y="12127"/>
                  <a:pt x="23107" y="12719"/>
                </a:cubicBezTo>
                <a:cubicBezTo>
                  <a:pt x="22996" y="13310"/>
                  <a:pt x="22922" y="13976"/>
                  <a:pt x="22774" y="14567"/>
                </a:cubicBezTo>
                <a:cubicBezTo>
                  <a:pt x="22737" y="14900"/>
                  <a:pt x="22626" y="15159"/>
                  <a:pt x="22590" y="15455"/>
                </a:cubicBezTo>
                <a:cubicBezTo>
                  <a:pt x="22516" y="15676"/>
                  <a:pt x="22405" y="16009"/>
                  <a:pt x="22368" y="16268"/>
                </a:cubicBezTo>
                <a:cubicBezTo>
                  <a:pt x="22220" y="16823"/>
                  <a:pt x="22035" y="17377"/>
                  <a:pt x="21887" y="17895"/>
                </a:cubicBezTo>
                <a:cubicBezTo>
                  <a:pt x="21702" y="18412"/>
                  <a:pt x="21591" y="18930"/>
                  <a:pt x="21406" y="19337"/>
                </a:cubicBezTo>
                <a:cubicBezTo>
                  <a:pt x="21296" y="19558"/>
                  <a:pt x="21222" y="19743"/>
                  <a:pt x="21111" y="19928"/>
                </a:cubicBezTo>
                <a:lnTo>
                  <a:pt x="20852" y="20483"/>
                </a:lnTo>
                <a:cubicBezTo>
                  <a:pt x="20667" y="20815"/>
                  <a:pt x="20519" y="21148"/>
                  <a:pt x="20334" y="21370"/>
                </a:cubicBezTo>
                <a:cubicBezTo>
                  <a:pt x="20186" y="21592"/>
                  <a:pt x="20039" y="21777"/>
                  <a:pt x="19965" y="21888"/>
                </a:cubicBezTo>
                <a:cubicBezTo>
                  <a:pt x="19854" y="21998"/>
                  <a:pt x="19817" y="22072"/>
                  <a:pt x="19817" y="22072"/>
                </a:cubicBezTo>
                <a:cubicBezTo>
                  <a:pt x="19817" y="22072"/>
                  <a:pt x="19965" y="21777"/>
                  <a:pt x="20149" y="21259"/>
                </a:cubicBezTo>
                <a:lnTo>
                  <a:pt x="20297" y="20852"/>
                </a:lnTo>
                <a:cubicBezTo>
                  <a:pt x="20334" y="20705"/>
                  <a:pt x="20371" y="20520"/>
                  <a:pt x="20482" y="20335"/>
                </a:cubicBezTo>
                <a:cubicBezTo>
                  <a:pt x="20519" y="20150"/>
                  <a:pt x="20556" y="19965"/>
                  <a:pt x="20667" y="19780"/>
                </a:cubicBezTo>
                <a:cubicBezTo>
                  <a:pt x="20704" y="19595"/>
                  <a:pt x="20741" y="19374"/>
                  <a:pt x="20852" y="19152"/>
                </a:cubicBezTo>
                <a:cubicBezTo>
                  <a:pt x="20889" y="18893"/>
                  <a:pt x="20926" y="18671"/>
                  <a:pt x="21037" y="18449"/>
                </a:cubicBezTo>
                <a:cubicBezTo>
                  <a:pt x="21074" y="18227"/>
                  <a:pt x="21148" y="17932"/>
                  <a:pt x="21222" y="17710"/>
                </a:cubicBezTo>
                <a:cubicBezTo>
                  <a:pt x="21296" y="17192"/>
                  <a:pt x="21443" y="16638"/>
                  <a:pt x="21517" y="16083"/>
                </a:cubicBezTo>
                <a:cubicBezTo>
                  <a:pt x="21591" y="15824"/>
                  <a:pt x="21628" y="15529"/>
                  <a:pt x="21665" y="15196"/>
                </a:cubicBezTo>
                <a:cubicBezTo>
                  <a:pt x="21702" y="14937"/>
                  <a:pt x="21776" y="14604"/>
                  <a:pt x="21813" y="14346"/>
                </a:cubicBezTo>
                <a:lnTo>
                  <a:pt x="22072" y="12534"/>
                </a:lnTo>
                <a:cubicBezTo>
                  <a:pt x="22183" y="11942"/>
                  <a:pt x="22220" y="11314"/>
                  <a:pt x="22331" y="10722"/>
                </a:cubicBezTo>
                <a:cubicBezTo>
                  <a:pt x="22368" y="10464"/>
                  <a:pt x="22405" y="10131"/>
                  <a:pt x="22405" y="9835"/>
                </a:cubicBezTo>
                <a:cubicBezTo>
                  <a:pt x="22442" y="9576"/>
                  <a:pt x="22442" y="9244"/>
                  <a:pt x="22516" y="8985"/>
                </a:cubicBezTo>
                <a:cubicBezTo>
                  <a:pt x="22553" y="8430"/>
                  <a:pt x="22626" y="7876"/>
                  <a:pt x="22700" y="7321"/>
                </a:cubicBezTo>
                <a:cubicBezTo>
                  <a:pt x="22737" y="6804"/>
                  <a:pt x="22774" y="6286"/>
                  <a:pt x="22811" y="5842"/>
                </a:cubicBezTo>
                <a:cubicBezTo>
                  <a:pt x="22885" y="5362"/>
                  <a:pt x="22922" y="4955"/>
                  <a:pt x="22959" y="4585"/>
                </a:cubicBezTo>
                <a:cubicBezTo>
                  <a:pt x="22996" y="4216"/>
                  <a:pt x="23070" y="3883"/>
                  <a:pt x="23070" y="3624"/>
                </a:cubicBezTo>
                <a:cubicBezTo>
                  <a:pt x="23107" y="3069"/>
                  <a:pt x="23144" y="2774"/>
                  <a:pt x="23144" y="2774"/>
                </a:cubicBezTo>
                <a:close/>
                <a:moveTo>
                  <a:pt x="17931" y="23736"/>
                </a:moveTo>
                <a:cubicBezTo>
                  <a:pt x="18190" y="23736"/>
                  <a:pt x="18486" y="23773"/>
                  <a:pt x="18708" y="23773"/>
                </a:cubicBezTo>
                <a:cubicBezTo>
                  <a:pt x="19040" y="23810"/>
                  <a:pt x="19225" y="23847"/>
                  <a:pt x="19225" y="23847"/>
                </a:cubicBezTo>
                <a:cubicBezTo>
                  <a:pt x="19225" y="23847"/>
                  <a:pt x="19040" y="23884"/>
                  <a:pt x="18708" y="23958"/>
                </a:cubicBezTo>
                <a:cubicBezTo>
                  <a:pt x="18560" y="23958"/>
                  <a:pt x="18375" y="23995"/>
                  <a:pt x="18190" y="23995"/>
                </a:cubicBezTo>
                <a:lnTo>
                  <a:pt x="17266" y="23995"/>
                </a:lnTo>
                <a:cubicBezTo>
                  <a:pt x="17266" y="24328"/>
                  <a:pt x="17340" y="25363"/>
                  <a:pt x="16822" y="26361"/>
                </a:cubicBezTo>
                <a:cubicBezTo>
                  <a:pt x="16600" y="26768"/>
                  <a:pt x="16489" y="27174"/>
                  <a:pt x="16452" y="27581"/>
                </a:cubicBezTo>
                <a:cubicBezTo>
                  <a:pt x="16637" y="27729"/>
                  <a:pt x="17525" y="27840"/>
                  <a:pt x="17931" y="27877"/>
                </a:cubicBezTo>
                <a:cubicBezTo>
                  <a:pt x="16637" y="27951"/>
                  <a:pt x="16489" y="28579"/>
                  <a:pt x="16489" y="28764"/>
                </a:cubicBezTo>
                <a:cubicBezTo>
                  <a:pt x="16526" y="29245"/>
                  <a:pt x="16674" y="29873"/>
                  <a:pt x="16785" y="30539"/>
                </a:cubicBezTo>
                <a:cubicBezTo>
                  <a:pt x="17081" y="32498"/>
                  <a:pt x="16231" y="32868"/>
                  <a:pt x="16231" y="32868"/>
                </a:cubicBezTo>
                <a:cubicBezTo>
                  <a:pt x="16231" y="32868"/>
                  <a:pt x="16674" y="31537"/>
                  <a:pt x="16268" y="29725"/>
                </a:cubicBezTo>
                <a:cubicBezTo>
                  <a:pt x="15824" y="27914"/>
                  <a:pt x="16157" y="26583"/>
                  <a:pt x="16452" y="25769"/>
                </a:cubicBezTo>
                <a:cubicBezTo>
                  <a:pt x="16896" y="24402"/>
                  <a:pt x="15935" y="23736"/>
                  <a:pt x="15935" y="23736"/>
                </a:cubicBezTo>
                <a:close/>
                <a:moveTo>
                  <a:pt x="19410" y="25696"/>
                </a:moveTo>
                <a:lnTo>
                  <a:pt x="19410" y="25696"/>
                </a:lnTo>
                <a:cubicBezTo>
                  <a:pt x="19410" y="25696"/>
                  <a:pt x="19447" y="25807"/>
                  <a:pt x="19484" y="26028"/>
                </a:cubicBezTo>
                <a:cubicBezTo>
                  <a:pt x="19632" y="26176"/>
                  <a:pt x="19669" y="26435"/>
                  <a:pt x="19743" y="26805"/>
                </a:cubicBezTo>
                <a:cubicBezTo>
                  <a:pt x="19780" y="27174"/>
                  <a:pt x="19817" y="27618"/>
                  <a:pt x="19817" y="28062"/>
                </a:cubicBezTo>
                <a:cubicBezTo>
                  <a:pt x="19817" y="28542"/>
                  <a:pt x="19780" y="28986"/>
                  <a:pt x="19743" y="29467"/>
                </a:cubicBezTo>
                <a:cubicBezTo>
                  <a:pt x="19669" y="29910"/>
                  <a:pt x="19595" y="30391"/>
                  <a:pt x="19521" y="30834"/>
                </a:cubicBezTo>
                <a:cubicBezTo>
                  <a:pt x="19521" y="31056"/>
                  <a:pt x="19484" y="31241"/>
                  <a:pt x="19484" y="31500"/>
                </a:cubicBezTo>
                <a:lnTo>
                  <a:pt x="19484" y="32055"/>
                </a:lnTo>
                <a:cubicBezTo>
                  <a:pt x="19521" y="32424"/>
                  <a:pt x="19595" y="32683"/>
                  <a:pt x="19669" y="32868"/>
                </a:cubicBezTo>
                <a:cubicBezTo>
                  <a:pt x="19743" y="33053"/>
                  <a:pt x="19780" y="33201"/>
                  <a:pt x="19780" y="33201"/>
                </a:cubicBezTo>
                <a:lnTo>
                  <a:pt x="19632" y="32905"/>
                </a:lnTo>
                <a:cubicBezTo>
                  <a:pt x="19558" y="32720"/>
                  <a:pt x="19447" y="32461"/>
                  <a:pt x="19373" y="32091"/>
                </a:cubicBezTo>
                <a:cubicBezTo>
                  <a:pt x="19299" y="31722"/>
                  <a:pt x="19262" y="31315"/>
                  <a:pt x="19299" y="30834"/>
                </a:cubicBezTo>
                <a:cubicBezTo>
                  <a:pt x="19299" y="30391"/>
                  <a:pt x="19410" y="29910"/>
                  <a:pt x="19447" y="29467"/>
                </a:cubicBezTo>
                <a:cubicBezTo>
                  <a:pt x="19484" y="29208"/>
                  <a:pt x="19484" y="28986"/>
                  <a:pt x="19558" y="28764"/>
                </a:cubicBezTo>
                <a:cubicBezTo>
                  <a:pt x="19558" y="28542"/>
                  <a:pt x="19595" y="28284"/>
                  <a:pt x="19595" y="28062"/>
                </a:cubicBezTo>
                <a:lnTo>
                  <a:pt x="19595" y="27729"/>
                </a:lnTo>
                <a:lnTo>
                  <a:pt x="19595" y="27433"/>
                </a:lnTo>
                <a:cubicBezTo>
                  <a:pt x="19595" y="27248"/>
                  <a:pt x="19595" y="26990"/>
                  <a:pt x="19558" y="26879"/>
                </a:cubicBezTo>
                <a:cubicBezTo>
                  <a:pt x="19484" y="26509"/>
                  <a:pt x="19484" y="26213"/>
                  <a:pt x="19447" y="26028"/>
                </a:cubicBezTo>
                <a:cubicBezTo>
                  <a:pt x="19410" y="25843"/>
                  <a:pt x="19410" y="25696"/>
                  <a:pt x="19410" y="25696"/>
                </a:cubicBezTo>
                <a:close/>
                <a:moveTo>
                  <a:pt x="16637" y="33201"/>
                </a:moveTo>
                <a:cubicBezTo>
                  <a:pt x="16896" y="33201"/>
                  <a:pt x="17303" y="33201"/>
                  <a:pt x="17672" y="33238"/>
                </a:cubicBezTo>
                <a:lnTo>
                  <a:pt x="17931" y="33238"/>
                </a:lnTo>
                <a:cubicBezTo>
                  <a:pt x="18190" y="33238"/>
                  <a:pt x="18523" y="33275"/>
                  <a:pt x="18708" y="33275"/>
                </a:cubicBezTo>
                <a:cubicBezTo>
                  <a:pt x="18966" y="33275"/>
                  <a:pt x="19151" y="33312"/>
                  <a:pt x="19151" y="33312"/>
                </a:cubicBezTo>
                <a:cubicBezTo>
                  <a:pt x="19151" y="33312"/>
                  <a:pt x="18966" y="33385"/>
                  <a:pt x="18708" y="33385"/>
                </a:cubicBezTo>
                <a:lnTo>
                  <a:pt x="17635" y="33385"/>
                </a:lnTo>
                <a:cubicBezTo>
                  <a:pt x="17266" y="33385"/>
                  <a:pt x="16859" y="33312"/>
                  <a:pt x="16600" y="33275"/>
                </a:cubicBezTo>
                <a:cubicBezTo>
                  <a:pt x="16452" y="33275"/>
                  <a:pt x="16341" y="33275"/>
                  <a:pt x="16268" y="33201"/>
                </a:cubicBezTo>
                <a:close/>
                <a:moveTo>
                  <a:pt x="15750" y="33792"/>
                </a:moveTo>
                <a:cubicBezTo>
                  <a:pt x="15750" y="33792"/>
                  <a:pt x="15787" y="33792"/>
                  <a:pt x="15861" y="33829"/>
                </a:cubicBezTo>
                <a:cubicBezTo>
                  <a:pt x="15898" y="33811"/>
                  <a:pt x="15944" y="33801"/>
                  <a:pt x="15995" y="33801"/>
                </a:cubicBezTo>
                <a:cubicBezTo>
                  <a:pt x="16046" y="33801"/>
                  <a:pt x="16101" y="33811"/>
                  <a:pt x="16157" y="33829"/>
                </a:cubicBezTo>
                <a:cubicBezTo>
                  <a:pt x="16378" y="33829"/>
                  <a:pt x="16711" y="33903"/>
                  <a:pt x="17044" y="33903"/>
                </a:cubicBezTo>
                <a:cubicBezTo>
                  <a:pt x="17377" y="33903"/>
                  <a:pt x="17635" y="33940"/>
                  <a:pt x="17931" y="33977"/>
                </a:cubicBezTo>
                <a:lnTo>
                  <a:pt x="17968" y="33977"/>
                </a:lnTo>
                <a:cubicBezTo>
                  <a:pt x="18190" y="34014"/>
                  <a:pt x="18375" y="34051"/>
                  <a:pt x="18375" y="34051"/>
                </a:cubicBezTo>
                <a:cubicBezTo>
                  <a:pt x="18375" y="34051"/>
                  <a:pt x="18190" y="34125"/>
                  <a:pt x="17968" y="34162"/>
                </a:cubicBezTo>
                <a:lnTo>
                  <a:pt x="17931" y="34162"/>
                </a:lnTo>
                <a:cubicBezTo>
                  <a:pt x="17820" y="34180"/>
                  <a:pt x="17682" y="34190"/>
                  <a:pt x="17529" y="34190"/>
                </a:cubicBezTo>
                <a:cubicBezTo>
                  <a:pt x="17377" y="34190"/>
                  <a:pt x="17210" y="34180"/>
                  <a:pt x="17044" y="34162"/>
                </a:cubicBezTo>
                <a:cubicBezTo>
                  <a:pt x="16711" y="34162"/>
                  <a:pt x="16378" y="34051"/>
                  <a:pt x="16120" y="34014"/>
                </a:cubicBezTo>
                <a:cubicBezTo>
                  <a:pt x="15972" y="33977"/>
                  <a:pt x="15898" y="33940"/>
                  <a:pt x="15861" y="33866"/>
                </a:cubicBezTo>
                <a:lnTo>
                  <a:pt x="15750" y="33792"/>
                </a:lnTo>
                <a:close/>
                <a:moveTo>
                  <a:pt x="15676" y="33940"/>
                </a:moveTo>
                <a:cubicBezTo>
                  <a:pt x="15935" y="34088"/>
                  <a:pt x="16120" y="34125"/>
                  <a:pt x="16120" y="34125"/>
                </a:cubicBezTo>
                <a:cubicBezTo>
                  <a:pt x="15318" y="34854"/>
                  <a:pt x="15378" y="36122"/>
                  <a:pt x="14175" y="36122"/>
                </a:cubicBezTo>
                <a:cubicBezTo>
                  <a:pt x="14158" y="36122"/>
                  <a:pt x="14141" y="36122"/>
                  <a:pt x="14123" y="36121"/>
                </a:cubicBezTo>
                <a:cubicBezTo>
                  <a:pt x="12903" y="36047"/>
                  <a:pt x="12607" y="35567"/>
                  <a:pt x="12607" y="35567"/>
                </a:cubicBezTo>
                <a:cubicBezTo>
                  <a:pt x="12607" y="35567"/>
                  <a:pt x="12792" y="35123"/>
                  <a:pt x="13717" y="34864"/>
                </a:cubicBezTo>
                <a:cubicBezTo>
                  <a:pt x="14641" y="34569"/>
                  <a:pt x="15676" y="33940"/>
                  <a:pt x="15676" y="33940"/>
                </a:cubicBezTo>
                <a:close/>
                <a:moveTo>
                  <a:pt x="20926" y="34384"/>
                </a:moveTo>
                <a:cubicBezTo>
                  <a:pt x="20926" y="34384"/>
                  <a:pt x="21148" y="34421"/>
                  <a:pt x="21443" y="34569"/>
                </a:cubicBezTo>
                <a:cubicBezTo>
                  <a:pt x="21776" y="34679"/>
                  <a:pt x="22183" y="34864"/>
                  <a:pt x="22553" y="34975"/>
                </a:cubicBezTo>
                <a:cubicBezTo>
                  <a:pt x="22626" y="35049"/>
                  <a:pt x="22737" y="35086"/>
                  <a:pt x="22885" y="35123"/>
                </a:cubicBezTo>
                <a:cubicBezTo>
                  <a:pt x="22959" y="35160"/>
                  <a:pt x="23070" y="35234"/>
                  <a:pt x="23144" y="35308"/>
                </a:cubicBezTo>
                <a:cubicBezTo>
                  <a:pt x="23329" y="35456"/>
                  <a:pt x="23440" y="35641"/>
                  <a:pt x="23477" y="35789"/>
                </a:cubicBezTo>
                <a:lnTo>
                  <a:pt x="23477" y="36158"/>
                </a:lnTo>
                <a:cubicBezTo>
                  <a:pt x="23440" y="36047"/>
                  <a:pt x="23440" y="35936"/>
                  <a:pt x="23366" y="35789"/>
                </a:cubicBezTo>
                <a:cubicBezTo>
                  <a:pt x="23329" y="35678"/>
                  <a:pt x="23292" y="35641"/>
                  <a:pt x="23255" y="35530"/>
                </a:cubicBezTo>
                <a:cubicBezTo>
                  <a:pt x="23181" y="35456"/>
                  <a:pt x="23107" y="35419"/>
                  <a:pt x="23070" y="35345"/>
                </a:cubicBezTo>
                <a:cubicBezTo>
                  <a:pt x="22959" y="35308"/>
                  <a:pt x="22885" y="35271"/>
                  <a:pt x="22811" y="35234"/>
                </a:cubicBezTo>
                <a:lnTo>
                  <a:pt x="22553" y="35086"/>
                </a:lnTo>
                <a:cubicBezTo>
                  <a:pt x="22146" y="34938"/>
                  <a:pt x="21776" y="34753"/>
                  <a:pt x="21443" y="34605"/>
                </a:cubicBezTo>
                <a:cubicBezTo>
                  <a:pt x="21148" y="34495"/>
                  <a:pt x="20926" y="34384"/>
                  <a:pt x="20926" y="34384"/>
                </a:cubicBezTo>
                <a:close/>
                <a:moveTo>
                  <a:pt x="16822" y="34236"/>
                </a:moveTo>
                <a:cubicBezTo>
                  <a:pt x="16822" y="34273"/>
                  <a:pt x="17044" y="34310"/>
                  <a:pt x="17229" y="34310"/>
                </a:cubicBezTo>
                <a:cubicBezTo>
                  <a:pt x="17229" y="34310"/>
                  <a:pt x="16489" y="34901"/>
                  <a:pt x="15935" y="36232"/>
                </a:cubicBezTo>
                <a:cubicBezTo>
                  <a:pt x="15935" y="36232"/>
                  <a:pt x="16341" y="34569"/>
                  <a:pt x="16822" y="34236"/>
                </a:cubicBezTo>
                <a:close/>
                <a:moveTo>
                  <a:pt x="23477" y="36158"/>
                </a:moveTo>
                <a:cubicBezTo>
                  <a:pt x="23477" y="36232"/>
                  <a:pt x="23440" y="36306"/>
                  <a:pt x="23440" y="36306"/>
                </a:cubicBezTo>
                <a:lnTo>
                  <a:pt x="23440" y="36232"/>
                </a:lnTo>
                <a:cubicBezTo>
                  <a:pt x="23440" y="36195"/>
                  <a:pt x="23440" y="36195"/>
                  <a:pt x="23477" y="36158"/>
                </a:cubicBezTo>
                <a:close/>
                <a:moveTo>
                  <a:pt x="12460" y="35678"/>
                </a:moveTo>
                <a:cubicBezTo>
                  <a:pt x="12460" y="35678"/>
                  <a:pt x="12460" y="35752"/>
                  <a:pt x="12497" y="35789"/>
                </a:cubicBezTo>
                <a:cubicBezTo>
                  <a:pt x="12533" y="35826"/>
                  <a:pt x="12570" y="35863"/>
                  <a:pt x="12644" y="35936"/>
                </a:cubicBezTo>
                <a:cubicBezTo>
                  <a:pt x="12681" y="35936"/>
                  <a:pt x="12755" y="35973"/>
                  <a:pt x="12792" y="36010"/>
                </a:cubicBezTo>
                <a:cubicBezTo>
                  <a:pt x="12829" y="36010"/>
                  <a:pt x="12903" y="36047"/>
                  <a:pt x="12977" y="36047"/>
                </a:cubicBezTo>
                <a:cubicBezTo>
                  <a:pt x="13014" y="36084"/>
                  <a:pt x="13125" y="36084"/>
                  <a:pt x="13162" y="36084"/>
                </a:cubicBezTo>
                <a:cubicBezTo>
                  <a:pt x="13273" y="36084"/>
                  <a:pt x="13310" y="36158"/>
                  <a:pt x="13384" y="36158"/>
                </a:cubicBezTo>
                <a:cubicBezTo>
                  <a:pt x="13532" y="36195"/>
                  <a:pt x="13717" y="36195"/>
                  <a:pt x="13901" y="36232"/>
                </a:cubicBezTo>
                <a:cubicBezTo>
                  <a:pt x="14086" y="36269"/>
                  <a:pt x="14271" y="36269"/>
                  <a:pt x="14493" y="36269"/>
                </a:cubicBezTo>
                <a:cubicBezTo>
                  <a:pt x="14678" y="36343"/>
                  <a:pt x="14937" y="36343"/>
                  <a:pt x="15158" y="36343"/>
                </a:cubicBezTo>
                <a:cubicBezTo>
                  <a:pt x="15380" y="36343"/>
                  <a:pt x="15602" y="36343"/>
                  <a:pt x="15787" y="36380"/>
                </a:cubicBezTo>
                <a:lnTo>
                  <a:pt x="17081" y="36380"/>
                </a:lnTo>
                <a:cubicBezTo>
                  <a:pt x="17525" y="36380"/>
                  <a:pt x="17894" y="36380"/>
                  <a:pt x="18264" y="36417"/>
                </a:cubicBezTo>
                <a:lnTo>
                  <a:pt x="19410" y="36417"/>
                </a:lnTo>
                <a:cubicBezTo>
                  <a:pt x="19410" y="36417"/>
                  <a:pt x="19299" y="36417"/>
                  <a:pt x="19077" y="36454"/>
                </a:cubicBezTo>
                <a:cubicBezTo>
                  <a:pt x="18892" y="36454"/>
                  <a:pt x="18634" y="36528"/>
                  <a:pt x="18301" y="36565"/>
                </a:cubicBezTo>
                <a:cubicBezTo>
                  <a:pt x="18116" y="36565"/>
                  <a:pt x="17931" y="36565"/>
                  <a:pt x="17746" y="36602"/>
                </a:cubicBezTo>
                <a:cubicBezTo>
                  <a:pt x="17562" y="36602"/>
                  <a:pt x="17340" y="36602"/>
                  <a:pt x="17155" y="36639"/>
                </a:cubicBezTo>
                <a:lnTo>
                  <a:pt x="15861" y="36639"/>
                </a:lnTo>
                <a:cubicBezTo>
                  <a:pt x="15602" y="36639"/>
                  <a:pt x="15380" y="36639"/>
                  <a:pt x="15195" y="36602"/>
                </a:cubicBezTo>
                <a:cubicBezTo>
                  <a:pt x="14974" y="36602"/>
                  <a:pt x="14789" y="36565"/>
                  <a:pt x="14567" y="36565"/>
                </a:cubicBezTo>
                <a:cubicBezTo>
                  <a:pt x="14308" y="36528"/>
                  <a:pt x="14123" y="36528"/>
                  <a:pt x="13938" y="36454"/>
                </a:cubicBezTo>
                <a:lnTo>
                  <a:pt x="13384" y="36343"/>
                </a:lnTo>
                <a:cubicBezTo>
                  <a:pt x="13199" y="36269"/>
                  <a:pt x="13088" y="36232"/>
                  <a:pt x="12977" y="36195"/>
                </a:cubicBezTo>
                <a:cubicBezTo>
                  <a:pt x="12940" y="36158"/>
                  <a:pt x="12829" y="36158"/>
                  <a:pt x="12792" y="36084"/>
                </a:cubicBezTo>
                <a:cubicBezTo>
                  <a:pt x="12681" y="36010"/>
                  <a:pt x="12644" y="36010"/>
                  <a:pt x="12644" y="35936"/>
                </a:cubicBezTo>
                <a:cubicBezTo>
                  <a:pt x="12570" y="35863"/>
                  <a:pt x="12533" y="35826"/>
                  <a:pt x="12460" y="35789"/>
                </a:cubicBezTo>
                <a:cubicBezTo>
                  <a:pt x="12423" y="35752"/>
                  <a:pt x="12460" y="35678"/>
                  <a:pt x="12460" y="35678"/>
                </a:cubicBezTo>
                <a:close/>
                <a:moveTo>
                  <a:pt x="12386" y="36454"/>
                </a:moveTo>
                <a:cubicBezTo>
                  <a:pt x="12423" y="36528"/>
                  <a:pt x="12423" y="36565"/>
                  <a:pt x="12460" y="36565"/>
                </a:cubicBezTo>
                <a:cubicBezTo>
                  <a:pt x="12497" y="36602"/>
                  <a:pt x="12570" y="36639"/>
                  <a:pt x="12644" y="36639"/>
                </a:cubicBezTo>
                <a:cubicBezTo>
                  <a:pt x="12681" y="36713"/>
                  <a:pt x="12792" y="36713"/>
                  <a:pt x="12903" y="36750"/>
                </a:cubicBezTo>
                <a:cubicBezTo>
                  <a:pt x="13014" y="36787"/>
                  <a:pt x="13199" y="36824"/>
                  <a:pt x="13458" y="36898"/>
                </a:cubicBezTo>
                <a:cubicBezTo>
                  <a:pt x="13643" y="36935"/>
                  <a:pt x="13864" y="36972"/>
                  <a:pt x="14086" y="37009"/>
                </a:cubicBezTo>
                <a:cubicBezTo>
                  <a:pt x="14308" y="37083"/>
                  <a:pt x="14604" y="37083"/>
                  <a:pt x="14826" y="37120"/>
                </a:cubicBezTo>
                <a:cubicBezTo>
                  <a:pt x="15121" y="37120"/>
                  <a:pt x="15343" y="37156"/>
                  <a:pt x="15602" y="37156"/>
                </a:cubicBezTo>
                <a:cubicBezTo>
                  <a:pt x="15898" y="37156"/>
                  <a:pt x="16157" y="37156"/>
                  <a:pt x="16452" y="37193"/>
                </a:cubicBezTo>
                <a:lnTo>
                  <a:pt x="20889" y="37193"/>
                </a:lnTo>
                <a:cubicBezTo>
                  <a:pt x="20889" y="37193"/>
                  <a:pt x="20334" y="37267"/>
                  <a:pt x="19484" y="37304"/>
                </a:cubicBezTo>
                <a:cubicBezTo>
                  <a:pt x="19077" y="37341"/>
                  <a:pt x="18560" y="37341"/>
                  <a:pt x="18079" y="37341"/>
                </a:cubicBezTo>
                <a:lnTo>
                  <a:pt x="16452" y="37341"/>
                </a:lnTo>
                <a:cubicBezTo>
                  <a:pt x="16157" y="37341"/>
                  <a:pt x="15898" y="37304"/>
                  <a:pt x="15602" y="37304"/>
                </a:cubicBezTo>
                <a:cubicBezTo>
                  <a:pt x="15343" y="37304"/>
                  <a:pt x="15047" y="37267"/>
                  <a:pt x="14826" y="37267"/>
                </a:cubicBezTo>
                <a:cubicBezTo>
                  <a:pt x="14567" y="37230"/>
                  <a:pt x="14308" y="37230"/>
                  <a:pt x="14086" y="37156"/>
                </a:cubicBezTo>
                <a:cubicBezTo>
                  <a:pt x="13864" y="37120"/>
                  <a:pt x="13643" y="37083"/>
                  <a:pt x="13458" y="37046"/>
                </a:cubicBezTo>
                <a:cubicBezTo>
                  <a:pt x="13273" y="36972"/>
                  <a:pt x="13088" y="36898"/>
                  <a:pt x="12903" y="36861"/>
                </a:cubicBezTo>
                <a:cubicBezTo>
                  <a:pt x="12792" y="36787"/>
                  <a:pt x="12755" y="36750"/>
                  <a:pt x="12644" y="36750"/>
                </a:cubicBezTo>
                <a:cubicBezTo>
                  <a:pt x="12607" y="36713"/>
                  <a:pt x="12570" y="36676"/>
                  <a:pt x="12460" y="36602"/>
                </a:cubicBezTo>
                <a:cubicBezTo>
                  <a:pt x="12423" y="36565"/>
                  <a:pt x="12386" y="36528"/>
                  <a:pt x="12386" y="36454"/>
                </a:cubicBezTo>
                <a:close/>
                <a:moveTo>
                  <a:pt x="11276" y="37785"/>
                </a:moveTo>
                <a:cubicBezTo>
                  <a:pt x="11609" y="37785"/>
                  <a:pt x="11905" y="37822"/>
                  <a:pt x="12349" y="37822"/>
                </a:cubicBezTo>
                <a:cubicBezTo>
                  <a:pt x="13125" y="37859"/>
                  <a:pt x="14012" y="37896"/>
                  <a:pt x="14974" y="37970"/>
                </a:cubicBezTo>
                <a:cubicBezTo>
                  <a:pt x="15935" y="38007"/>
                  <a:pt x="16970" y="38044"/>
                  <a:pt x="18005" y="38044"/>
                </a:cubicBezTo>
                <a:lnTo>
                  <a:pt x="20926" y="38044"/>
                </a:lnTo>
                <a:cubicBezTo>
                  <a:pt x="21406" y="38044"/>
                  <a:pt x="21887" y="38007"/>
                  <a:pt x="22331" y="38007"/>
                </a:cubicBezTo>
                <a:cubicBezTo>
                  <a:pt x="22774" y="38007"/>
                  <a:pt x="23181" y="37970"/>
                  <a:pt x="23551" y="37970"/>
                </a:cubicBezTo>
                <a:cubicBezTo>
                  <a:pt x="24364" y="37896"/>
                  <a:pt x="24993" y="37859"/>
                  <a:pt x="25473" y="37859"/>
                </a:cubicBezTo>
                <a:cubicBezTo>
                  <a:pt x="24993" y="37896"/>
                  <a:pt x="24364" y="37970"/>
                  <a:pt x="23625" y="38007"/>
                </a:cubicBezTo>
                <a:cubicBezTo>
                  <a:pt x="23255" y="38044"/>
                  <a:pt x="22811" y="38044"/>
                  <a:pt x="22368" y="38081"/>
                </a:cubicBezTo>
                <a:cubicBezTo>
                  <a:pt x="21887" y="38155"/>
                  <a:pt x="21443" y="38155"/>
                  <a:pt x="20963" y="38192"/>
                </a:cubicBezTo>
                <a:cubicBezTo>
                  <a:pt x="20519" y="38229"/>
                  <a:pt x="20002" y="38229"/>
                  <a:pt x="19484" y="38229"/>
                </a:cubicBezTo>
                <a:cubicBezTo>
                  <a:pt x="19003" y="38266"/>
                  <a:pt x="18486" y="38266"/>
                  <a:pt x="17968" y="38266"/>
                </a:cubicBezTo>
                <a:cubicBezTo>
                  <a:pt x="16970" y="38303"/>
                  <a:pt x="15898" y="38303"/>
                  <a:pt x="14937" y="38303"/>
                </a:cubicBezTo>
                <a:cubicBezTo>
                  <a:pt x="14419" y="38303"/>
                  <a:pt x="13938" y="38303"/>
                  <a:pt x="13532" y="38266"/>
                </a:cubicBezTo>
                <a:cubicBezTo>
                  <a:pt x="13088" y="38266"/>
                  <a:pt x="12644" y="38229"/>
                  <a:pt x="12275" y="38229"/>
                </a:cubicBezTo>
                <a:cubicBezTo>
                  <a:pt x="11905" y="38192"/>
                  <a:pt x="11535" y="38192"/>
                  <a:pt x="11240" y="38155"/>
                </a:cubicBezTo>
                <a:cubicBezTo>
                  <a:pt x="10907" y="38081"/>
                  <a:pt x="10611" y="38044"/>
                  <a:pt x="10389" y="38007"/>
                </a:cubicBezTo>
                <a:cubicBezTo>
                  <a:pt x="9946" y="37896"/>
                  <a:pt x="9687" y="37822"/>
                  <a:pt x="9687" y="37822"/>
                </a:cubicBezTo>
                <a:cubicBezTo>
                  <a:pt x="9687" y="37822"/>
                  <a:pt x="9983" y="37785"/>
                  <a:pt x="10426" y="37785"/>
                </a:cubicBezTo>
                <a:close/>
                <a:moveTo>
                  <a:pt x="26213" y="38192"/>
                </a:moveTo>
                <a:cubicBezTo>
                  <a:pt x="26213" y="38192"/>
                  <a:pt x="26213" y="38340"/>
                  <a:pt x="26250" y="38524"/>
                </a:cubicBezTo>
                <a:cubicBezTo>
                  <a:pt x="26250" y="38746"/>
                  <a:pt x="26287" y="39005"/>
                  <a:pt x="26287" y="39375"/>
                </a:cubicBezTo>
                <a:cubicBezTo>
                  <a:pt x="26287" y="39744"/>
                  <a:pt x="26324" y="40151"/>
                  <a:pt x="26324" y="40632"/>
                </a:cubicBezTo>
                <a:lnTo>
                  <a:pt x="26324" y="42074"/>
                </a:lnTo>
                <a:lnTo>
                  <a:pt x="26324" y="43478"/>
                </a:lnTo>
                <a:cubicBezTo>
                  <a:pt x="26324" y="43959"/>
                  <a:pt x="26287" y="44366"/>
                  <a:pt x="26287" y="44735"/>
                </a:cubicBezTo>
                <a:cubicBezTo>
                  <a:pt x="26287" y="45105"/>
                  <a:pt x="26250" y="45438"/>
                  <a:pt x="26250" y="45623"/>
                </a:cubicBezTo>
                <a:cubicBezTo>
                  <a:pt x="26250" y="45845"/>
                  <a:pt x="26213" y="45956"/>
                  <a:pt x="26213" y="45956"/>
                </a:cubicBezTo>
                <a:cubicBezTo>
                  <a:pt x="26213" y="45956"/>
                  <a:pt x="26213" y="45808"/>
                  <a:pt x="26139" y="45623"/>
                </a:cubicBezTo>
                <a:cubicBezTo>
                  <a:pt x="26139" y="45401"/>
                  <a:pt x="26102" y="45105"/>
                  <a:pt x="26102" y="44735"/>
                </a:cubicBezTo>
                <a:cubicBezTo>
                  <a:pt x="26102" y="44366"/>
                  <a:pt x="26065" y="43959"/>
                  <a:pt x="26065" y="43478"/>
                </a:cubicBezTo>
                <a:lnTo>
                  <a:pt x="26065" y="42074"/>
                </a:lnTo>
                <a:lnTo>
                  <a:pt x="26065" y="40632"/>
                </a:lnTo>
                <a:cubicBezTo>
                  <a:pt x="26065" y="40151"/>
                  <a:pt x="26102" y="39744"/>
                  <a:pt x="26102" y="39375"/>
                </a:cubicBezTo>
                <a:cubicBezTo>
                  <a:pt x="26102" y="39005"/>
                  <a:pt x="26139" y="38709"/>
                  <a:pt x="26139" y="38524"/>
                </a:cubicBezTo>
                <a:cubicBezTo>
                  <a:pt x="26213" y="38303"/>
                  <a:pt x="26213" y="38192"/>
                  <a:pt x="26213" y="38192"/>
                </a:cubicBezTo>
                <a:close/>
                <a:moveTo>
                  <a:pt x="9465" y="38192"/>
                </a:moveTo>
                <a:cubicBezTo>
                  <a:pt x="10500" y="38709"/>
                  <a:pt x="12275" y="38709"/>
                  <a:pt x="12275" y="38709"/>
                </a:cubicBezTo>
                <a:cubicBezTo>
                  <a:pt x="9613" y="38783"/>
                  <a:pt x="9465" y="46288"/>
                  <a:pt x="9465" y="46288"/>
                </a:cubicBezTo>
                <a:lnTo>
                  <a:pt x="9465" y="38192"/>
                </a:lnTo>
                <a:close/>
                <a:moveTo>
                  <a:pt x="9077" y="46683"/>
                </a:moveTo>
                <a:cubicBezTo>
                  <a:pt x="9129" y="46683"/>
                  <a:pt x="9184" y="46686"/>
                  <a:pt x="9243" y="46695"/>
                </a:cubicBezTo>
                <a:cubicBezTo>
                  <a:pt x="11365" y="46889"/>
                  <a:pt x="14831" y="46940"/>
                  <a:pt x="17871" y="46940"/>
                </a:cubicBezTo>
                <a:cubicBezTo>
                  <a:pt x="21186" y="46940"/>
                  <a:pt x="23994" y="46880"/>
                  <a:pt x="23994" y="46880"/>
                </a:cubicBezTo>
                <a:lnTo>
                  <a:pt x="23994" y="46880"/>
                </a:lnTo>
                <a:cubicBezTo>
                  <a:pt x="23994" y="46880"/>
                  <a:pt x="9280" y="47582"/>
                  <a:pt x="8356" y="48063"/>
                </a:cubicBezTo>
                <a:lnTo>
                  <a:pt x="8356" y="47434"/>
                </a:lnTo>
                <a:cubicBezTo>
                  <a:pt x="8356" y="47264"/>
                  <a:pt x="8450" y="46683"/>
                  <a:pt x="9077" y="46683"/>
                </a:cubicBezTo>
                <a:close/>
                <a:moveTo>
                  <a:pt x="15380" y="1"/>
                </a:moveTo>
                <a:cubicBezTo>
                  <a:pt x="13643" y="1"/>
                  <a:pt x="8097" y="260"/>
                  <a:pt x="7099" y="2959"/>
                </a:cubicBezTo>
                <a:cubicBezTo>
                  <a:pt x="7062" y="2922"/>
                  <a:pt x="6988" y="2885"/>
                  <a:pt x="6914" y="2848"/>
                </a:cubicBezTo>
                <a:cubicBezTo>
                  <a:pt x="6322" y="2367"/>
                  <a:pt x="5694" y="2034"/>
                  <a:pt x="4954" y="1849"/>
                </a:cubicBezTo>
                <a:cubicBezTo>
                  <a:pt x="4770" y="1812"/>
                  <a:pt x="4585" y="1776"/>
                  <a:pt x="4437" y="1776"/>
                </a:cubicBezTo>
                <a:lnTo>
                  <a:pt x="3402" y="1776"/>
                </a:lnTo>
                <a:cubicBezTo>
                  <a:pt x="3291" y="1776"/>
                  <a:pt x="3143" y="1812"/>
                  <a:pt x="2995" y="1812"/>
                </a:cubicBezTo>
                <a:lnTo>
                  <a:pt x="2958" y="1812"/>
                </a:lnTo>
                <a:cubicBezTo>
                  <a:pt x="2440" y="1923"/>
                  <a:pt x="1997" y="2145"/>
                  <a:pt x="1627" y="2478"/>
                </a:cubicBezTo>
                <a:cubicBezTo>
                  <a:pt x="1442" y="2589"/>
                  <a:pt x="1257" y="2774"/>
                  <a:pt x="1073" y="2959"/>
                </a:cubicBezTo>
                <a:cubicBezTo>
                  <a:pt x="740" y="3328"/>
                  <a:pt x="518" y="3809"/>
                  <a:pt x="333" y="4326"/>
                </a:cubicBezTo>
                <a:lnTo>
                  <a:pt x="333" y="4363"/>
                </a:lnTo>
                <a:cubicBezTo>
                  <a:pt x="259" y="4511"/>
                  <a:pt x="222" y="4696"/>
                  <a:pt x="185" y="4807"/>
                </a:cubicBezTo>
                <a:cubicBezTo>
                  <a:pt x="74" y="5177"/>
                  <a:pt x="37" y="5620"/>
                  <a:pt x="0" y="5990"/>
                </a:cubicBezTo>
                <a:lnTo>
                  <a:pt x="0" y="6212"/>
                </a:lnTo>
                <a:lnTo>
                  <a:pt x="0" y="6286"/>
                </a:lnTo>
                <a:lnTo>
                  <a:pt x="0" y="6730"/>
                </a:lnTo>
                <a:cubicBezTo>
                  <a:pt x="37" y="7506"/>
                  <a:pt x="185" y="8282"/>
                  <a:pt x="555" y="9170"/>
                </a:cubicBezTo>
                <a:cubicBezTo>
                  <a:pt x="592" y="9244"/>
                  <a:pt x="592" y="9318"/>
                  <a:pt x="629" y="9391"/>
                </a:cubicBezTo>
                <a:cubicBezTo>
                  <a:pt x="629" y="9428"/>
                  <a:pt x="629" y="9428"/>
                  <a:pt x="703" y="9502"/>
                </a:cubicBezTo>
                <a:cubicBezTo>
                  <a:pt x="740" y="9613"/>
                  <a:pt x="814" y="9761"/>
                  <a:pt x="888" y="9909"/>
                </a:cubicBezTo>
                <a:lnTo>
                  <a:pt x="999" y="10168"/>
                </a:lnTo>
                <a:cubicBezTo>
                  <a:pt x="1073" y="10242"/>
                  <a:pt x="1073" y="10316"/>
                  <a:pt x="1110" y="10353"/>
                </a:cubicBezTo>
                <a:lnTo>
                  <a:pt x="1257" y="10648"/>
                </a:lnTo>
                <a:cubicBezTo>
                  <a:pt x="1257" y="10685"/>
                  <a:pt x="1294" y="10685"/>
                  <a:pt x="1294" y="10722"/>
                </a:cubicBezTo>
                <a:cubicBezTo>
                  <a:pt x="1331" y="10796"/>
                  <a:pt x="1331" y="10833"/>
                  <a:pt x="1368" y="10870"/>
                </a:cubicBezTo>
                <a:cubicBezTo>
                  <a:pt x="1442" y="10907"/>
                  <a:pt x="1479" y="11018"/>
                  <a:pt x="1479" y="11055"/>
                </a:cubicBezTo>
                <a:cubicBezTo>
                  <a:pt x="1516" y="11092"/>
                  <a:pt x="1516" y="11166"/>
                  <a:pt x="1553" y="11203"/>
                </a:cubicBezTo>
                <a:cubicBezTo>
                  <a:pt x="1627" y="11277"/>
                  <a:pt x="1664" y="11351"/>
                  <a:pt x="1701" y="11425"/>
                </a:cubicBezTo>
                <a:cubicBezTo>
                  <a:pt x="1738" y="11462"/>
                  <a:pt x="1738" y="11536"/>
                  <a:pt x="1812" y="11573"/>
                </a:cubicBezTo>
                <a:cubicBezTo>
                  <a:pt x="1849" y="11610"/>
                  <a:pt x="1886" y="11721"/>
                  <a:pt x="1923" y="11758"/>
                </a:cubicBezTo>
                <a:cubicBezTo>
                  <a:pt x="1923" y="11758"/>
                  <a:pt x="1923" y="11795"/>
                  <a:pt x="1997" y="11795"/>
                </a:cubicBezTo>
                <a:cubicBezTo>
                  <a:pt x="2293" y="12275"/>
                  <a:pt x="2662" y="12719"/>
                  <a:pt x="3032" y="13236"/>
                </a:cubicBezTo>
                <a:cubicBezTo>
                  <a:pt x="3661" y="13976"/>
                  <a:pt x="4326" y="14715"/>
                  <a:pt x="5213" y="15640"/>
                </a:cubicBezTo>
                <a:cubicBezTo>
                  <a:pt x="5805" y="16268"/>
                  <a:pt x="6470" y="16823"/>
                  <a:pt x="7025" y="17451"/>
                </a:cubicBezTo>
                <a:lnTo>
                  <a:pt x="7284" y="17710"/>
                </a:lnTo>
                <a:cubicBezTo>
                  <a:pt x="7616" y="18043"/>
                  <a:pt x="7949" y="18375"/>
                  <a:pt x="8282" y="18634"/>
                </a:cubicBezTo>
                <a:lnTo>
                  <a:pt x="8319" y="18671"/>
                </a:lnTo>
                <a:cubicBezTo>
                  <a:pt x="8578" y="18967"/>
                  <a:pt x="8873" y="19189"/>
                  <a:pt x="9132" y="19484"/>
                </a:cubicBezTo>
                <a:cubicBezTo>
                  <a:pt x="9465" y="19780"/>
                  <a:pt x="9798" y="20076"/>
                  <a:pt x="10056" y="20335"/>
                </a:cubicBezTo>
                <a:cubicBezTo>
                  <a:pt x="10204" y="20446"/>
                  <a:pt x="10315" y="20594"/>
                  <a:pt x="10389" y="20668"/>
                </a:cubicBezTo>
                <a:lnTo>
                  <a:pt x="10537" y="20815"/>
                </a:lnTo>
                <a:lnTo>
                  <a:pt x="10722" y="21000"/>
                </a:lnTo>
                <a:cubicBezTo>
                  <a:pt x="10796" y="21074"/>
                  <a:pt x="10907" y="21185"/>
                  <a:pt x="10981" y="21222"/>
                </a:cubicBezTo>
                <a:lnTo>
                  <a:pt x="11092" y="21333"/>
                </a:lnTo>
                <a:cubicBezTo>
                  <a:pt x="11424" y="21629"/>
                  <a:pt x="11683" y="21888"/>
                  <a:pt x="11905" y="22109"/>
                </a:cubicBezTo>
                <a:cubicBezTo>
                  <a:pt x="12164" y="22331"/>
                  <a:pt x="12349" y="22627"/>
                  <a:pt x="12460" y="22849"/>
                </a:cubicBezTo>
                <a:cubicBezTo>
                  <a:pt x="12533" y="22886"/>
                  <a:pt x="12533" y="22923"/>
                  <a:pt x="12533" y="22923"/>
                </a:cubicBezTo>
                <a:cubicBezTo>
                  <a:pt x="12533" y="22997"/>
                  <a:pt x="12533" y="22997"/>
                  <a:pt x="12570" y="22997"/>
                </a:cubicBezTo>
                <a:lnTo>
                  <a:pt x="12607" y="23071"/>
                </a:lnTo>
                <a:lnTo>
                  <a:pt x="12829" y="23625"/>
                </a:lnTo>
                <a:lnTo>
                  <a:pt x="12977" y="23773"/>
                </a:lnTo>
                <a:lnTo>
                  <a:pt x="13162" y="23773"/>
                </a:lnTo>
                <a:cubicBezTo>
                  <a:pt x="13310" y="23773"/>
                  <a:pt x="13384" y="23662"/>
                  <a:pt x="13421" y="23588"/>
                </a:cubicBezTo>
                <a:lnTo>
                  <a:pt x="13680" y="22997"/>
                </a:lnTo>
                <a:lnTo>
                  <a:pt x="13680" y="22923"/>
                </a:lnTo>
                <a:cubicBezTo>
                  <a:pt x="13680" y="22886"/>
                  <a:pt x="13680" y="22849"/>
                  <a:pt x="13717" y="22812"/>
                </a:cubicBezTo>
                <a:lnTo>
                  <a:pt x="13717" y="22738"/>
                </a:lnTo>
                <a:cubicBezTo>
                  <a:pt x="13790" y="22849"/>
                  <a:pt x="13901" y="22886"/>
                  <a:pt x="13975" y="22923"/>
                </a:cubicBezTo>
                <a:cubicBezTo>
                  <a:pt x="14641" y="23403"/>
                  <a:pt x="15047" y="23736"/>
                  <a:pt x="15269" y="24032"/>
                </a:cubicBezTo>
                <a:cubicBezTo>
                  <a:pt x="15269" y="24032"/>
                  <a:pt x="15269" y="24106"/>
                  <a:pt x="15343" y="24106"/>
                </a:cubicBezTo>
                <a:cubicBezTo>
                  <a:pt x="15343" y="24106"/>
                  <a:pt x="15343" y="24143"/>
                  <a:pt x="15380" y="24143"/>
                </a:cubicBezTo>
                <a:cubicBezTo>
                  <a:pt x="15602" y="24512"/>
                  <a:pt x="15602" y="24882"/>
                  <a:pt x="15417" y="25437"/>
                </a:cubicBezTo>
                <a:cubicBezTo>
                  <a:pt x="15269" y="25954"/>
                  <a:pt x="15195" y="26435"/>
                  <a:pt x="15158" y="26953"/>
                </a:cubicBezTo>
                <a:cubicBezTo>
                  <a:pt x="15084" y="27840"/>
                  <a:pt x="15195" y="28801"/>
                  <a:pt x="15269" y="29688"/>
                </a:cubicBezTo>
                <a:cubicBezTo>
                  <a:pt x="15343" y="30206"/>
                  <a:pt x="15380" y="30650"/>
                  <a:pt x="15417" y="31130"/>
                </a:cubicBezTo>
                <a:cubicBezTo>
                  <a:pt x="15454" y="32165"/>
                  <a:pt x="15380" y="33016"/>
                  <a:pt x="14789" y="33275"/>
                </a:cubicBezTo>
                <a:cubicBezTo>
                  <a:pt x="14234" y="33570"/>
                  <a:pt x="13754" y="33755"/>
                  <a:pt x="13384" y="33903"/>
                </a:cubicBezTo>
                <a:cubicBezTo>
                  <a:pt x="13347" y="33903"/>
                  <a:pt x="13310" y="33940"/>
                  <a:pt x="13236" y="33940"/>
                </a:cubicBezTo>
                <a:cubicBezTo>
                  <a:pt x="13162" y="33977"/>
                  <a:pt x="13125" y="33977"/>
                  <a:pt x="13014" y="34014"/>
                </a:cubicBezTo>
                <a:cubicBezTo>
                  <a:pt x="12681" y="34162"/>
                  <a:pt x="12423" y="34273"/>
                  <a:pt x="12201" y="34458"/>
                </a:cubicBezTo>
                <a:lnTo>
                  <a:pt x="12053" y="34569"/>
                </a:lnTo>
                <a:cubicBezTo>
                  <a:pt x="12053" y="34569"/>
                  <a:pt x="12016" y="34569"/>
                  <a:pt x="12016" y="34642"/>
                </a:cubicBezTo>
                <a:cubicBezTo>
                  <a:pt x="11831" y="34827"/>
                  <a:pt x="11683" y="35049"/>
                  <a:pt x="11646" y="35308"/>
                </a:cubicBezTo>
                <a:cubicBezTo>
                  <a:pt x="10426" y="35604"/>
                  <a:pt x="9095" y="36047"/>
                  <a:pt x="8615" y="36750"/>
                </a:cubicBezTo>
                <a:cubicBezTo>
                  <a:pt x="8541" y="36935"/>
                  <a:pt x="8430" y="37083"/>
                  <a:pt x="8430" y="37304"/>
                </a:cubicBezTo>
                <a:lnTo>
                  <a:pt x="8430" y="45623"/>
                </a:lnTo>
                <a:cubicBezTo>
                  <a:pt x="8356" y="45660"/>
                  <a:pt x="8319" y="45660"/>
                  <a:pt x="8208" y="45734"/>
                </a:cubicBezTo>
                <a:cubicBezTo>
                  <a:pt x="7690" y="45992"/>
                  <a:pt x="7321" y="46510"/>
                  <a:pt x="7321" y="47139"/>
                </a:cubicBezTo>
                <a:lnTo>
                  <a:pt x="7321" y="48987"/>
                </a:lnTo>
                <a:lnTo>
                  <a:pt x="7321" y="49283"/>
                </a:lnTo>
                <a:cubicBezTo>
                  <a:pt x="7321" y="49468"/>
                  <a:pt x="7468" y="49616"/>
                  <a:pt x="7653" y="49616"/>
                </a:cubicBezTo>
                <a:lnTo>
                  <a:pt x="27950" y="49616"/>
                </a:lnTo>
                <a:cubicBezTo>
                  <a:pt x="28135" y="49616"/>
                  <a:pt x="28283" y="49468"/>
                  <a:pt x="28283" y="49283"/>
                </a:cubicBezTo>
                <a:lnTo>
                  <a:pt x="28283" y="48987"/>
                </a:lnTo>
                <a:lnTo>
                  <a:pt x="28283" y="47139"/>
                </a:lnTo>
                <a:cubicBezTo>
                  <a:pt x="28283" y="46880"/>
                  <a:pt x="28209" y="46658"/>
                  <a:pt x="28098" y="46399"/>
                </a:cubicBezTo>
                <a:cubicBezTo>
                  <a:pt x="28098" y="46362"/>
                  <a:pt x="28024" y="46362"/>
                  <a:pt x="28024" y="46325"/>
                </a:cubicBezTo>
                <a:cubicBezTo>
                  <a:pt x="27987" y="46214"/>
                  <a:pt x="27913" y="46103"/>
                  <a:pt x="27802" y="45992"/>
                </a:cubicBezTo>
                <a:cubicBezTo>
                  <a:pt x="27618" y="45808"/>
                  <a:pt x="27433" y="45660"/>
                  <a:pt x="27174" y="45623"/>
                </a:cubicBezTo>
                <a:lnTo>
                  <a:pt x="27174" y="37304"/>
                </a:lnTo>
                <a:lnTo>
                  <a:pt x="27174" y="37120"/>
                </a:lnTo>
                <a:cubicBezTo>
                  <a:pt x="26989" y="36195"/>
                  <a:pt x="25436" y="35641"/>
                  <a:pt x="24031" y="35308"/>
                </a:cubicBezTo>
                <a:cubicBezTo>
                  <a:pt x="24031" y="35234"/>
                  <a:pt x="23957" y="35123"/>
                  <a:pt x="23920" y="35049"/>
                </a:cubicBezTo>
                <a:cubicBezTo>
                  <a:pt x="23920" y="35012"/>
                  <a:pt x="23883" y="34938"/>
                  <a:pt x="23883" y="34938"/>
                </a:cubicBezTo>
                <a:cubicBezTo>
                  <a:pt x="23847" y="34901"/>
                  <a:pt x="23847" y="34864"/>
                  <a:pt x="23773" y="34827"/>
                </a:cubicBezTo>
                <a:cubicBezTo>
                  <a:pt x="23736" y="34753"/>
                  <a:pt x="23699" y="34679"/>
                  <a:pt x="23662" y="34642"/>
                </a:cubicBezTo>
                <a:cubicBezTo>
                  <a:pt x="23588" y="34569"/>
                  <a:pt x="23551" y="34569"/>
                  <a:pt x="23551" y="34532"/>
                </a:cubicBezTo>
                <a:lnTo>
                  <a:pt x="23477" y="34458"/>
                </a:lnTo>
                <a:cubicBezTo>
                  <a:pt x="23181" y="34273"/>
                  <a:pt x="22811" y="34125"/>
                  <a:pt x="22405" y="33940"/>
                </a:cubicBezTo>
                <a:cubicBezTo>
                  <a:pt x="21998" y="33792"/>
                  <a:pt x="21480" y="33570"/>
                  <a:pt x="20889" y="33275"/>
                </a:cubicBezTo>
                <a:cubicBezTo>
                  <a:pt x="20039" y="32868"/>
                  <a:pt x="20186" y="31389"/>
                  <a:pt x="20371" y="29688"/>
                </a:cubicBezTo>
                <a:cubicBezTo>
                  <a:pt x="20519" y="28210"/>
                  <a:pt x="20704" y="26694"/>
                  <a:pt x="20260" y="25400"/>
                </a:cubicBezTo>
                <a:cubicBezTo>
                  <a:pt x="20149" y="25030"/>
                  <a:pt x="20149" y="24734"/>
                  <a:pt x="20186" y="24476"/>
                </a:cubicBezTo>
                <a:cubicBezTo>
                  <a:pt x="20260" y="23921"/>
                  <a:pt x="20778" y="23551"/>
                  <a:pt x="21702" y="22849"/>
                </a:cubicBezTo>
                <a:cubicBezTo>
                  <a:pt x="21702" y="22849"/>
                  <a:pt x="21739" y="22849"/>
                  <a:pt x="21739" y="22812"/>
                </a:cubicBezTo>
                <a:lnTo>
                  <a:pt x="21739" y="22849"/>
                </a:lnTo>
                <a:lnTo>
                  <a:pt x="21998" y="23440"/>
                </a:lnTo>
                <a:cubicBezTo>
                  <a:pt x="22035" y="23477"/>
                  <a:pt x="22035" y="23551"/>
                  <a:pt x="22072" y="23588"/>
                </a:cubicBezTo>
                <a:cubicBezTo>
                  <a:pt x="22109" y="23625"/>
                  <a:pt x="22183" y="23625"/>
                  <a:pt x="22257" y="23625"/>
                </a:cubicBezTo>
                <a:cubicBezTo>
                  <a:pt x="22405" y="23625"/>
                  <a:pt x="22479" y="23551"/>
                  <a:pt x="22553" y="23440"/>
                </a:cubicBezTo>
                <a:lnTo>
                  <a:pt x="22626" y="23219"/>
                </a:lnTo>
                <a:lnTo>
                  <a:pt x="22774" y="22849"/>
                </a:lnTo>
                <a:lnTo>
                  <a:pt x="22811" y="22738"/>
                </a:lnTo>
                <a:cubicBezTo>
                  <a:pt x="22811" y="22701"/>
                  <a:pt x="22848" y="22664"/>
                  <a:pt x="22922" y="22553"/>
                </a:cubicBezTo>
                <a:cubicBezTo>
                  <a:pt x="23033" y="22294"/>
                  <a:pt x="23218" y="22072"/>
                  <a:pt x="23477" y="21814"/>
                </a:cubicBezTo>
                <a:cubicBezTo>
                  <a:pt x="23699" y="21592"/>
                  <a:pt x="23957" y="21333"/>
                  <a:pt x="24290" y="21037"/>
                </a:cubicBezTo>
                <a:cubicBezTo>
                  <a:pt x="24401" y="20963"/>
                  <a:pt x="24512" y="20852"/>
                  <a:pt x="24623" y="20705"/>
                </a:cubicBezTo>
                <a:cubicBezTo>
                  <a:pt x="24808" y="20520"/>
                  <a:pt x="25030" y="20335"/>
                  <a:pt x="25214" y="20113"/>
                </a:cubicBezTo>
                <a:lnTo>
                  <a:pt x="25251" y="20076"/>
                </a:lnTo>
                <a:lnTo>
                  <a:pt x="25399" y="19928"/>
                </a:lnTo>
                <a:cubicBezTo>
                  <a:pt x="25621" y="19706"/>
                  <a:pt x="25917" y="19411"/>
                  <a:pt x="26176" y="19189"/>
                </a:cubicBezTo>
                <a:cubicBezTo>
                  <a:pt x="26471" y="18930"/>
                  <a:pt x="26730" y="18671"/>
                  <a:pt x="27026" y="18412"/>
                </a:cubicBezTo>
                <a:lnTo>
                  <a:pt x="27063" y="18375"/>
                </a:lnTo>
                <a:lnTo>
                  <a:pt x="27211" y="18227"/>
                </a:lnTo>
                <a:cubicBezTo>
                  <a:pt x="27470" y="17932"/>
                  <a:pt x="27802" y="17673"/>
                  <a:pt x="28098" y="17377"/>
                </a:cubicBezTo>
                <a:lnTo>
                  <a:pt x="28357" y="17118"/>
                </a:lnTo>
                <a:lnTo>
                  <a:pt x="28394" y="17081"/>
                </a:lnTo>
                <a:cubicBezTo>
                  <a:pt x="29022" y="16527"/>
                  <a:pt x="29614" y="15898"/>
                  <a:pt x="30205" y="15270"/>
                </a:cubicBezTo>
                <a:cubicBezTo>
                  <a:pt x="30353" y="15122"/>
                  <a:pt x="30501" y="14974"/>
                  <a:pt x="30575" y="14863"/>
                </a:cubicBezTo>
                <a:cubicBezTo>
                  <a:pt x="30982" y="14419"/>
                  <a:pt x="31315" y="14013"/>
                  <a:pt x="31647" y="13643"/>
                </a:cubicBezTo>
                <a:lnTo>
                  <a:pt x="32350" y="12830"/>
                </a:lnTo>
                <a:cubicBezTo>
                  <a:pt x="32978" y="12090"/>
                  <a:pt x="33496" y="11388"/>
                  <a:pt x="33903" y="10685"/>
                </a:cubicBezTo>
                <a:lnTo>
                  <a:pt x="34309" y="9983"/>
                </a:lnTo>
                <a:cubicBezTo>
                  <a:pt x="34642" y="9428"/>
                  <a:pt x="34864" y="8874"/>
                  <a:pt x="35049" y="8393"/>
                </a:cubicBezTo>
                <a:cubicBezTo>
                  <a:pt x="35492" y="8097"/>
                  <a:pt x="35640" y="7469"/>
                  <a:pt x="35640" y="6767"/>
                </a:cubicBezTo>
                <a:cubicBezTo>
                  <a:pt x="35640" y="6397"/>
                  <a:pt x="35640" y="6101"/>
                  <a:pt x="35566" y="5805"/>
                </a:cubicBezTo>
                <a:cubicBezTo>
                  <a:pt x="35529" y="5473"/>
                  <a:pt x="35492" y="5177"/>
                  <a:pt x="35455" y="4918"/>
                </a:cubicBezTo>
                <a:cubicBezTo>
                  <a:pt x="35270" y="4179"/>
                  <a:pt x="34975" y="3513"/>
                  <a:pt x="34568" y="3033"/>
                </a:cubicBezTo>
                <a:cubicBezTo>
                  <a:pt x="34531" y="2922"/>
                  <a:pt x="34420" y="2885"/>
                  <a:pt x="34383" y="2774"/>
                </a:cubicBezTo>
                <a:lnTo>
                  <a:pt x="34346" y="2737"/>
                </a:lnTo>
                <a:lnTo>
                  <a:pt x="34198" y="2589"/>
                </a:lnTo>
                <a:cubicBezTo>
                  <a:pt x="34198" y="2589"/>
                  <a:pt x="34161" y="2589"/>
                  <a:pt x="34161" y="2552"/>
                </a:cubicBezTo>
                <a:cubicBezTo>
                  <a:pt x="33718" y="2182"/>
                  <a:pt x="33237" y="1960"/>
                  <a:pt x="32683" y="1812"/>
                </a:cubicBezTo>
                <a:cubicBezTo>
                  <a:pt x="32535" y="1776"/>
                  <a:pt x="32350" y="1776"/>
                  <a:pt x="32202" y="1739"/>
                </a:cubicBezTo>
                <a:lnTo>
                  <a:pt x="31241" y="1739"/>
                </a:lnTo>
                <a:cubicBezTo>
                  <a:pt x="31056" y="1739"/>
                  <a:pt x="30908" y="1776"/>
                  <a:pt x="30723" y="1812"/>
                </a:cubicBezTo>
                <a:cubicBezTo>
                  <a:pt x="29984" y="1997"/>
                  <a:pt x="29281" y="2330"/>
                  <a:pt x="28727" y="2774"/>
                </a:cubicBezTo>
                <a:cubicBezTo>
                  <a:pt x="27581" y="186"/>
                  <a:pt x="22220" y="1"/>
                  <a:pt x="205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8" name="Google Shape;428;p19"/>
          <p:cNvGrpSpPr/>
          <p:nvPr/>
        </p:nvGrpSpPr>
        <p:grpSpPr>
          <a:xfrm flipH="1">
            <a:off x="12" y="-9125"/>
            <a:ext cx="1067709" cy="713900"/>
            <a:chOff x="8008752" y="70777"/>
            <a:chExt cx="1067709" cy="713900"/>
          </a:xfrm>
        </p:grpSpPr>
        <p:sp>
          <p:nvSpPr>
            <p:cNvPr id="429" name="Google Shape;429;p19"/>
            <p:cNvSpPr/>
            <p:nvPr/>
          </p:nvSpPr>
          <p:spPr>
            <a:xfrm>
              <a:off x="8816061" y="5368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8288506" y="518428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8008752" y="707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20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20"/>
          <p:cNvSpPr txBox="1"/>
          <p:nvPr>
            <p:ph type="title"/>
          </p:nvPr>
        </p:nvSpPr>
        <p:spPr>
          <a:xfrm>
            <a:off x="4734125" y="1821450"/>
            <a:ext cx="3691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35" name="Google Shape;435;p20"/>
          <p:cNvSpPr txBox="1"/>
          <p:nvPr>
            <p:ph idx="1" type="subTitle"/>
          </p:nvPr>
        </p:nvSpPr>
        <p:spPr>
          <a:xfrm>
            <a:off x="4734300" y="2317950"/>
            <a:ext cx="36912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36" name="Google Shape;436;p20"/>
          <p:cNvGrpSpPr/>
          <p:nvPr/>
        </p:nvGrpSpPr>
        <p:grpSpPr>
          <a:xfrm rot="-3529172">
            <a:off x="7292376" y="4038873"/>
            <a:ext cx="2145274" cy="240618"/>
            <a:chOff x="-873259" y="297404"/>
            <a:chExt cx="1631439" cy="182985"/>
          </a:xfrm>
        </p:grpSpPr>
        <p:sp>
          <p:nvSpPr>
            <p:cNvPr id="437" name="Google Shape;437;p20"/>
            <p:cNvSpPr/>
            <p:nvPr/>
          </p:nvSpPr>
          <p:spPr>
            <a:xfrm>
              <a:off x="-873259" y="297404"/>
              <a:ext cx="1631439" cy="182985"/>
            </a:xfrm>
            <a:custGeom>
              <a:rect b="b" l="l" r="r" t="t"/>
              <a:pathLst>
                <a:path extrusionOk="0" h="8505" w="75828">
                  <a:moveTo>
                    <a:pt x="33422" y="4548"/>
                  </a:moveTo>
                  <a:cubicBezTo>
                    <a:pt x="33422" y="4548"/>
                    <a:pt x="33459" y="4659"/>
                    <a:pt x="33570" y="4733"/>
                  </a:cubicBezTo>
                  <a:cubicBezTo>
                    <a:pt x="33459" y="4622"/>
                    <a:pt x="33422" y="4548"/>
                    <a:pt x="33422" y="4548"/>
                  </a:cubicBezTo>
                  <a:close/>
                  <a:moveTo>
                    <a:pt x="75014" y="2922"/>
                  </a:moveTo>
                  <a:cubicBezTo>
                    <a:pt x="75125" y="3439"/>
                    <a:pt x="75162" y="3957"/>
                    <a:pt x="75162" y="4216"/>
                  </a:cubicBezTo>
                  <a:cubicBezTo>
                    <a:pt x="75162" y="4363"/>
                    <a:pt x="75162" y="4548"/>
                    <a:pt x="75125" y="4770"/>
                  </a:cubicBezTo>
                  <a:lnTo>
                    <a:pt x="75088" y="4770"/>
                  </a:lnTo>
                  <a:lnTo>
                    <a:pt x="75088" y="4659"/>
                  </a:lnTo>
                  <a:lnTo>
                    <a:pt x="75014" y="4327"/>
                  </a:lnTo>
                  <a:cubicBezTo>
                    <a:pt x="74977" y="4068"/>
                    <a:pt x="74940" y="3883"/>
                    <a:pt x="74866" y="3661"/>
                  </a:cubicBezTo>
                  <a:cubicBezTo>
                    <a:pt x="74829" y="3476"/>
                    <a:pt x="74755" y="3254"/>
                    <a:pt x="74644" y="3070"/>
                  </a:cubicBezTo>
                  <a:cubicBezTo>
                    <a:pt x="74607" y="3033"/>
                    <a:pt x="74607" y="2959"/>
                    <a:pt x="74607" y="2922"/>
                  </a:cubicBezTo>
                  <a:close/>
                  <a:moveTo>
                    <a:pt x="46546" y="5140"/>
                  </a:moveTo>
                  <a:cubicBezTo>
                    <a:pt x="46546" y="5140"/>
                    <a:pt x="46509" y="5214"/>
                    <a:pt x="46546" y="5251"/>
                  </a:cubicBezTo>
                  <a:lnTo>
                    <a:pt x="46546" y="5140"/>
                  </a:lnTo>
                  <a:close/>
                  <a:moveTo>
                    <a:pt x="49985" y="925"/>
                  </a:moveTo>
                  <a:cubicBezTo>
                    <a:pt x="49874" y="925"/>
                    <a:pt x="49763" y="999"/>
                    <a:pt x="49652" y="999"/>
                  </a:cubicBezTo>
                  <a:lnTo>
                    <a:pt x="48284" y="1258"/>
                  </a:lnTo>
                  <a:cubicBezTo>
                    <a:pt x="47803" y="1369"/>
                    <a:pt x="47360" y="1480"/>
                    <a:pt x="46879" y="1628"/>
                  </a:cubicBezTo>
                  <a:lnTo>
                    <a:pt x="45511" y="2034"/>
                  </a:lnTo>
                  <a:cubicBezTo>
                    <a:pt x="45030" y="2182"/>
                    <a:pt x="44624" y="2330"/>
                    <a:pt x="44143" y="2478"/>
                  </a:cubicBezTo>
                  <a:cubicBezTo>
                    <a:pt x="43736" y="2589"/>
                    <a:pt x="43330" y="2737"/>
                    <a:pt x="42923" y="2922"/>
                  </a:cubicBezTo>
                  <a:cubicBezTo>
                    <a:pt x="42553" y="3106"/>
                    <a:pt x="42184" y="3291"/>
                    <a:pt x="41888" y="3624"/>
                  </a:cubicBezTo>
                  <a:cubicBezTo>
                    <a:pt x="41740" y="3772"/>
                    <a:pt x="41666" y="3957"/>
                    <a:pt x="41666" y="4179"/>
                  </a:cubicBezTo>
                  <a:cubicBezTo>
                    <a:pt x="41666" y="4363"/>
                    <a:pt x="41740" y="4548"/>
                    <a:pt x="41851" y="4696"/>
                  </a:cubicBezTo>
                  <a:cubicBezTo>
                    <a:pt x="42073" y="4918"/>
                    <a:pt x="42295" y="5066"/>
                    <a:pt x="42479" y="5140"/>
                  </a:cubicBezTo>
                  <a:cubicBezTo>
                    <a:pt x="42849" y="5325"/>
                    <a:pt x="43145" y="5362"/>
                    <a:pt x="43145" y="5362"/>
                  </a:cubicBezTo>
                  <a:cubicBezTo>
                    <a:pt x="43145" y="5362"/>
                    <a:pt x="43108" y="5325"/>
                    <a:pt x="42997" y="5288"/>
                  </a:cubicBezTo>
                  <a:cubicBezTo>
                    <a:pt x="42923" y="5251"/>
                    <a:pt x="42775" y="5140"/>
                    <a:pt x="42590" y="5066"/>
                  </a:cubicBezTo>
                  <a:cubicBezTo>
                    <a:pt x="42406" y="4955"/>
                    <a:pt x="42221" y="4770"/>
                    <a:pt x="42036" y="4585"/>
                  </a:cubicBezTo>
                  <a:cubicBezTo>
                    <a:pt x="41925" y="4511"/>
                    <a:pt x="41888" y="4363"/>
                    <a:pt x="41888" y="4216"/>
                  </a:cubicBezTo>
                  <a:cubicBezTo>
                    <a:pt x="41888" y="4068"/>
                    <a:pt x="41999" y="3957"/>
                    <a:pt x="42073" y="3846"/>
                  </a:cubicBezTo>
                  <a:cubicBezTo>
                    <a:pt x="42295" y="3624"/>
                    <a:pt x="42627" y="3439"/>
                    <a:pt x="42997" y="3254"/>
                  </a:cubicBezTo>
                  <a:cubicBezTo>
                    <a:pt x="43367" y="3070"/>
                    <a:pt x="43773" y="2922"/>
                    <a:pt x="44217" y="2774"/>
                  </a:cubicBezTo>
                  <a:cubicBezTo>
                    <a:pt x="44624" y="2663"/>
                    <a:pt x="45067" y="2515"/>
                    <a:pt x="45548" y="2367"/>
                  </a:cubicBezTo>
                  <a:cubicBezTo>
                    <a:pt x="45992" y="2219"/>
                    <a:pt x="46472" y="2145"/>
                    <a:pt x="46916" y="1997"/>
                  </a:cubicBezTo>
                  <a:cubicBezTo>
                    <a:pt x="47397" y="1923"/>
                    <a:pt x="47840" y="1776"/>
                    <a:pt x="48321" y="1665"/>
                  </a:cubicBezTo>
                  <a:cubicBezTo>
                    <a:pt x="48764" y="1591"/>
                    <a:pt x="49245" y="1480"/>
                    <a:pt x="49652" y="1406"/>
                  </a:cubicBezTo>
                  <a:cubicBezTo>
                    <a:pt x="50132" y="1295"/>
                    <a:pt x="50539" y="1258"/>
                    <a:pt x="50946" y="1221"/>
                  </a:cubicBezTo>
                  <a:cubicBezTo>
                    <a:pt x="51352" y="1184"/>
                    <a:pt x="51722" y="1110"/>
                    <a:pt x="52092" y="1073"/>
                  </a:cubicBezTo>
                  <a:cubicBezTo>
                    <a:pt x="52794" y="999"/>
                    <a:pt x="53386" y="962"/>
                    <a:pt x="53829" y="962"/>
                  </a:cubicBezTo>
                  <a:lnTo>
                    <a:pt x="59005" y="962"/>
                  </a:lnTo>
                  <a:cubicBezTo>
                    <a:pt x="65697" y="962"/>
                    <a:pt x="72130" y="1036"/>
                    <a:pt x="72980" y="1036"/>
                  </a:cubicBezTo>
                  <a:cubicBezTo>
                    <a:pt x="73979" y="1036"/>
                    <a:pt x="74459" y="1886"/>
                    <a:pt x="74755" y="2737"/>
                  </a:cubicBezTo>
                  <a:lnTo>
                    <a:pt x="74385" y="2478"/>
                  </a:lnTo>
                  <a:cubicBezTo>
                    <a:pt x="74311" y="2330"/>
                    <a:pt x="74237" y="2219"/>
                    <a:pt x="74200" y="2145"/>
                  </a:cubicBezTo>
                  <a:cubicBezTo>
                    <a:pt x="74015" y="1849"/>
                    <a:pt x="73868" y="1665"/>
                    <a:pt x="73720" y="1554"/>
                  </a:cubicBezTo>
                  <a:cubicBezTo>
                    <a:pt x="73609" y="1407"/>
                    <a:pt x="73536" y="1296"/>
                    <a:pt x="73535" y="1295"/>
                  </a:cubicBezTo>
                  <a:lnTo>
                    <a:pt x="73535" y="1295"/>
                  </a:lnTo>
                  <a:cubicBezTo>
                    <a:pt x="73536" y="1296"/>
                    <a:pt x="73609" y="1407"/>
                    <a:pt x="73683" y="1554"/>
                  </a:cubicBezTo>
                  <a:cubicBezTo>
                    <a:pt x="73794" y="1665"/>
                    <a:pt x="73905" y="1923"/>
                    <a:pt x="74052" y="2182"/>
                  </a:cubicBezTo>
                  <a:cubicBezTo>
                    <a:pt x="74089" y="2293"/>
                    <a:pt x="74163" y="2367"/>
                    <a:pt x="74163" y="2478"/>
                  </a:cubicBezTo>
                  <a:lnTo>
                    <a:pt x="62628" y="2959"/>
                  </a:lnTo>
                  <a:lnTo>
                    <a:pt x="74274" y="2922"/>
                  </a:lnTo>
                  <a:cubicBezTo>
                    <a:pt x="74348" y="3033"/>
                    <a:pt x="74348" y="3106"/>
                    <a:pt x="74385" y="3143"/>
                  </a:cubicBezTo>
                  <a:cubicBezTo>
                    <a:pt x="74422" y="3328"/>
                    <a:pt x="74459" y="3513"/>
                    <a:pt x="74459" y="3735"/>
                  </a:cubicBezTo>
                  <a:cubicBezTo>
                    <a:pt x="74459" y="3883"/>
                    <a:pt x="74533" y="4142"/>
                    <a:pt x="74533" y="4327"/>
                  </a:cubicBezTo>
                  <a:lnTo>
                    <a:pt x="74533" y="4585"/>
                  </a:lnTo>
                  <a:lnTo>
                    <a:pt x="74533" y="4733"/>
                  </a:lnTo>
                  <a:lnTo>
                    <a:pt x="67176" y="4992"/>
                  </a:lnTo>
                  <a:lnTo>
                    <a:pt x="74385" y="5436"/>
                  </a:lnTo>
                  <a:cubicBezTo>
                    <a:pt x="74311" y="5620"/>
                    <a:pt x="74274" y="5731"/>
                    <a:pt x="74237" y="5916"/>
                  </a:cubicBezTo>
                  <a:cubicBezTo>
                    <a:pt x="74200" y="6027"/>
                    <a:pt x="74200" y="6064"/>
                    <a:pt x="74163" y="6175"/>
                  </a:cubicBezTo>
                  <a:cubicBezTo>
                    <a:pt x="74089" y="6212"/>
                    <a:pt x="74052" y="6286"/>
                    <a:pt x="74052" y="6360"/>
                  </a:cubicBezTo>
                  <a:cubicBezTo>
                    <a:pt x="73979" y="6471"/>
                    <a:pt x="73905" y="6582"/>
                    <a:pt x="73868" y="6656"/>
                  </a:cubicBezTo>
                  <a:cubicBezTo>
                    <a:pt x="73831" y="6767"/>
                    <a:pt x="73720" y="6841"/>
                    <a:pt x="73683" y="6914"/>
                  </a:cubicBezTo>
                  <a:cubicBezTo>
                    <a:pt x="73646" y="6951"/>
                    <a:pt x="73646" y="6988"/>
                    <a:pt x="73609" y="6988"/>
                  </a:cubicBezTo>
                  <a:cubicBezTo>
                    <a:pt x="73461" y="7062"/>
                    <a:pt x="73313" y="7062"/>
                    <a:pt x="73128" y="7062"/>
                  </a:cubicBezTo>
                  <a:cubicBezTo>
                    <a:pt x="73091" y="7062"/>
                    <a:pt x="72685" y="6988"/>
                    <a:pt x="71982" y="6988"/>
                  </a:cubicBezTo>
                  <a:cubicBezTo>
                    <a:pt x="71243" y="6951"/>
                    <a:pt x="70171" y="6914"/>
                    <a:pt x="68914" y="6877"/>
                  </a:cubicBezTo>
                  <a:cubicBezTo>
                    <a:pt x="67693" y="6804"/>
                    <a:pt x="66215" y="6767"/>
                    <a:pt x="64625" y="6730"/>
                  </a:cubicBezTo>
                  <a:cubicBezTo>
                    <a:pt x="63035" y="6693"/>
                    <a:pt x="61371" y="6619"/>
                    <a:pt x="59708" y="6545"/>
                  </a:cubicBezTo>
                  <a:cubicBezTo>
                    <a:pt x="58894" y="6508"/>
                    <a:pt x="58044" y="6508"/>
                    <a:pt x="57231" y="6434"/>
                  </a:cubicBezTo>
                  <a:cubicBezTo>
                    <a:pt x="56380" y="6397"/>
                    <a:pt x="55604" y="6360"/>
                    <a:pt x="54828" y="6360"/>
                  </a:cubicBezTo>
                  <a:cubicBezTo>
                    <a:pt x="54051" y="6323"/>
                    <a:pt x="53312" y="6249"/>
                    <a:pt x="52572" y="6212"/>
                  </a:cubicBezTo>
                  <a:cubicBezTo>
                    <a:pt x="51833" y="6175"/>
                    <a:pt x="51168" y="6138"/>
                    <a:pt x="50539" y="6064"/>
                  </a:cubicBezTo>
                  <a:cubicBezTo>
                    <a:pt x="49282" y="5990"/>
                    <a:pt x="48210" y="5842"/>
                    <a:pt x="47507" y="5657"/>
                  </a:cubicBezTo>
                  <a:cubicBezTo>
                    <a:pt x="47138" y="5584"/>
                    <a:pt x="46879" y="5473"/>
                    <a:pt x="46731" y="5399"/>
                  </a:cubicBezTo>
                  <a:cubicBezTo>
                    <a:pt x="46657" y="5325"/>
                    <a:pt x="46583" y="5288"/>
                    <a:pt x="46546" y="5251"/>
                  </a:cubicBezTo>
                  <a:lnTo>
                    <a:pt x="46546" y="5251"/>
                  </a:lnTo>
                  <a:cubicBezTo>
                    <a:pt x="46546" y="5288"/>
                    <a:pt x="46657" y="5325"/>
                    <a:pt x="46694" y="5436"/>
                  </a:cubicBezTo>
                  <a:cubicBezTo>
                    <a:pt x="46879" y="5510"/>
                    <a:pt x="47101" y="5657"/>
                    <a:pt x="47471" y="5805"/>
                  </a:cubicBezTo>
                  <a:cubicBezTo>
                    <a:pt x="48173" y="6027"/>
                    <a:pt x="49245" y="6249"/>
                    <a:pt x="50465" y="6434"/>
                  </a:cubicBezTo>
                  <a:cubicBezTo>
                    <a:pt x="51131" y="6545"/>
                    <a:pt x="51759" y="6619"/>
                    <a:pt x="52499" y="6730"/>
                  </a:cubicBezTo>
                  <a:cubicBezTo>
                    <a:pt x="53238" y="6804"/>
                    <a:pt x="53977" y="6877"/>
                    <a:pt x="54791" y="6914"/>
                  </a:cubicBezTo>
                  <a:cubicBezTo>
                    <a:pt x="55567" y="6951"/>
                    <a:pt x="56380" y="7062"/>
                    <a:pt x="57194" y="7062"/>
                  </a:cubicBezTo>
                  <a:cubicBezTo>
                    <a:pt x="57822" y="7099"/>
                    <a:pt x="58488" y="7099"/>
                    <a:pt x="59116" y="7136"/>
                  </a:cubicBezTo>
                  <a:cubicBezTo>
                    <a:pt x="55752" y="7136"/>
                    <a:pt x="52314" y="7136"/>
                    <a:pt x="49467" y="7062"/>
                  </a:cubicBezTo>
                  <a:cubicBezTo>
                    <a:pt x="49134" y="7062"/>
                    <a:pt x="48543" y="6988"/>
                    <a:pt x="47840" y="6951"/>
                  </a:cubicBezTo>
                  <a:cubicBezTo>
                    <a:pt x="47581" y="6914"/>
                    <a:pt x="47249" y="6914"/>
                    <a:pt x="46879" y="6841"/>
                  </a:cubicBezTo>
                  <a:cubicBezTo>
                    <a:pt x="46546" y="6804"/>
                    <a:pt x="46177" y="6804"/>
                    <a:pt x="45807" y="6767"/>
                  </a:cubicBezTo>
                  <a:lnTo>
                    <a:pt x="44698" y="6619"/>
                  </a:lnTo>
                  <a:cubicBezTo>
                    <a:pt x="44328" y="6582"/>
                    <a:pt x="43921" y="6545"/>
                    <a:pt x="43552" y="6434"/>
                  </a:cubicBezTo>
                  <a:cubicBezTo>
                    <a:pt x="43182" y="6397"/>
                    <a:pt x="42775" y="6323"/>
                    <a:pt x="42406" y="6249"/>
                  </a:cubicBezTo>
                  <a:cubicBezTo>
                    <a:pt x="42036" y="6212"/>
                    <a:pt x="41666" y="6064"/>
                    <a:pt x="41296" y="6027"/>
                  </a:cubicBezTo>
                  <a:cubicBezTo>
                    <a:pt x="40927" y="5916"/>
                    <a:pt x="40594" y="5842"/>
                    <a:pt x="40261" y="5731"/>
                  </a:cubicBezTo>
                  <a:cubicBezTo>
                    <a:pt x="39928" y="5620"/>
                    <a:pt x="39670" y="5510"/>
                    <a:pt x="39374" y="5436"/>
                  </a:cubicBezTo>
                  <a:cubicBezTo>
                    <a:pt x="39115" y="5325"/>
                    <a:pt x="38893" y="5177"/>
                    <a:pt x="38635" y="5066"/>
                  </a:cubicBezTo>
                  <a:cubicBezTo>
                    <a:pt x="38450" y="4918"/>
                    <a:pt x="38265" y="4807"/>
                    <a:pt x="38154" y="4696"/>
                  </a:cubicBezTo>
                  <a:cubicBezTo>
                    <a:pt x="38006" y="4585"/>
                    <a:pt x="37895" y="4474"/>
                    <a:pt x="37858" y="4400"/>
                  </a:cubicBezTo>
                  <a:cubicBezTo>
                    <a:pt x="37821" y="4327"/>
                    <a:pt x="37784" y="4290"/>
                    <a:pt x="37784" y="4290"/>
                  </a:cubicBezTo>
                  <a:lnTo>
                    <a:pt x="37784" y="4290"/>
                  </a:lnTo>
                  <a:cubicBezTo>
                    <a:pt x="37784" y="4290"/>
                    <a:pt x="37784" y="4327"/>
                    <a:pt x="37821" y="4400"/>
                  </a:cubicBezTo>
                  <a:cubicBezTo>
                    <a:pt x="37858" y="4511"/>
                    <a:pt x="37969" y="4585"/>
                    <a:pt x="38080" y="4733"/>
                  </a:cubicBezTo>
                  <a:cubicBezTo>
                    <a:pt x="38228" y="4881"/>
                    <a:pt x="38376" y="4955"/>
                    <a:pt x="38598" y="5140"/>
                  </a:cubicBezTo>
                  <a:cubicBezTo>
                    <a:pt x="38782" y="5288"/>
                    <a:pt x="39004" y="5436"/>
                    <a:pt x="39300" y="5584"/>
                  </a:cubicBezTo>
                  <a:cubicBezTo>
                    <a:pt x="39559" y="5694"/>
                    <a:pt x="39855" y="5842"/>
                    <a:pt x="40187" y="5990"/>
                  </a:cubicBezTo>
                  <a:cubicBezTo>
                    <a:pt x="40483" y="6064"/>
                    <a:pt x="40816" y="6212"/>
                    <a:pt x="41185" y="6360"/>
                  </a:cubicBezTo>
                  <a:cubicBezTo>
                    <a:pt x="41555" y="6434"/>
                    <a:pt x="41925" y="6582"/>
                    <a:pt x="42295" y="6656"/>
                  </a:cubicBezTo>
                  <a:cubicBezTo>
                    <a:pt x="42387" y="6656"/>
                    <a:pt x="42454" y="6707"/>
                    <a:pt x="42538" y="6724"/>
                  </a:cubicBezTo>
                  <a:lnTo>
                    <a:pt x="42538" y="6724"/>
                  </a:lnTo>
                  <a:cubicBezTo>
                    <a:pt x="41855" y="6654"/>
                    <a:pt x="41206" y="6617"/>
                    <a:pt x="40557" y="6545"/>
                  </a:cubicBezTo>
                  <a:cubicBezTo>
                    <a:pt x="40187" y="6434"/>
                    <a:pt x="39707" y="6249"/>
                    <a:pt x="39152" y="6064"/>
                  </a:cubicBezTo>
                  <a:cubicBezTo>
                    <a:pt x="38561" y="5842"/>
                    <a:pt x="37858" y="5620"/>
                    <a:pt x="37119" y="5288"/>
                  </a:cubicBezTo>
                  <a:cubicBezTo>
                    <a:pt x="36749" y="5103"/>
                    <a:pt x="36379" y="4918"/>
                    <a:pt x="36047" y="4696"/>
                  </a:cubicBezTo>
                  <a:cubicBezTo>
                    <a:pt x="35936" y="4585"/>
                    <a:pt x="35751" y="4474"/>
                    <a:pt x="35640" y="4327"/>
                  </a:cubicBezTo>
                  <a:cubicBezTo>
                    <a:pt x="35640" y="4290"/>
                    <a:pt x="35603" y="4290"/>
                    <a:pt x="35603" y="4216"/>
                  </a:cubicBezTo>
                  <a:lnTo>
                    <a:pt x="35603" y="4142"/>
                  </a:lnTo>
                  <a:cubicBezTo>
                    <a:pt x="35603" y="4068"/>
                    <a:pt x="35640" y="3994"/>
                    <a:pt x="35677" y="3957"/>
                  </a:cubicBezTo>
                  <a:cubicBezTo>
                    <a:pt x="35862" y="3624"/>
                    <a:pt x="36231" y="3402"/>
                    <a:pt x="36601" y="3217"/>
                  </a:cubicBezTo>
                  <a:cubicBezTo>
                    <a:pt x="36971" y="3033"/>
                    <a:pt x="37341" y="2848"/>
                    <a:pt x="37710" y="2700"/>
                  </a:cubicBezTo>
                  <a:cubicBezTo>
                    <a:pt x="38450" y="2404"/>
                    <a:pt x="39189" y="2182"/>
                    <a:pt x="39818" y="2034"/>
                  </a:cubicBezTo>
                  <a:cubicBezTo>
                    <a:pt x="40446" y="1923"/>
                    <a:pt x="40964" y="1776"/>
                    <a:pt x="41333" y="1739"/>
                  </a:cubicBezTo>
                  <a:lnTo>
                    <a:pt x="41333" y="1739"/>
                  </a:lnTo>
                  <a:cubicBezTo>
                    <a:pt x="40964" y="1776"/>
                    <a:pt x="40409" y="1849"/>
                    <a:pt x="39744" y="1960"/>
                  </a:cubicBezTo>
                  <a:cubicBezTo>
                    <a:pt x="39115" y="2108"/>
                    <a:pt x="38376" y="2219"/>
                    <a:pt x="37599" y="2515"/>
                  </a:cubicBezTo>
                  <a:cubicBezTo>
                    <a:pt x="37230" y="2663"/>
                    <a:pt x="36786" y="2811"/>
                    <a:pt x="36379" y="2959"/>
                  </a:cubicBezTo>
                  <a:cubicBezTo>
                    <a:pt x="36010" y="3143"/>
                    <a:pt x="35603" y="3402"/>
                    <a:pt x="35270" y="3809"/>
                  </a:cubicBezTo>
                  <a:cubicBezTo>
                    <a:pt x="35196" y="3883"/>
                    <a:pt x="35122" y="4031"/>
                    <a:pt x="35122" y="4179"/>
                  </a:cubicBezTo>
                  <a:lnTo>
                    <a:pt x="35122" y="4400"/>
                  </a:lnTo>
                  <a:cubicBezTo>
                    <a:pt x="35122" y="4511"/>
                    <a:pt x="35196" y="4548"/>
                    <a:pt x="35233" y="4622"/>
                  </a:cubicBezTo>
                  <a:cubicBezTo>
                    <a:pt x="35381" y="4881"/>
                    <a:pt x="35566" y="5066"/>
                    <a:pt x="35751" y="5177"/>
                  </a:cubicBezTo>
                  <a:cubicBezTo>
                    <a:pt x="36120" y="5473"/>
                    <a:pt x="36490" y="5694"/>
                    <a:pt x="36860" y="5879"/>
                  </a:cubicBezTo>
                  <a:lnTo>
                    <a:pt x="37969" y="6434"/>
                  </a:lnTo>
                  <a:cubicBezTo>
                    <a:pt x="37821" y="6434"/>
                    <a:pt x="37673" y="6434"/>
                    <a:pt x="37525" y="6397"/>
                  </a:cubicBezTo>
                  <a:cubicBezTo>
                    <a:pt x="37414" y="6397"/>
                    <a:pt x="37267" y="6360"/>
                    <a:pt x="37119" y="6360"/>
                  </a:cubicBezTo>
                  <a:cubicBezTo>
                    <a:pt x="36971" y="6286"/>
                    <a:pt x="36860" y="6286"/>
                    <a:pt x="36675" y="6249"/>
                  </a:cubicBezTo>
                  <a:cubicBezTo>
                    <a:pt x="36527" y="6212"/>
                    <a:pt x="36342" y="6175"/>
                    <a:pt x="36194" y="6175"/>
                  </a:cubicBezTo>
                  <a:cubicBezTo>
                    <a:pt x="36010" y="6101"/>
                    <a:pt x="35862" y="6064"/>
                    <a:pt x="35677" y="6027"/>
                  </a:cubicBezTo>
                  <a:cubicBezTo>
                    <a:pt x="35492" y="5990"/>
                    <a:pt x="35381" y="5879"/>
                    <a:pt x="35233" y="5842"/>
                  </a:cubicBezTo>
                  <a:cubicBezTo>
                    <a:pt x="35085" y="5731"/>
                    <a:pt x="34900" y="5694"/>
                    <a:pt x="34753" y="5620"/>
                  </a:cubicBezTo>
                  <a:cubicBezTo>
                    <a:pt x="34494" y="5473"/>
                    <a:pt x="34198" y="5288"/>
                    <a:pt x="34013" y="5140"/>
                  </a:cubicBezTo>
                  <a:cubicBezTo>
                    <a:pt x="33939" y="5066"/>
                    <a:pt x="33828" y="4992"/>
                    <a:pt x="33754" y="4918"/>
                  </a:cubicBezTo>
                  <a:lnTo>
                    <a:pt x="33570" y="4733"/>
                  </a:lnTo>
                  <a:lnTo>
                    <a:pt x="33570" y="4733"/>
                  </a:lnTo>
                  <a:cubicBezTo>
                    <a:pt x="33606" y="4770"/>
                    <a:pt x="33643" y="4881"/>
                    <a:pt x="33754" y="4955"/>
                  </a:cubicBezTo>
                  <a:cubicBezTo>
                    <a:pt x="33791" y="5066"/>
                    <a:pt x="33902" y="5140"/>
                    <a:pt x="33976" y="5251"/>
                  </a:cubicBezTo>
                  <a:cubicBezTo>
                    <a:pt x="34161" y="5436"/>
                    <a:pt x="34383" y="5657"/>
                    <a:pt x="34679" y="5842"/>
                  </a:cubicBezTo>
                  <a:lnTo>
                    <a:pt x="35085" y="6101"/>
                  </a:lnTo>
                  <a:cubicBezTo>
                    <a:pt x="35122" y="6175"/>
                    <a:pt x="35196" y="6175"/>
                    <a:pt x="35270" y="6212"/>
                  </a:cubicBezTo>
                  <a:cubicBezTo>
                    <a:pt x="30686" y="5805"/>
                    <a:pt x="26027" y="5436"/>
                    <a:pt x="21702" y="5436"/>
                  </a:cubicBezTo>
                  <a:lnTo>
                    <a:pt x="4437" y="5436"/>
                  </a:lnTo>
                  <a:cubicBezTo>
                    <a:pt x="4437" y="5436"/>
                    <a:pt x="4400" y="5362"/>
                    <a:pt x="4400" y="5325"/>
                  </a:cubicBezTo>
                  <a:cubicBezTo>
                    <a:pt x="4400" y="5325"/>
                    <a:pt x="4400" y="5288"/>
                    <a:pt x="4363" y="5288"/>
                  </a:cubicBezTo>
                  <a:lnTo>
                    <a:pt x="15602" y="5066"/>
                  </a:lnTo>
                  <a:lnTo>
                    <a:pt x="4104" y="4770"/>
                  </a:lnTo>
                  <a:lnTo>
                    <a:pt x="4104" y="4733"/>
                  </a:lnTo>
                  <a:cubicBezTo>
                    <a:pt x="4030" y="4585"/>
                    <a:pt x="3993" y="4437"/>
                    <a:pt x="3956" y="4253"/>
                  </a:cubicBezTo>
                  <a:cubicBezTo>
                    <a:pt x="3919" y="3957"/>
                    <a:pt x="3919" y="3587"/>
                    <a:pt x="3919" y="3328"/>
                  </a:cubicBezTo>
                  <a:cubicBezTo>
                    <a:pt x="3956" y="3070"/>
                    <a:pt x="3993" y="2922"/>
                    <a:pt x="3993" y="2922"/>
                  </a:cubicBezTo>
                  <a:lnTo>
                    <a:pt x="3993" y="2922"/>
                  </a:lnTo>
                  <a:cubicBezTo>
                    <a:pt x="3993" y="2922"/>
                    <a:pt x="3919" y="3070"/>
                    <a:pt x="3771" y="3291"/>
                  </a:cubicBezTo>
                  <a:cubicBezTo>
                    <a:pt x="3623" y="3513"/>
                    <a:pt x="3475" y="3883"/>
                    <a:pt x="3438" y="4253"/>
                  </a:cubicBezTo>
                  <a:cubicBezTo>
                    <a:pt x="3401" y="4437"/>
                    <a:pt x="3401" y="4622"/>
                    <a:pt x="3401" y="4881"/>
                  </a:cubicBezTo>
                  <a:lnTo>
                    <a:pt x="3401" y="5140"/>
                  </a:lnTo>
                  <a:cubicBezTo>
                    <a:pt x="3401" y="5251"/>
                    <a:pt x="3401" y="5325"/>
                    <a:pt x="3438" y="5362"/>
                  </a:cubicBezTo>
                  <a:cubicBezTo>
                    <a:pt x="3438" y="5473"/>
                    <a:pt x="3475" y="5547"/>
                    <a:pt x="3475" y="5657"/>
                  </a:cubicBezTo>
                  <a:cubicBezTo>
                    <a:pt x="3180" y="5842"/>
                    <a:pt x="2699" y="6101"/>
                    <a:pt x="1664" y="6101"/>
                  </a:cubicBezTo>
                  <a:lnTo>
                    <a:pt x="1627" y="6101"/>
                  </a:lnTo>
                  <a:cubicBezTo>
                    <a:pt x="1627" y="6064"/>
                    <a:pt x="1590" y="6027"/>
                    <a:pt x="1590" y="5990"/>
                  </a:cubicBezTo>
                  <a:lnTo>
                    <a:pt x="1442" y="5694"/>
                  </a:lnTo>
                  <a:cubicBezTo>
                    <a:pt x="1405" y="5620"/>
                    <a:pt x="1368" y="5473"/>
                    <a:pt x="1368" y="5362"/>
                  </a:cubicBezTo>
                  <a:cubicBezTo>
                    <a:pt x="1331" y="5251"/>
                    <a:pt x="1331" y="5140"/>
                    <a:pt x="1257" y="4992"/>
                  </a:cubicBezTo>
                  <a:cubicBezTo>
                    <a:pt x="1220" y="4881"/>
                    <a:pt x="1220" y="4733"/>
                    <a:pt x="1183" y="4622"/>
                  </a:cubicBezTo>
                  <a:cubicBezTo>
                    <a:pt x="1146" y="4511"/>
                    <a:pt x="1146" y="4363"/>
                    <a:pt x="1146" y="4253"/>
                  </a:cubicBezTo>
                  <a:lnTo>
                    <a:pt x="1146" y="3883"/>
                  </a:lnTo>
                  <a:cubicBezTo>
                    <a:pt x="1146" y="3661"/>
                    <a:pt x="1183" y="3439"/>
                    <a:pt x="1183" y="3217"/>
                  </a:cubicBezTo>
                  <a:cubicBezTo>
                    <a:pt x="1257" y="2811"/>
                    <a:pt x="1368" y="2552"/>
                    <a:pt x="1368" y="2552"/>
                  </a:cubicBezTo>
                  <a:lnTo>
                    <a:pt x="1368" y="2552"/>
                  </a:lnTo>
                  <a:cubicBezTo>
                    <a:pt x="1368" y="2552"/>
                    <a:pt x="1220" y="2811"/>
                    <a:pt x="1072" y="3143"/>
                  </a:cubicBezTo>
                  <a:cubicBezTo>
                    <a:pt x="1035" y="3328"/>
                    <a:pt x="998" y="3587"/>
                    <a:pt x="961" y="3846"/>
                  </a:cubicBezTo>
                  <a:cubicBezTo>
                    <a:pt x="961" y="3994"/>
                    <a:pt x="887" y="4142"/>
                    <a:pt x="887" y="4253"/>
                  </a:cubicBezTo>
                  <a:lnTo>
                    <a:pt x="887" y="4696"/>
                  </a:lnTo>
                  <a:cubicBezTo>
                    <a:pt x="887" y="4807"/>
                    <a:pt x="887" y="4955"/>
                    <a:pt x="961" y="5103"/>
                  </a:cubicBezTo>
                  <a:cubicBezTo>
                    <a:pt x="961" y="5251"/>
                    <a:pt x="998" y="5362"/>
                    <a:pt x="998" y="5510"/>
                  </a:cubicBezTo>
                  <a:cubicBezTo>
                    <a:pt x="1035" y="5657"/>
                    <a:pt x="1035" y="5731"/>
                    <a:pt x="1072" y="5879"/>
                  </a:cubicBezTo>
                  <a:cubicBezTo>
                    <a:pt x="1072" y="5903"/>
                    <a:pt x="1072" y="5943"/>
                    <a:pt x="1093" y="5978"/>
                  </a:cubicBezTo>
                  <a:lnTo>
                    <a:pt x="1093" y="5978"/>
                  </a:lnTo>
                  <a:cubicBezTo>
                    <a:pt x="663" y="5550"/>
                    <a:pt x="627" y="4686"/>
                    <a:pt x="592" y="4437"/>
                  </a:cubicBezTo>
                  <a:lnTo>
                    <a:pt x="592" y="4400"/>
                  </a:lnTo>
                  <a:cubicBezTo>
                    <a:pt x="592" y="2700"/>
                    <a:pt x="1220" y="1923"/>
                    <a:pt x="2625" y="1923"/>
                  </a:cubicBezTo>
                  <a:cubicBezTo>
                    <a:pt x="3993" y="1923"/>
                    <a:pt x="4178" y="2737"/>
                    <a:pt x="4178" y="2737"/>
                  </a:cubicBezTo>
                  <a:lnTo>
                    <a:pt x="21702" y="2737"/>
                  </a:lnTo>
                  <a:cubicBezTo>
                    <a:pt x="30760" y="2737"/>
                    <a:pt x="41112" y="1110"/>
                    <a:pt x="49504" y="925"/>
                  </a:cubicBezTo>
                  <a:close/>
                  <a:moveTo>
                    <a:pt x="59116" y="1"/>
                  </a:moveTo>
                  <a:cubicBezTo>
                    <a:pt x="55234" y="1"/>
                    <a:pt x="52055" y="75"/>
                    <a:pt x="49578" y="112"/>
                  </a:cubicBezTo>
                  <a:cubicBezTo>
                    <a:pt x="45733" y="186"/>
                    <a:pt x="41555" y="555"/>
                    <a:pt x="37230" y="999"/>
                  </a:cubicBezTo>
                  <a:cubicBezTo>
                    <a:pt x="32054" y="1443"/>
                    <a:pt x="26693" y="1960"/>
                    <a:pt x="21776" y="1960"/>
                  </a:cubicBezTo>
                  <a:lnTo>
                    <a:pt x="4621" y="1960"/>
                  </a:lnTo>
                  <a:cubicBezTo>
                    <a:pt x="4363" y="1554"/>
                    <a:pt x="3771" y="1110"/>
                    <a:pt x="2699" y="1110"/>
                  </a:cubicBezTo>
                  <a:cubicBezTo>
                    <a:pt x="1442" y="1110"/>
                    <a:pt x="0" y="1702"/>
                    <a:pt x="0" y="4253"/>
                  </a:cubicBezTo>
                  <a:cubicBezTo>
                    <a:pt x="0" y="6841"/>
                    <a:pt x="1479" y="7395"/>
                    <a:pt x="2699" y="7395"/>
                  </a:cubicBezTo>
                  <a:cubicBezTo>
                    <a:pt x="3771" y="7395"/>
                    <a:pt x="4363" y="6988"/>
                    <a:pt x="4621" y="6582"/>
                  </a:cubicBezTo>
                  <a:lnTo>
                    <a:pt x="21776" y="6582"/>
                  </a:lnTo>
                  <a:cubicBezTo>
                    <a:pt x="26730" y="6582"/>
                    <a:pt x="32054" y="7099"/>
                    <a:pt x="37230" y="7543"/>
                  </a:cubicBezTo>
                  <a:cubicBezTo>
                    <a:pt x="41629" y="7950"/>
                    <a:pt x="45733" y="8356"/>
                    <a:pt x="49578" y="8430"/>
                  </a:cubicBezTo>
                  <a:cubicBezTo>
                    <a:pt x="52055" y="8467"/>
                    <a:pt x="55308" y="8504"/>
                    <a:pt x="59116" y="8504"/>
                  </a:cubicBezTo>
                  <a:cubicBezTo>
                    <a:pt x="64070" y="8504"/>
                    <a:pt x="68840" y="8467"/>
                    <a:pt x="71391" y="8430"/>
                  </a:cubicBezTo>
                  <a:lnTo>
                    <a:pt x="73128" y="8430"/>
                  </a:lnTo>
                  <a:cubicBezTo>
                    <a:pt x="75272" y="8430"/>
                    <a:pt x="75827" y="5842"/>
                    <a:pt x="75827" y="4327"/>
                  </a:cubicBezTo>
                  <a:cubicBezTo>
                    <a:pt x="75790" y="2700"/>
                    <a:pt x="75236" y="112"/>
                    <a:pt x="73128" y="112"/>
                  </a:cubicBezTo>
                  <a:lnTo>
                    <a:pt x="71317" y="112"/>
                  </a:lnTo>
                  <a:cubicBezTo>
                    <a:pt x="68766" y="75"/>
                    <a:pt x="64033" y="1"/>
                    <a:pt x="5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214883" y="327632"/>
              <a:ext cx="485228" cy="50130"/>
            </a:xfrm>
            <a:custGeom>
              <a:rect b="b" l="l" r="r" t="t"/>
              <a:pathLst>
                <a:path extrusionOk="0" h="2330" w="22553">
                  <a:moveTo>
                    <a:pt x="13236" y="1"/>
                  </a:moveTo>
                  <a:cubicBezTo>
                    <a:pt x="12533" y="1"/>
                    <a:pt x="11794" y="1"/>
                    <a:pt x="11054" y="38"/>
                  </a:cubicBezTo>
                  <a:cubicBezTo>
                    <a:pt x="10315" y="75"/>
                    <a:pt x="9612" y="75"/>
                    <a:pt x="8873" y="149"/>
                  </a:cubicBezTo>
                  <a:lnTo>
                    <a:pt x="6803" y="260"/>
                  </a:lnTo>
                  <a:cubicBezTo>
                    <a:pt x="5435" y="407"/>
                    <a:pt x="4215" y="555"/>
                    <a:pt x="3143" y="740"/>
                  </a:cubicBezTo>
                  <a:cubicBezTo>
                    <a:pt x="2070" y="925"/>
                    <a:pt x="1183" y="1184"/>
                    <a:pt x="629" y="1517"/>
                  </a:cubicBezTo>
                  <a:cubicBezTo>
                    <a:pt x="370" y="1665"/>
                    <a:pt x="185" y="1849"/>
                    <a:pt x="74" y="2034"/>
                  </a:cubicBezTo>
                  <a:cubicBezTo>
                    <a:pt x="0" y="2182"/>
                    <a:pt x="37" y="2330"/>
                    <a:pt x="37" y="2330"/>
                  </a:cubicBezTo>
                  <a:cubicBezTo>
                    <a:pt x="37" y="2330"/>
                    <a:pt x="37" y="2219"/>
                    <a:pt x="148" y="2071"/>
                  </a:cubicBezTo>
                  <a:cubicBezTo>
                    <a:pt x="222" y="1960"/>
                    <a:pt x="407" y="1812"/>
                    <a:pt x="702" y="1665"/>
                  </a:cubicBezTo>
                  <a:cubicBezTo>
                    <a:pt x="1257" y="1406"/>
                    <a:pt x="2144" y="1221"/>
                    <a:pt x="3180" y="1073"/>
                  </a:cubicBezTo>
                  <a:cubicBezTo>
                    <a:pt x="4252" y="925"/>
                    <a:pt x="5509" y="851"/>
                    <a:pt x="6840" y="740"/>
                  </a:cubicBezTo>
                  <a:cubicBezTo>
                    <a:pt x="7542" y="703"/>
                    <a:pt x="8245" y="703"/>
                    <a:pt x="8910" y="629"/>
                  </a:cubicBezTo>
                  <a:cubicBezTo>
                    <a:pt x="9612" y="592"/>
                    <a:pt x="10352" y="592"/>
                    <a:pt x="11054" y="555"/>
                  </a:cubicBezTo>
                  <a:cubicBezTo>
                    <a:pt x="11794" y="518"/>
                    <a:pt x="12496" y="518"/>
                    <a:pt x="13162" y="518"/>
                  </a:cubicBezTo>
                  <a:cubicBezTo>
                    <a:pt x="13864" y="518"/>
                    <a:pt x="14567" y="444"/>
                    <a:pt x="15269" y="444"/>
                  </a:cubicBezTo>
                  <a:cubicBezTo>
                    <a:pt x="16600" y="444"/>
                    <a:pt x="17857" y="407"/>
                    <a:pt x="18966" y="407"/>
                  </a:cubicBezTo>
                  <a:cubicBezTo>
                    <a:pt x="21110" y="371"/>
                    <a:pt x="22552" y="334"/>
                    <a:pt x="22552" y="334"/>
                  </a:cubicBezTo>
                  <a:cubicBezTo>
                    <a:pt x="22552" y="334"/>
                    <a:pt x="22182" y="260"/>
                    <a:pt x="21591" y="223"/>
                  </a:cubicBezTo>
                  <a:cubicBezTo>
                    <a:pt x="20962" y="186"/>
                    <a:pt x="20038" y="149"/>
                    <a:pt x="19003" y="75"/>
                  </a:cubicBezTo>
                  <a:cubicBezTo>
                    <a:pt x="17931" y="38"/>
                    <a:pt x="16637" y="1"/>
                    <a:pt x="15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240336" y="416726"/>
              <a:ext cx="393746" cy="14351"/>
            </a:xfrm>
            <a:custGeom>
              <a:rect b="b" l="l" r="r" t="t"/>
              <a:pathLst>
                <a:path extrusionOk="0" h="667" w="18301">
                  <a:moveTo>
                    <a:pt x="0" y="1"/>
                  </a:moveTo>
                  <a:cubicBezTo>
                    <a:pt x="0" y="1"/>
                    <a:pt x="296" y="74"/>
                    <a:pt x="813" y="74"/>
                  </a:cubicBezTo>
                  <a:cubicBezTo>
                    <a:pt x="1331" y="111"/>
                    <a:pt x="1997" y="148"/>
                    <a:pt x="2884" y="185"/>
                  </a:cubicBezTo>
                  <a:cubicBezTo>
                    <a:pt x="3771" y="259"/>
                    <a:pt x="4732" y="333"/>
                    <a:pt x="5805" y="370"/>
                  </a:cubicBezTo>
                  <a:cubicBezTo>
                    <a:pt x="6840" y="444"/>
                    <a:pt x="8023" y="481"/>
                    <a:pt x="9169" y="518"/>
                  </a:cubicBezTo>
                  <a:cubicBezTo>
                    <a:pt x="10315" y="555"/>
                    <a:pt x="11424" y="629"/>
                    <a:pt x="12533" y="629"/>
                  </a:cubicBezTo>
                  <a:cubicBezTo>
                    <a:pt x="13605" y="666"/>
                    <a:pt x="14604" y="666"/>
                    <a:pt x="15454" y="666"/>
                  </a:cubicBezTo>
                  <a:lnTo>
                    <a:pt x="18301" y="666"/>
                  </a:lnTo>
                  <a:cubicBezTo>
                    <a:pt x="18301" y="666"/>
                    <a:pt x="18042" y="629"/>
                    <a:pt x="17524" y="629"/>
                  </a:cubicBezTo>
                  <a:cubicBezTo>
                    <a:pt x="17007" y="555"/>
                    <a:pt x="16341" y="518"/>
                    <a:pt x="15454" y="481"/>
                  </a:cubicBezTo>
                  <a:cubicBezTo>
                    <a:pt x="14567" y="444"/>
                    <a:pt x="13605" y="333"/>
                    <a:pt x="12533" y="296"/>
                  </a:cubicBezTo>
                  <a:cubicBezTo>
                    <a:pt x="11461" y="259"/>
                    <a:pt x="10315" y="185"/>
                    <a:pt x="9169" y="148"/>
                  </a:cubicBezTo>
                  <a:cubicBezTo>
                    <a:pt x="8023" y="111"/>
                    <a:pt x="6840" y="74"/>
                    <a:pt x="5805" y="74"/>
                  </a:cubicBezTo>
                  <a:cubicBezTo>
                    <a:pt x="4732" y="1"/>
                    <a:pt x="3697" y="1"/>
                    <a:pt x="2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-752367" y="358657"/>
              <a:ext cx="163084" cy="36619"/>
            </a:xfrm>
            <a:custGeom>
              <a:rect b="b" l="l" r="r" t="t"/>
              <a:pathLst>
                <a:path extrusionOk="0" h="1702" w="7580">
                  <a:moveTo>
                    <a:pt x="1" y="1"/>
                  </a:moveTo>
                  <a:cubicBezTo>
                    <a:pt x="1" y="1"/>
                    <a:pt x="740" y="38"/>
                    <a:pt x="1775" y="112"/>
                  </a:cubicBezTo>
                  <a:cubicBezTo>
                    <a:pt x="2330" y="186"/>
                    <a:pt x="2958" y="223"/>
                    <a:pt x="3624" y="259"/>
                  </a:cubicBezTo>
                  <a:cubicBezTo>
                    <a:pt x="4289" y="296"/>
                    <a:pt x="5029" y="370"/>
                    <a:pt x="5731" y="444"/>
                  </a:cubicBezTo>
                  <a:cubicBezTo>
                    <a:pt x="6101" y="481"/>
                    <a:pt x="6397" y="555"/>
                    <a:pt x="6766" y="629"/>
                  </a:cubicBezTo>
                  <a:cubicBezTo>
                    <a:pt x="6951" y="666"/>
                    <a:pt x="7099" y="740"/>
                    <a:pt x="7247" y="777"/>
                  </a:cubicBezTo>
                  <a:cubicBezTo>
                    <a:pt x="7284" y="777"/>
                    <a:pt x="7284" y="814"/>
                    <a:pt x="7284" y="814"/>
                  </a:cubicBezTo>
                  <a:lnTo>
                    <a:pt x="7284" y="851"/>
                  </a:lnTo>
                  <a:cubicBezTo>
                    <a:pt x="7284" y="925"/>
                    <a:pt x="7247" y="962"/>
                    <a:pt x="7210" y="999"/>
                  </a:cubicBezTo>
                  <a:cubicBezTo>
                    <a:pt x="6951" y="1147"/>
                    <a:pt x="6655" y="1221"/>
                    <a:pt x="6323" y="1332"/>
                  </a:cubicBezTo>
                  <a:cubicBezTo>
                    <a:pt x="6027" y="1369"/>
                    <a:pt x="5731" y="1480"/>
                    <a:pt x="5472" y="1480"/>
                  </a:cubicBezTo>
                  <a:cubicBezTo>
                    <a:pt x="4992" y="1553"/>
                    <a:pt x="4511" y="1590"/>
                    <a:pt x="4178" y="1664"/>
                  </a:cubicBezTo>
                  <a:cubicBezTo>
                    <a:pt x="3883" y="1701"/>
                    <a:pt x="3698" y="1701"/>
                    <a:pt x="3698" y="1701"/>
                  </a:cubicBezTo>
                  <a:lnTo>
                    <a:pt x="4178" y="1701"/>
                  </a:lnTo>
                  <a:cubicBezTo>
                    <a:pt x="4511" y="1701"/>
                    <a:pt x="4992" y="1701"/>
                    <a:pt x="5472" y="1664"/>
                  </a:cubicBezTo>
                  <a:cubicBezTo>
                    <a:pt x="5768" y="1590"/>
                    <a:pt x="6027" y="1590"/>
                    <a:pt x="6360" y="1516"/>
                  </a:cubicBezTo>
                  <a:cubicBezTo>
                    <a:pt x="6692" y="1480"/>
                    <a:pt x="7025" y="1406"/>
                    <a:pt x="7321" y="1184"/>
                  </a:cubicBezTo>
                  <a:cubicBezTo>
                    <a:pt x="7395" y="1147"/>
                    <a:pt x="7432" y="1147"/>
                    <a:pt x="7469" y="1110"/>
                  </a:cubicBezTo>
                  <a:cubicBezTo>
                    <a:pt x="7506" y="1036"/>
                    <a:pt x="7580" y="962"/>
                    <a:pt x="7580" y="925"/>
                  </a:cubicBezTo>
                  <a:lnTo>
                    <a:pt x="7580" y="851"/>
                  </a:lnTo>
                  <a:cubicBezTo>
                    <a:pt x="7506" y="851"/>
                    <a:pt x="7506" y="851"/>
                    <a:pt x="7506" y="814"/>
                  </a:cubicBezTo>
                  <a:cubicBezTo>
                    <a:pt x="7506" y="777"/>
                    <a:pt x="7469" y="740"/>
                    <a:pt x="7469" y="740"/>
                  </a:cubicBezTo>
                  <a:lnTo>
                    <a:pt x="7321" y="592"/>
                  </a:lnTo>
                  <a:cubicBezTo>
                    <a:pt x="7136" y="481"/>
                    <a:pt x="6951" y="444"/>
                    <a:pt x="6840" y="407"/>
                  </a:cubicBezTo>
                  <a:cubicBezTo>
                    <a:pt x="6471" y="296"/>
                    <a:pt x="6138" y="259"/>
                    <a:pt x="5768" y="223"/>
                  </a:cubicBezTo>
                  <a:cubicBezTo>
                    <a:pt x="5029" y="112"/>
                    <a:pt x="4326" y="75"/>
                    <a:pt x="3624" y="38"/>
                  </a:cubicBezTo>
                  <a:cubicBezTo>
                    <a:pt x="2958" y="1"/>
                    <a:pt x="2330" y="1"/>
                    <a:pt x="1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-575771" y="343554"/>
              <a:ext cx="491596" cy="27862"/>
            </a:xfrm>
            <a:custGeom>
              <a:rect b="b" l="l" r="r" t="t"/>
              <a:pathLst>
                <a:path extrusionOk="0" h="1295" w="22849">
                  <a:moveTo>
                    <a:pt x="22848" y="0"/>
                  </a:moveTo>
                  <a:lnTo>
                    <a:pt x="22848" y="0"/>
                  </a:lnTo>
                  <a:cubicBezTo>
                    <a:pt x="22848" y="0"/>
                    <a:pt x="22478" y="37"/>
                    <a:pt x="21850" y="148"/>
                  </a:cubicBezTo>
                  <a:cubicBezTo>
                    <a:pt x="21665" y="185"/>
                    <a:pt x="21554" y="185"/>
                    <a:pt x="21369" y="222"/>
                  </a:cubicBezTo>
                  <a:cubicBezTo>
                    <a:pt x="21184" y="222"/>
                    <a:pt x="21000" y="259"/>
                    <a:pt x="20741" y="259"/>
                  </a:cubicBezTo>
                  <a:cubicBezTo>
                    <a:pt x="20519" y="333"/>
                    <a:pt x="20297" y="333"/>
                    <a:pt x="20075" y="370"/>
                  </a:cubicBezTo>
                  <a:cubicBezTo>
                    <a:pt x="19816" y="407"/>
                    <a:pt x="19558" y="407"/>
                    <a:pt x="19262" y="481"/>
                  </a:cubicBezTo>
                  <a:cubicBezTo>
                    <a:pt x="18707" y="518"/>
                    <a:pt x="18153" y="555"/>
                    <a:pt x="17561" y="592"/>
                  </a:cubicBezTo>
                  <a:cubicBezTo>
                    <a:pt x="16970" y="666"/>
                    <a:pt x="16304" y="703"/>
                    <a:pt x="15639" y="703"/>
                  </a:cubicBezTo>
                  <a:cubicBezTo>
                    <a:pt x="14271" y="740"/>
                    <a:pt x="12866" y="814"/>
                    <a:pt x="11424" y="814"/>
                  </a:cubicBezTo>
                  <a:cubicBezTo>
                    <a:pt x="10722" y="888"/>
                    <a:pt x="9982" y="888"/>
                    <a:pt x="9280" y="888"/>
                  </a:cubicBezTo>
                  <a:cubicBezTo>
                    <a:pt x="8614" y="888"/>
                    <a:pt x="7912" y="888"/>
                    <a:pt x="7209" y="925"/>
                  </a:cubicBezTo>
                  <a:cubicBezTo>
                    <a:pt x="5878" y="925"/>
                    <a:pt x="4621" y="961"/>
                    <a:pt x="3549" y="961"/>
                  </a:cubicBezTo>
                  <a:lnTo>
                    <a:pt x="0" y="961"/>
                  </a:lnTo>
                  <a:cubicBezTo>
                    <a:pt x="0" y="961"/>
                    <a:pt x="370" y="1035"/>
                    <a:pt x="961" y="1072"/>
                  </a:cubicBezTo>
                  <a:cubicBezTo>
                    <a:pt x="1627" y="1109"/>
                    <a:pt x="2514" y="1146"/>
                    <a:pt x="3549" y="1220"/>
                  </a:cubicBezTo>
                  <a:cubicBezTo>
                    <a:pt x="4104" y="1220"/>
                    <a:pt x="4658" y="1257"/>
                    <a:pt x="5324" y="1257"/>
                  </a:cubicBezTo>
                  <a:cubicBezTo>
                    <a:pt x="5915" y="1257"/>
                    <a:pt x="6581" y="1294"/>
                    <a:pt x="7246" y="1294"/>
                  </a:cubicBezTo>
                  <a:lnTo>
                    <a:pt x="9354" y="1294"/>
                  </a:lnTo>
                  <a:cubicBezTo>
                    <a:pt x="10019" y="1294"/>
                    <a:pt x="10759" y="1294"/>
                    <a:pt x="11461" y="1257"/>
                  </a:cubicBezTo>
                  <a:cubicBezTo>
                    <a:pt x="12200" y="1257"/>
                    <a:pt x="12903" y="1220"/>
                    <a:pt x="13605" y="1146"/>
                  </a:cubicBezTo>
                  <a:cubicBezTo>
                    <a:pt x="14271" y="1146"/>
                    <a:pt x="14973" y="1072"/>
                    <a:pt x="15676" y="1035"/>
                  </a:cubicBezTo>
                  <a:cubicBezTo>
                    <a:pt x="16378" y="961"/>
                    <a:pt x="17007" y="888"/>
                    <a:pt x="17598" y="851"/>
                  </a:cubicBezTo>
                  <a:cubicBezTo>
                    <a:pt x="18227" y="777"/>
                    <a:pt x="18818" y="703"/>
                    <a:pt x="19336" y="666"/>
                  </a:cubicBezTo>
                  <a:cubicBezTo>
                    <a:pt x="19890" y="592"/>
                    <a:pt x="20334" y="518"/>
                    <a:pt x="20741" y="407"/>
                  </a:cubicBezTo>
                  <a:cubicBezTo>
                    <a:pt x="21000" y="370"/>
                    <a:pt x="21184" y="333"/>
                    <a:pt x="21369" y="333"/>
                  </a:cubicBezTo>
                  <a:cubicBezTo>
                    <a:pt x="21554" y="296"/>
                    <a:pt x="21739" y="222"/>
                    <a:pt x="21850" y="222"/>
                  </a:cubicBezTo>
                  <a:cubicBezTo>
                    <a:pt x="22478" y="111"/>
                    <a:pt x="22848" y="0"/>
                    <a:pt x="22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584528" y="391274"/>
              <a:ext cx="425567" cy="27066"/>
            </a:xfrm>
            <a:custGeom>
              <a:rect b="b" l="l" r="r" t="t"/>
              <a:pathLst>
                <a:path extrusionOk="0" h="1258" w="19780">
                  <a:moveTo>
                    <a:pt x="6285" y="0"/>
                  </a:moveTo>
                  <a:cubicBezTo>
                    <a:pt x="5139" y="0"/>
                    <a:pt x="4030" y="37"/>
                    <a:pt x="3106" y="111"/>
                  </a:cubicBezTo>
                  <a:cubicBezTo>
                    <a:pt x="2182" y="148"/>
                    <a:pt x="1368" y="185"/>
                    <a:pt x="814" y="185"/>
                  </a:cubicBezTo>
                  <a:cubicBezTo>
                    <a:pt x="259" y="222"/>
                    <a:pt x="0" y="222"/>
                    <a:pt x="0" y="222"/>
                  </a:cubicBezTo>
                  <a:cubicBezTo>
                    <a:pt x="0" y="222"/>
                    <a:pt x="1257" y="296"/>
                    <a:pt x="3106" y="333"/>
                  </a:cubicBezTo>
                  <a:cubicBezTo>
                    <a:pt x="4030" y="333"/>
                    <a:pt x="5139" y="370"/>
                    <a:pt x="6285" y="370"/>
                  </a:cubicBezTo>
                  <a:cubicBezTo>
                    <a:pt x="7432" y="407"/>
                    <a:pt x="8689" y="407"/>
                    <a:pt x="9946" y="481"/>
                  </a:cubicBezTo>
                  <a:cubicBezTo>
                    <a:pt x="10537" y="481"/>
                    <a:pt x="11166" y="518"/>
                    <a:pt x="11794" y="518"/>
                  </a:cubicBezTo>
                  <a:cubicBezTo>
                    <a:pt x="12386" y="555"/>
                    <a:pt x="12977" y="555"/>
                    <a:pt x="13569" y="592"/>
                  </a:cubicBezTo>
                  <a:cubicBezTo>
                    <a:pt x="14197" y="666"/>
                    <a:pt x="14752" y="666"/>
                    <a:pt x="15232" y="703"/>
                  </a:cubicBezTo>
                  <a:cubicBezTo>
                    <a:pt x="15750" y="740"/>
                    <a:pt x="16268" y="740"/>
                    <a:pt x="16711" y="777"/>
                  </a:cubicBezTo>
                  <a:cubicBezTo>
                    <a:pt x="17192" y="851"/>
                    <a:pt x="17599" y="888"/>
                    <a:pt x="17968" y="925"/>
                  </a:cubicBezTo>
                  <a:cubicBezTo>
                    <a:pt x="18338" y="962"/>
                    <a:pt x="18671" y="1036"/>
                    <a:pt x="18929" y="1073"/>
                  </a:cubicBezTo>
                  <a:cubicBezTo>
                    <a:pt x="19447" y="1147"/>
                    <a:pt x="19780" y="1257"/>
                    <a:pt x="19780" y="1257"/>
                  </a:cubicBezTo>
                  <a:cubicBezTo>
                    <a:pt x="19780" y="1257"/>
                    <a:pt x="19484" y="1147"/>
                    <a:pt x="18929" y="1036"/>
                  </a:cubicBezTo>
                  <a:cubicBezTo>
                    <a:pt x="18671" y="925"/>
                    <a:pt x="18338" y="888"/>
                    <a:pt x="17968" y="777"/>
                  </a:cubicBezTo>
                  <a:cubicBezTo>
                    <a:pt x="17599" y="703"/>
                    <a:pt x="17192" y="629"/>
                    <a:pt x="16711" y="555"/>
                  </a:cubicBezTo>
                  <a:cubicBezTo>
                    <a:pt x="16268" y="444"/>
                    <a:pt x="15750" y="407"/>
                    <a:pt x="15232" y="370"/>
                  </a:cubicBezTo>
                  <a:cubicBezTo>
                    <a:pt x="14752" y="333"/>
                    <a:pt x="14123" y="259"/>
                    <a:pt x="13569" y="222"/>
                  </a:cubicBezTo>
                  <a:cubicBezTo>
                    <a:pt x="12423" y="148"/>
                    <a:pt x="11166" y="111"/>
                    <a:pt x="9946" y="37"/>
                  </a:cubicBezTo>
                  <a:cubicBezTo>
                    <a:pt x="8689" y="0"/>
                    <a:pt x="7432" y="0"/>
                    <a:pt x="6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3" name="Google Shape;443;p20"/>
          <p:cNvGrpSpPr/>
          <p:nvPr/>
        </p:nvGrpSpPr>
        <p:grpSpPr>
          <a:xfrm rot="-1510208">
            <a:off x="114699" y="114448"/>
            <a:ext cx="693142" cy="694090"/>
            <a:chOff x="1136780" y="3604797"/>
            <a:chExt cx="582260" cy="583057"/>
          </a:xfrm>
        </p:grpSpPr>
        <p:sp>
          <p:nvSpPr>
            <p:cNvPr id="444" name="Google Shape;444;p20"/>
            <p:cNvSpPr/>
            <p:nvPr/>
          </p:nvSpPr>
          <p:spPr>
            <a:xfrm>
              <a:off x="1136780" y="3604797"/>
              <a:ext cx="582260" cy="583057"/>
            </a:xfrm>
            <a:custGeom>
              <a:rect b="b" l="l" r="r" t="t"/>
              <a:pathLst>
                <a:path extrusionOk="0" h="27100" w="27063">
                  <a:moveTo>
                    <a:pt x="13531" y="1035"/>
                  </a:moveTo>
                  <a:cubicBezTo>
                    <a:pt x="17339" y="1035"/>
                    <a:pt x="20741" y="2736"/>
                    <a:pt x="23033" y="5361"/>
                  </a:cubicBezTo>
                  <a:cubicBezTo>
                    <a:pt x="22996" y="5361"/>
                    <a:pt x="22996" y="5324"/>
                    <a:pt x="22959" y="5324"/>
                  </a:cubicBezTo>
                  <a:cubicBezTo>
                    <a:pt x="22774" y="5250"/>
                    <a:pt x="22589" y="5139"/>
                    <a:pt x="22441" y="5028"/>
                  </a:cubicBezTo>
                  <a:cubicBezTo>
                    <a:pt x="22293" y="4954"/>
                    <a:pt x="22109" y="4806"/>
                    <a:pt x="21998" y="4658"/>
                  </a:cubicBezTo>
                  <a:lnTo>
                    <a:pt x="21813" y="4474"/>
                  </a:lnTo>
                  <a:cubicBezTo>
                    <a:pt x="21776" y="4455"/>
                    <a:pt x="21748" y="4446"/>
                    <a:pt x="21725" y="4446"/>
                  </a:cubicBezTo>
                  <a:cubicBezTo>
                    <a:pt x="21702" y="4446"/>
                    <a:pt x="21683" y="4455"/>
                    <a:pt x="21665" y="4474"/>
                  </a:cubicBezTo>
                  <a:lnTo>
                    <a:pt x="21665" y="4585"/>
                  </a:lnTo>
                  <a:cubicBezTo>
                    <a:pt x="21665" y="4585"/>
                    <a:pt x="21702" y="4658"/>
                    <a:pt x="21739" y="4806"/>
                  </a:cubicBezTo>
                  <a:cubicBezTo>
                    <a:pt x="21813" y="4880"/>
                    <a:pt x="21887" y="5139"/>
                    <a:pt x="22035" y="5324"/>
                  </a:cubicBezTo>
                  <a:cubicBezTo>
                    <a:pt x="22109" y="5509"/>
                    <a:pt x="22256" y="5620"/>
                    <a:pt x="22404" y="5768"/>
                  </a:cubicBezTo>
                  <a:cubicBezTo>
                    <a:pt x="22367" y="5805"/>
                    <a:pt x="22256" y="5879"/>
                    <a:pt x="22219" y="5915"/>
                  </a:cubicBezTo>
                  <a:cubicBezTo>
                    <a:pt x="22183" y="5915"/>
                    <a:pt x="22109" y="5879"/>
                    <a:pt x="22035" y="5805"/>
                  </a:cubicBezTo>
                  <a:cubicBezTo>
                    <a:pt x="21887" y="5731"/>
                    <a:pt x="21702" y="5657"/>
                    <a:pt x="21517" y="5509"/>
                  </a:cubicBezTo>
                  <a:cubicBezTo>
                    <a:pt x="21369" y="5398"/>
                    <a:pt x="21258" y="5250"/>
                    <a:pt x="21110" y="5139"/>
                  </a:cubicBezTo>
                  <a:cubicBezTo>
                    <a:pt x="20999" y="5028"/>
                    <a:pt x="20962" y="4954"/>
                    <a:pt x="20926" y="4954"/>
                  </a:cubicBezTo>
                  <a:cubicBezTo>
                    <a:pt x="20907" y="4917"/>
                    <a:pt x="20879" y="4899"/>
                    <a:pt x="20852" y="4899"/>
                  </a:cubicBezTo>
                  <a:cubicBezTo>
                    <a:pt x="20824" y="4899"/>
                    <a:pt x="20796" y="4917"/>
                    <a:pt x="20778" y="4954"/>
                  </a:cubicBezTo>
                  <a:lnTo>
                    <a:pt x="20778" y="5028"/>
                  </a:lnTo>
                  <a:cubicBezTo>
                    <a:pt x="20778" y="5028"/>
                    <a:pt x="20815" y="5139"/>
                    <a:pt x="20889" y="5250"/>
                  </a:cubicBezTo>
                  <a:cubicBezTo>
                    <a:pt x="20926" y="5435"/>
                    <a:pt x="20999" y="5657"/>
                    <a:pt x="21110" y="5805"/>
                  </a:cubicBezTo>
                  <a:cubicBezTo>
                    <a:pt x="21184" y="5989"/>
                    <a:pt x="21332" y="6174"/>
                    <a:pt x="21443" y="6322"/>
                  </a:cubicBezTo>
                  <a:cubicBezTo>
                    <a:pt x="21332" y="6396"/>
                    <a:pt x="21295" y="6433"/>
                    <a:pt x="21184" y="6433"/>
                  </a:cubicBezTo>
                  <a:cubicBezTo>
                    <a:pt x="21147" y="6433"/>
                    <a:pt x="21110" y="6359"/>
                    <a:pt x="21073" y="6322"/>
                  </a:cubicBezTo>
                  <a:cubicBezTo>
                    <a:pt x="20926" y="6248"/>
                    <a:pt x="20741" y="6137"/>
                    <a:pt x="20593" y="6026"/>
                  </a:cubicBezTo>
                  <a:cubicBezTo>
                    <a:pt x="20445" y="5879"/>
                    <a:pt x="20334" y="5731"/>
                    <a:pt x="20223" y="5583"/>
                  </a:cubicBezTo>
                  <a:cubicBezTo>
                    <a:pt x="20149" y="5509"/>
                    <a:pt x="20075" y="5398"/>
                    <a:pt x="20075" y="5398"/>
                  </a:cubicBezTo>
                  <a:cubicBezTo>
                    <a:pt x="20075" y="5361"/>
                    <a:pt x="20038" y="5361"/>
                    <a:pt x="20001" y="5361"/>
                  </a:cubicBezTo>
                  <a:cubicBezTo>
                    <a:pt x="19964" y="5361"/>
                    <a:pt x="19964" y="5398"/>
                    <a:pt x="19964" y="5472"/>
                  </a:cubicBezTo>
                  <a:cubicBezTo>
                    <a:pt x="19964" y="5472"/>
                    <a:pt x="19964" y="5546"/>
                    <a:pt x="20001" y="5731"/>
                  </a:cubicBezTo>
                  <a:cubicBezTo>
                    <a:pt x="20038" y="5842"/>
                    <a:pt x="20075" y="6063"/>
                    <a:pt x="20186" y="6285"/>
                  </a:cubicBezTo>
                  <a:cubicBezTo>
                    <a:pt x="20260" y="6470"/>
                    <a:pt x="20371" y="6655"/>
                    <a:pt x="20445" y="6803"/>
                  </a:cubicBezTo>
                  <a:cubicBezTo>
                    <a:pt x="20371" y="6840"/>
                    <a:pt x="20334" y="6877"/>
                    <a:pt x="20223" y="6877"/>
                  </a:cubicBezTo>
                  <a:cubicBezTo>
                    <a:pt x="20186" y="6877"/>
                    <a:pt x="20186" y="6840"/>
                    <a:pt x="20149" y="6840"/>
                  </a:cubicBezTo>
                  <a:cubicBezTo>
                    <a:pt x="20001" y="6766"/>
                    <a:pt x="19816" y="6618"/>
                    <a:pt x="19705" y="6470"/>
                  </a:cubicBezTo>
                  <a:cubicBezTo>
                    <a:pt x="19595" y="6322"/>
                    <a:pt x="19447" y="6174"/>
                    <a:pt x="19336" y="6063"/>
                  </a:cubicBezTo>
                  <a:cubicBezTo>
                    <a:pt x="19262" y="5915"/>
                    <a:pt x="19225" y="5842"/>
                    <a:pt x="19225" y="5842"/>
                  </a:cubicBezTo>
                  <a:cubicBezTo>
                    <a:pt x="19225" y="5768"/>
                    <a:pt x="19151" y="5768"/>
                    <a:pt x="19114" y="5768"/>
                  </a:cubicBezTo>
                  <a:cubicBezTo>
                    <a:pt x="19077" y="5768"/>
                    <a:pt x="19077" y="5842"/>
                    <a:pt x="19077" y="5879"/>
                  </a:cubicBezTo>
                  <a:cubicBezTo>
                    <a:pt x="19077" y="5879"/>
                    <a:pt x="19077" y="5952"/>
                    <a:pt x="19114" y="6137"/>
                  </a:cubicBezTo>
                  <a:cubicBezTo>
                    <a:pt x="19114" y="6248"/>
                    <a:pt x="19225" y="6470"/>
                    <a:pt x="19299" y="6692"/>
                  </a:cubicBezTo>
                  <a:cubicBezTo>
                    <a:pt x="19336" y="6877"/>
                    <a:pt x="19447" y="7025"/>
                    <a:pt x="19521" y="7209"/>
                  </a:cubicBezTo>
                  <a:cubicBezTo>
                    <a:pt x="19447" y="7246"/>
                    <a:pt x="19336" y="7246"/>
                    <a:pt x="19262" y="7320"/>
                  </a:cubicBezTo>
                  <a:cubicBezTo>
                    <a:pt x="19225" y="7320"/>
                    <a:pt x="19225" y="7246"/>
                    <a:pt x="19151" y="7246"/>
                  </a:cubicBezTo>
                  <a:cubicBezTo>
                    <a:pt x="19040" y="7172"/>
                    <a:pt x="18892" y="7025"/>
                    <a:pt x="18744" y="6877"/>
                  </a:cubicBezTo>
                  <a:cubicBezTo>
                    <a:pt x="18596" y="6729"/>
                    <a:pt x="18522" y="6618"/>
                    <a:pt x="18412" y="6433"/>
                  </a:cubicBezTo>
                  <a:cubicBezTo>
                    <a:pt x="18375" y="6322"/>
                    <a:pt x="18338" y="6248"/>
                    <a:pt x="18338" y="6174"/>
                  </a:cubicBezTo>
                  <a:cubicBezTo>
                    <a:pt x="18338" y="6137"/>
                    <a:pt x="18301" y="6137"/>
                    <a:pt x="18227" y="6137"/>
                  </a:cubicBezTo>
                  <a:cubicBezTo>
                    <a:pt x="18190" y="6137"/>
                    <a:pt x="18190" y="6174"/>
                    <a:pt x="18190" y="6248"/>
                  </a:cubicBezTo>
                  <a:lnTo>
                    <a:pt x="18190" y="6285"/>
                  </a:lnTo>
                  <a:lnTo>
                    <a:pt x="18190" y="6470"/>
                  </a:lnTo>
                  <a:cubicBezTo>
                    <a:pt x="18190" y="6544"/>
                    <a:pt x="18227" y="6803"/>
                    <a:pt x="18338" y="7025"/>
                  </a:cubicBezTo>
                  <a:cubicBezTo>
                    <a:pt x="18375" y="7172"/>
                    <a:pt x="18412" y="7357"/>
                    <a:pt x="18522" y="7468"/>
                  </a:cubicBezTo>
                  <a:cubicBezTo>
                    <a:pt x="18412" y="7542"/>
                    <a:pt x="18338" y="7542"/>
                    <a:pt x="18227" y="7579"/>
                  </a:cubicBezTo>
                  <a:lnTo>
                    <a:pt x="18190" y="7542"/>
                  </a:lnTo>
                  <a:cubicBezTo>
                    <a:pt x="18042" y="7431"/>
                    <a:pt x="17931" y="7246"/>
                    <a:pt x="17820" y="7099"/>
                  </a:cubicBezTo>
                  <a:cubicBezTo>
                    <a:pt x="17746" y="6988"/>
                    <a:pt x="17598" y="6803"/>
                    <a:pt x="17561" y="6655"/>
                  </a:cubicBezTo>
                  <a:cubicBezTo>
                    <a:pt x="17487" y="6507"/>
                    <a:pt x="17450" y="6433"/>
                    <a:pt x="17450" y="6433"/>
                  </a:cubicBezTo>
                  <a:cubicBezTo>
                    <a:pt x="17450" y="6359"/>
                    <a:pt x="17413" y="6359"/>
                    <a:pt x="17376" y="6359"/>
                  </a:cubicBezTo>
                  <a:cubicBezTo>
                    <a:pt x="17302" y="6359"/>
                    <a:pt x="17302" y="6433"/>
                    <a:pt x="17302" y="6470"/>
                  </a:cubicBezTo>
                  <a:lnTo>
                    <a:pt x="17302" y="6729"/>
                  </a:lnTo>
                  <a:cubicBezTo>
                    <a:pt x="17302" y="6914"/>
                    <a:pt x="17376" y="7172"/>
                    <a:pt x="17413" y="7357"/>
                  </a:cubicBezTo>
                  <a:cubicBezTo>
                    <a:pt x="17450" y="7468"/>
                    <a:pt x="17487" y="7653"/>
                    <a:pt x="17561" y="7801"/>
                  </a:cubicBezTo>
                  <a:cubicBezTo>
                    <a:pt x="17450" y="7801"/>
                    <a:pt x="17376" y="7838"/>
                    <a:pt x="17265" y="7838"/>
                  </a:cubicBezTo>
                  <a:lnTo>
                    <a:pt x="17228" y="7801"/>
                  </a:lnTo>
                  <a:cubicBezTo>
                    <a:pt x="17081" y="7653"/>
                    <a:pt x="17007" y="7542"/>
                    <a:pt x="16859" y="7394"/>
                  </a:cubicBezTo>
                  <a:cubicBezTo>
                    <a:pt x="16748" y="7246"/>
                    <a:pt x="16674" y="7062"/>
                    <a:pt x="16563" y="6877"/>
                  </a:cubicBezTo>
                  <a:cubicBezTo>
                    <a:pt x="16526" y="6729"/>
                    <a:pt x="16489" y="6655"/>
                    <a:pt x="16489" y="6655"/>
                  </a:cubicBezTo>
                  <a:cubicBezTo>
                    <a:pt x="16489" y="6618"/>
                    <a:pt x="16452" y="6618"/>
                    <a:pt x="16378" y="6618"/>
                  </a:cubicBezTo>
                  <a:cubicBezTo>
                    <a:pt x="16341" y="6618"/>
                    <a:pt x="16304" y="6655"/>
                    <a:pt x="16304" y="6692"/>
                  </a:cubicBezTo>
                  <a:lnTo>
                    <a:pt x="16304" y="6988"/>
                  </a:lnTo>
                  <a:cubicBezTo>
                    <a:pt x="16304" y="7172"/>
                    <a:pt x="16304" y="7394"/>
                    <a:pt x="16341" y="7579"/>
                  </a:cubicBezTo>
                  <a:cubicBezTo>
                    <a:pt x="16378" y="7727"/>
                    <a:pt x="16378" y="7912"/>
                    <a:pt x="16452" y="8023"/>
                  </a:cubicBezTo>
                  <a:cubicBezTo>
                    <a:pt x="16341" y="8023"/>
                    <a:pt x="16267" y="8097"/>
                    <a:pt x="16156" y="8097"/>
                  </a:cubicBezTo>
                  <a:cubicBezTo>
                    <a:pt x="16008" y="7949"/>
                    <a:pt x="15934" y="7801"/>
                    <a:pt x="15824" y="7616"/>
                  </a:cubicBezTo>
                  <a:cubicBezTo>
                    <a:pt x="15750" y="7468"/>
                    <a:pt x="15639" y="7283"/>
                    <a:pt x="15602" y="7099"/>
                  </a:cubicBezTo>
                  <a:cubicBezTo>
                    <a:pt x="15565" y="6988"/>
                    <a:pt x="15565" y="6914"/>
                    <a:pt x="15565" y="6877"/>
                  </a:cubicBezTo>
                  <a:cubicBezTo>
                    <a:pt x="15565" y="6840"/>
                    <a:pt x="15528" y="6840"/>
                    <a:pt x="15454" y="6840"/>
                  </a:cubicBezTo>
                  <a:cubicBezTo>
                    <a:pt x="15417" y="6840"/>
                    <a:pt x="15380" y="6877"/>
                    <a:pt x="15380" y="6877"/>
                  </a:cubicBezTo>
                  <a:cubicBezTo>
                    <a:pt x="15380" y="6877"/>
                    <a:pt x="15380" y="6988"/>
                    <a:pt x="15343" y="7172"/>
                  </a:cubicBezTo>
                  <a:lnTo>
                    <a:pt x="15343" y="7764"/>
                  </a:lnTo>
                  <a:cubicBezTo>
                    <a:pt x="15343" y="7912"/>
                    <a:pt x="15380" y="8097"/>
                    <a:pt x="15417" y="8208"/>
                  </a:cubicBezTo>
                  <a:cubicBezTo>
                    <a:pt x="15343" y="8208"/>
                    <a:pt x="15232" y="8208"/>
                    <a:pt x="15195" y="8282"/>
                  </a:cubicBezTo>
                  <a:lnTo>
                    <a:pt x="15158" y="8282"/>
                  </a:lnTo>
                  <a:cubicBezTo>
                    <a:pt x="15047" y="8134"/>
                    <a:pt x="14899" y="7949"/>
                    <a:pt x="14862" y="7801"/>
                  </a:cubicBezTo>
                  <a:cubicBezTo>
                    <a:pt x="14788" y="7653"/>
                    <a:pt x="14714" y="7505"/>
                    <a:pt x="14677" y="7283"/>
                  </a:cubicBezTo>
                  <a:cubicBezTo>
                    <a:pt x="14641" y="7172"/>
                    <a:pt x="14641" y="7099"/>
                    <a:pt x="14641" y="7062"/>
                  </a:cubicBezTo>
                  <a:lnTo>
                    <a:pt x="14641" y="7025"/>
                  </a:lnTo>
                  <a:cubicBezTo>
                    <a:pt x="14622" y="7006"/>
                    <a:pt x="14594" y="6997"/>
                    <a:pt x="14567" y="6997"/>
                  </a:cubicBezTo>
                  <a:cubicBezTo>
                    <a:pt x="14539" y="6997"/>
                    <a:pt x="14511" y="7006"/>
                    <a:pt x="14493" y="7025"/>
                  </a:cubicBezTo>
                  <a:cubicBezTo>
                    <a:pt x="14493" y="7062"/>
                    <a:pt x="14456" y="7172"/>
                    <a:pt x="14456" y="7283"/>
                  </a:cubicBezTo>
                  <a:cubicBezTo>
                    <a:pt x="14419" y="7468"/>
                    <a:pt x="14419" y="7727"/>
                    <a:pt x="14419" y="7912"/>
                  </a:cubicBezTo>
                  <a:cubicBezTo>
                    <a:pt x="14419" y="8023"/>
                    <a:pt x="14419" y="8171"/>
                    <a:pt x="14456" y="8356"/>
                  </a:cubicBezTo>
                  <a:lnTo>
                    <a:pt x="14123" y="8356"/>
                  </a:lnTo>
                  <a:cubicBezTo>
                    <a:pt x="14049" y="8208"/>
                    <a:pt x="13938" y="8023"/>
                    <a:pt x="13901" y="7912"/>
                  </a:cubicBezTo>
                  <a:cubicBezTo>
                    <a:pt x="13864" y="7727"/>
                    <a:pt x="13753" y="7542"/>
                    <a:pt x="13753" y="7394"/>
                  </a:cubicBezTo>
                  <a:cubicBezTo>
                    <a:pt x="13716" y="7246"/>
                    <a:pt x="13716" y="7172"/>
                    <a:pt x="13716" y="7172"/>
                  </a:cubicBezTo>
                  <a:cubicBezTo>
                    <a:pt x="13716" y="7099"/>
                    <a:pt x="13679" y="7062"/>
                    <a:pt x="13605" y="7062"/>
                  </a:cubicBezTo>
                  <a:cubicBezTo>
                    <a:pt x="13568" y="7062"/>
                    <a:pt x="13531" y="7062"/>
                    <a:pt x="13494" y="7394"/>
                  </a:cubicBezTo>
                  <a:cubicBezTo>
                    <a:pt x="13420" y="7579"/>
                    <a:pt x="13383" y="7801"/>
                    <a:pt x="13383" y="7986"/>
                  </a:cubicBezTo>
                  <a:lnTo>
                    <a:pt x="13383" y="8466"/>
                  </a:lnTo>
                  <a:lnTo>
                    <a:pt x="13051" y="8466"/>
                  </a:lnTo>
                  <a:cubicBezTo>
                    <a:pt x="12977" y="8319"/>
                    <a:pt x="12866" y="8134"/>
                    <a:pt x="12829" y="7949"/>
                  </a:cubicBezTo>
                  <a:cubicBezTo>
                    <a:pt x="12792" y="7764"/>
                    <a:pt x="12755" y="7579"/>
                    <a:pt x="12755" y="7431"/>
                  </a:cubicBezTo>
                  <a:lnTo>
                    <a:pt x="12755" y="7209"/>
                  </a:lnTo>
                  <a:cubicBezTo>
                    <a:pt x="12755" y="7172"/>
                    <a:pt x="12681" y="7099"/>
                    <a:pt x="12681" y="7099"/>
                  </a:cubicBezTo>
                  <a:cubicBezTo>
                    <a:pt x="12644" y="7099"/>
                    <a:pt x="12607" y="7099"/>
                    <a:pt x="12607" y="7172"/>
                  </a:cubicBezTo>
                  <a:cubicBezTo>
                    <a:pt x="12607" y="7172"/>
                    <a:pt x="12570" y="7246"/>
                    <a:pt x="12496" y="7394"/>
                  </a:cubicBezTo>
                  <a:lnTo>
                    <a:pt x="12385" y="7949"/>
                  </a:lnTo>
                  <a:cubicBezTo>
                    <a:pt x="12385" y="8097"/>
                    <a:pt x="12311" y="8282"/>
                    <a:pt x="12385" y="8393"/>
                  </a:cubicBezTo>
                  <a:lnTo>
                    <a:pt x="12053" y="8393"/>
                  </a:lnTo>
                  <a:cubicBezTo>
                    <a:pt x="11942" y="8282"/>
                    <a:pt x="11905" y="8097"/>
                    <a:pt x="11868" y="7912"/>
                  </a:cubicBezTo>
                  <a:cubicBezTo>
                    <a:pt x="11831" y="7727"/>
                    <a:pt x="11831" y="7542"/>
                    <a:pt x="11831" y="7357"/>
                  </a:cubicBezTo>
                  <a:lnTo>
                    <a:pt x="11831" y="7099"/>
                  </a:lnTo>
                  <a:cubicBezTo>
                    <a:pt x="11831" y="7062"/>
                    <a:pt x="11831" y="7025"/>
                    <a:pt x="11757" y="7025"/>
                  </a:cubicBezTo>
                  <a:cubicBezTo>
                    <a:pt x="11720" y="7025"/>
                    <a:pt x="11683" y="7025"/>
                    <a:pt x="11683" y="7062"/>
                  </a:cubicBezTo>
                  <a:cubicBezTo>
                    <a:pt x="11683" y="7062"/>
                    <a:pt x="11646" y="7172"/>
                    <a:pt x="11572" y="7283"/>
                  </a:cubicBezTo>
                  <a:cubicBezTo>
                    <a:pt x="11498" y="7468"/>
                    <a:pt x="11461" y="7653"/>
                    <a:pt x="11387" y="7838"/>
                  </a:cubicBezTo>
                  <a:cubicBezTo>
                    <a:pt x="11350" y="7986"/>
                    <a:pt x="11350" y="8171"/>
                    <a:pt x="11350" y="8319"/>
                  </a:cubicBezTo>
                  <a:lnTo>
                    <a:pt x="11091" y="8319"/>
                  </a:lnTo>
                  <a:lnTo>
                    <a:pt x="11091" y="8282"/>
                  </a:lnTo>
                  <a:cubicBezTo>
                    <a:pt x="11017" y="8134"/>
                    <a:pt x="10943" y="7949"/>
                    <a:pt x="10943" y="7764"/>
                  </a:cubicBezTo>
                  <a:cubicBezTo>
                    <a:pt x="10906" y="7579"/>
                    <a:pt x="10906" y="7394"/>
                    <a:pt x="10906" y="7209"/>
                  </a:cubicBezTo>
                  <a:cubicBezTo>
                    <a:pt x="10906" y="7062"/>
                    <a:pt x="10943" y="6988"/>
                    <a:pt x="10943" y="6988"/>
                  </a:cubicBezTo>
                  <a:cubicBezTo>
                    <a:pt x="10943" y="6914"/>
                    <a:pt x="10943" y="6877"/>
                    <a:pt x="10906" y="6877"/>
                  </a:cubicBezTo>
                  <a:cubicBezTo>
                    <a:pt x="10833" y="6877"/>
                    <a:pt x="10796" y="6877"/>
                    <a:pt x="10796" y="6914"/>
                  </a:cubicBezTo>
                  <a:cubicBezTo>
                    <a:pt x="10796" y="6914"/>
                    <a:pt x="10759" y="7025"/>
                    <a:pt x="10648" y="7172"/>
                  </a:cubicBezTo>
                  <a:cubicBezTo>
                    <a:pt x="10574" y="7357"/>
                    <a:pt x="10537" y="7542"/>
                    <a:pt x="10426" y="7727"/>
                  </a:cubicBezTo>
                  <a:cubicBezTo>
                    <a:pt x="10389" y="7838"/>
                    <a:pt x="10352" y="8023"/>
                    <a:pt x="10352" y="8208"/>
                  </a:cubicBezTo>
                  <a:cubicBezTo>
                    <a:pt x="10241" y="8208"/>
                    <a:pt x="10167" y="8171"/>
                    <a:pt x="10056" y="8171"/>
                  </a:cubicBezTo>
                  <a:lnTo>
                    <a:pt x="10056" y="8134"/>
                  </a:lnTo>
                  <a:cubicBezTo>
                    <a:pt x="10019" y="7986"/>
                    <a:pt x="9982" y="7764"/>
                    <a:pt x="9982" y="7616"/>
                  </a:cubicBezTo>
                  <a:lnTo>
                    <a:pt x="9982" y="7062"/>
                  </a:lnTo>
                  <a:cubicBezTo>
                    <a:pt x="9982" y="6914"/>
                    <a:pt x="10019" y="6840"/>
                    <a:pt x="10019" y="6840"/>
                  </a:cubicBezTo>
                  <a:lnTo>
                    <a:pt x="10019" y="6729"/>
                  </a:lnTo>
                  <a:lnTo>
                    <a:pt x="9982" y="6692"/>
                  </a:lnTo>
                  <a:cubicBezTo>
                    <a:pt x="9908" y="6692"/>
                    <a:pt x="9908" y="6692"/>
                    <a:pt x="9723" y="6988"/>
                  </a:cubicBezTo>
                  <a:cubicBezTo>
                    <a:pt x="9649" y="7172"/>
                    <a:pt x="9539" y="7357"/>
                    <a:pt x="9502" y="7542"/>
                  </a:cubicBezTo>
                  <a:cubicBezTo>
                    <a:pt x="9465" y="7727"/>
                    <a:pt x="9428" y="7838"/>
                    <a:pt x="9354" y="8023"/>
                  </a:cubicBezTo>
                  <a:lnTo>
                    <a:pt x="9317" y="8023"/>
                  </a:lnTo>
                  <a:cubicBezTo>
                    <a:pt x="9280" y="8023"/>
                    <a:pt x="9169" y="7986"/>
                    <a:pt x="9132" y="7986"/>
                  </a:cubicBezTo>
                  <a:lnTo>
                    <a:pt x="9095" y="7986"/>
                  </a:lnTo>
                  <a:cubicBezTo>
                    <a:pt x="9095" y="7949"/>
                    <a:pt x="9095" y="7949"/>
                    <a:pt x="9058" y="7912"/>
                  </a:cubicBezTo>
                  <a:cubicBezTo>
                    <a:pt x="8984" y="7727"/>
                    <a:pt x="8947" y="7542"/>
                    <a:pt x="8947" y="7394"/>
                  </a:cubicBezTo>
                  <a:cubicBezTo>
                    <a:pt x="8947" y="7209"/>
                    <a:pt x="8947" y="7025"/>
                    <a:pt x="8984" y="6840"/>
                  </a:cubicBezTo>
                  <a:cubicBezTo>
                    <a:pt x="9058" y="6692"/>
                    <a:pt x="9058" y="6618"/>
                    <a:pt x="9058" y="6618"/>
                  </a:cubicBezTo>
                  <a:cubicBezTo>
                    <a:pt x="9058" y="6544"/>
                    <a:pt x="9058" y="6507"/>
                    <a:pt x="8984" y="6507"/>
                  </a:cubicBezTo>
                  <a:lnTo>
                    <a:pt x="8910" y="6507"/>
                  </a:lnTo>
                  <a:cubicBezTo>
                    <a:pt x="8910" y="6507"/>
                    <a:pt x="8799" y="6618"/>
                    <a:pt x="8725" y="6729"/>
                  </a:cubicBezTo>
                  <a:cubicBezTo>
                    <a:pt x="8614" y="6877"/>
                    <a:pt x="8503" y="7099"/>
                    <a:pt x="8429" y="7246"/>
                  </a:cubicBezTo>
                  <a:cubicBezTo>
                    <a:pt x="8355" y="7431"/>
                    <a:pt x="8319" y="7616"/>
                    <a:pt x="8245" y="7801"/>
                  </a:cubicBezTo>
                  <a:cubicBezTo>
                    <a:pt x="8171" y="7801"/>
                    <a:pt x="8134" y="7764"/>
                    <a:pt x="8023" y="7764"/>
                  </a:cubicBezTo>
                  <a:cubicBezTo>
                    <a:pt x="8023" y="7727"/>
                    <a:pt x="7986" y="7653"/>
                    <a:pt x="7986" y="7616"/>
                  </a:cubicBezTo>
                  <a:cubicBezTo>
                    <a:pt x="7949" y="7431"/>
                    <a:pt x="7949" y="7246"/>
                    <a:pt x="7949" y="7062"/>
                  </a:cubicBezTo>
                  <a:cubicBezTo>
                    <a:pt x="7949" y="6877"/>
                    <a:pt x="7986" y="6692"/>
                    <a:pt x="8023" y="6544"/>
                  </a:cubicBezTo>
                  <a:cubicBezTo>
                    <a:pt x="8060" y="6433"/>
                    <a:pt x="8134" y="6322"/>
                    <a:pt x="8134" y="6322"/>
                  </a:cubicBezTo>
                  <a:cubicBezTo>
                    <a:pt x="8134" y="6285"/>
                    <a:pt x="8134" y="6248"/>
                    <a:pt x="8060" y="6248"/>
                  </a:cubicBezTo>
                  <a:lnTo>
                    <a:pt x="7986" y="6248"/>
                  </a:lnTo>
                  <a:cubicBezTo>
                    <a:pt x="7986" y="6248"/>
                    <a:pt x="7875" y="6322"/>
                    <a:pt x="7801" y="6470"/>
                  </a:cubicBezTo>
                  <a:cubicBezTo>
                    <a:pt x="7653" y="6618"/>
                    <a:pt x="7579" y="6803"/>
                    <a:pt x="7468" y="6988"/>
                  </a:cubicBezTo>
                  <a:cubicBezTo>
                    <a:pt x="7394" y="7172"/>
                    <a:pt x="7283" y="7357"/>
                    <a:pt x="7246" y="7542"/>
                  </a:cubicBezTo>
                  <a:cubicBezTo>
                    <a:pt x="7135" y="7468"/>
                    <a:pt x="7098" y="7468"/>
                    <a:pt x="7025" y="7431"/>
                  </a:cubicBezTo>
                  <a:cubicBezTo>
                    <a:pt x="7025" y="7394"/>
                    <a:pt x="6951" y="7357"/>
                    <a:pt x="6951" y="7246"/>
                  </a:cubicBezTo>
                  <a:cubicBezTo>
                    <a:pt x="6914" y="7062"/>
                    <a:pt x="6914" y="6877"/>
                    <a:pt x="6951" y="6692"/>
                  </a:cubicBezTo>
                  <a:cubicBezTo>
                    <a:pt x="6951" y="6507"/>
                    <a:pt x="7025" y="6322"/>
                    <a:pt x="7098" y="6174"/>
                  </a:cubicBezTo>
                  <a:cubicBezTo>
                    <a:pt x="7135" y="6063"/>
                    <a:pt x="7209" y="5989"/>
                    <a:pt x="7209" y="5952"/>
                  </a:cubicBezTo>
                  <a:lnTo>
                    <a:pt x="7209" y="5879"/>
                  </a:lnTo>
                  <a:cubicBezTo>
                    <a:pt x="7209" y="5805"/>
                    <a:pt x="7135" y="5805"/>
                    <a:pt x="7135" y="5805"/>
                  </a:cubicBezTo>
                  <a:cubicBezTo>
                    <a:pt x="7135" y="5805"/>
                    <a:pt x="7098" y="5805"/>
                    <a:pt x="6914" y="6063"/>
                  </a:cubicBezTo>
                  <a:cubicBezTo>
                    <a:pt x="6766" y="6174"/>
                    <a:pt x="6655" y="6359"/>
                    <a:pt x="6544" y="6507"/>
                  </a:cubicBezTo>
                  <a:cubicBezTo>
                    <a:pt x="6470" y="6692"/>
                    <a:pt x="6359" y="6877"/>
                    <a:pt x="6322" y="7062"/>
                  </a:cubicBezTo>
                  <a:cubicBezTo>
                    <a:pt x="6285" y="7025"/>
                    <a:pt x="6174" y="7025"/>
                    <a:pt x="6137" y="6988"/>
                  </a:cubicBezTo>
                  <a:cubicBezTo>
                    <a:pt x="6137" y="6914"/>
                    <a:pt x="6137" y="6877"/>
                    <a:pt x="6100" y="6803"/>
                  </a:cubicBezTo>
                  <a:cubicBezTo>
                    <a:pt x="6100" y="6618"/>
                    <a:pt x="6100" y="6433"/>
                    <a:pt x="6137" y="6248"/>
                  </a:cubicBezTo>
                  <a:cubicBezTo>
                    <a:pt x="6174" y="6063"/>
                    <a:pt x="6211" y="5879"/>
                    <a:pt x="6322" y="5731"/>
                  </a:cubicBezTo>
                  <a:cubicBezTo>
                    <a:pt x="6359" y="5583"/>
                    <a:pt x="6470" y="5509"/>
                    <a:pt x="6470" y="5509"/>
                  </a:cubicBezTo>
                  <a:lnTo>
                    <a:pt x="6470" y="5398"/>
                  </a:lnTo>
                  <a:cubicBezTo>
                    <a:pt x="6433" y="5379"/>
                    <a:pt x="6405" y="5370"/>
                    <a:pt x="6387" y="5370"/>
                  </a:cubicBezTo>
                  <a:cubicBezTo>
                    <a:pt x="6368" y="5370"/>
                    <a:pt x="6359" y="5379"/>
                    <a:pt x="6359" y="5398"/>
                  </a:cubicBezTo>
                  <a:cubicBezTo>
                    <a:pt x="6359" y="5398"/>
                    <a:pt x="6285" y="5435"/>
                    <a:pt x="6137" y="5583"/>
                  </a:cubicBezTo>
                  <a:cubicBezTo>
                    <a:pt x="5989" y="5731"/>
                    <a:pt x="5841" y="5879"/>
                    <a:pt x="5731" y="6063"/>
                  </a:cubicBezTo>
                  <a:cubicBezTo>
                    <a:pt x="5583" y="6248"/>
                    <a:pt x="5472" y="6433"/>
                    <a:pt x="5435" y="6618"/>
                  </a:cubicBezTo>
                  <a:lnTo>
                    <a:pt x="5435" y="6655"/>
                  </a:lnTo>
                  <a:cubicBezTo>
                    <a:pt x="5361" y="6618"/>
                    <a:pt x="5287" y="6544"/>
                    <a:pt x="5213" y="6544"/>
                  </a:cubicBezTo>
                  <a:lnTo>
                    <a:pt x="5213" y="6359"/>
                  </a:lnTo>
                  <a:cubicBezTo>
                    <a:pt x="5213" y="6174"/>
                    <a:pt x="5213" y="5989"/>
                    <a:pt x="5250" y="5805"/>
                  </a:cubicBezTo>
                  <a:cubicBezTo>
                    <a:pt x="5287" y="5657"/>
                    <a:pt x="5398" y="5435"/>
                    <a:pt x="5435" y="5324"/>
                  </a:cubicBezTo>
                  <a:cubicBezTo>
                    <a:pt x="5472" y="5213"/>
                    <a:pt x="5583" y="5139"/>
                    <a:pt x="5583" y="5139"/>
                  </a:cubicBezTo>
                  <a:lnTo>
                    <a:pt x="5583" y="5028"/>
                  </a:lnTo>
                  <a:lnTo>
                    <a:pt x="5546" y="4991"/>
                  </a:lnTo>
                  <a:lnTo>
                    <a:pt x="5472" y="4991"/>
                  </a:lnTo>
                  <a:cubicBezTo>
                    <a:pt x="5472" y="4991"/>
                    <a:pt x="5398" y="5028"/>
                    <a:pt x="5250" y="5176"/>
                  </a:cubicBezTo>
                  <a:cubicBezTo>
                    <a:pt x="5102" y="5324"/>
                    <a:pt x="4917" y="5435"/>
                    <a:pt x="4843" y="5583"/>
                  </a:cubicBezTo>
                  <a:cubicBezTo>
                    <a:pt x="4695" y="5731"/>
                    <a:pt x="4621" y="5952"/>
                    <a:pt x="4511" y="6100"/>
                  </a:cubicBezTo>
                  <a:cubicBezTo>
                    <a:pt x="4474" y="6063"/>
                    <a:pt x="4363" y="5989"/>
                    <a:pt x="4326" y="5989"/>
                  </a:cubicBezTo>
                  <a:lnTo>
                    <a:pt x="4326" y="5805"/>
                  </a:lnTo>
                  <a:cubicBezTo>
                    <a:pt x="4326" y="5583"/>
                    <a:pt x="4326" y="5398"/>
                    <a:pt x="4437" y="5213"/>
                  </a:cubicBezTo>
                  <a:cubicBezTo>
                    <a:pt x="4474" y="5028"/>
                    <a:pt x="4547" y="4917"/>
                    <a:pt x="4658" y="4732"/>
                  </a:cubicBezTo>
                  <a:cubicBezTo>
                    <a:pt x="4769" y="4622"/>
                    <a:pt x="4806" y="4548"/>
                    <a:pt x="4806" y="4548"/>
                  </a:cubicBezTo>
                  <a:cubicBezTo>
                    <a:pt x="7062" y="2366"/>
                    <a:pt x="10130" y="1035"/>
                    <a:pt x="13531" y="1035"/>
                  </a:cubicBezTo>
                  <a:close/>
                  <a:moveTo>
                    <a:pt x="3438" y="5583"/>
                  </a:moveTo>
                  <a:lnTo>
                    <a:pt x="3438" y="5583"/>
                  </a:lnTo>
                  <a:cubicBezTo>
                    <a:pt x="3401" y="5768"/>
                    <a:pt x="3401" y="5915"/>
                    <a:pt x="3364" y="6100"/>
                  </a:cubicBezTo>
                  <a:cubicBezTo>
                    <a:pt x="3327" y="6285"/>
                    <a:pt x="3217" y="6470"/>
                    <a:pt x="3180" y="6618"/>
                  </a:cubicBezTo>
                  <a:cubicBezTo>
                    <a:pt x="3143" y="6766"/>
                    <a:pt x="3032" y="6840"/>
                    <a:pt x="3032" y="6840"/>
                  </a:cubicBezTo>
                  <a:lnTo>
                    <a:pt x="3032" y="6877"/>
                  </a:lnTo>
                  <a:cubicBezTo>
                    <a:pt x="3032" y="6951"/>
                    <a:pt x="3032" y="6988"/>
                    <a:pt x="3069" y="6988"/>
                  </a:cubicBezTo>
                  <a:lnTo>
                    <a:pt x="3180" y="6988"/>
                  </a:lnTo>
                  <a:cubicBezTo>
                    <a:pt x="3217" y="6951"/>
                    <a:pt x="3327" y="6877"/>
                    <a:pt x="3401" y="6803"/>
                  </a:cubicBezTo>
                  <a:cubicBezTo>
                    <a:pt x="3549" y="6655"/>
                    <a:pt x="3734" y="6507"/>
                    <a:pt x="3808" y="6396"/>
                  </a:cubicBezTo>
                  <a:cubicBezTo>
                    <a:pt x="3919" y="6248"/>
                    <a:pt x="4067" y="6100"/>
                    <a:pt x="4141" y="5952"/>
                  </a:cubicBezTo>
                  <a:cubicBezTo>
                    <a:pt x="4252" y="6063"/>
                    <a:pt x="4326" y="6100"/>
                    <a:pt x="4437" y="6211"/>
                  </a:cubicBezTo>
                  <a:cubicBezTo>
                    <a:pt x="4437" y="6285"/>
                    <a:pt x="4363" y="6470"/>
                    <a:pt x="4326" y="6692"/>
                  </a:cubicBezTo>
                  <a:cubicBezTo>
                    <a:pt x="4289" y="6877"/>
                    <a:pt x="4252" y="7062"/>
                    <a:pt x="4178" y="7209"/>
                  </a:cubicBezTo>
                  <a:cubicBezTo>
                    <a:pt x="4141" y="7357"/>
                    <a:pt x="4104" y="7431"/>
                    <a:pt x="4104" y="7431"/>
                  </a:cubicBezTo>
                  <a:lnTo>
                    <a:pt x="4104" y="7542"/>
                  </a:lnTo>
                  <a:cubicBezTo>
                    <a:pt x="4122" y="7561"/>
                    <a:pt x="4132" y="7570"/>
                    <a:pt x="4141" y="7570"/>
                  </a:cubicBezTo>
                  <a:cubicBezTo>
                    <a:pt x="4150" y="7570"/>
                    <a:pt x="4159" y="7561"/>
                    <a:pt x="4178" y="7542"/>
                  </a:cubicBezTo>
                  <a:cubicBezTo>
                    <a:pt x="4178" y="7542"/>
                    <a:pt x="4289" y="7505"/>
                    <a:pt x="4437" y="7357"/>
                  </a:cubicBezTo>
                  <a:cubicBezTo>
                    <a:pt x="4547" y="7209"/>
                    <a:pt x="4695" y="7062"/>
                    <a:pt x="4843" y="6877"/>
                  </a:cubicBezTo>
                  <a:cubicBezTo>
                    <a:pt x="4880" y="6803"/>
                    <a:pt x="4991" y="6692"/>
                    <a:pt x="5028" y="6618"/>
                  </a:cubicBezTo>
                  <a:cubicBezTo>
                    <a:pt x="5102" y="6692"/>
                    <a:pt x="5250" y="6766"/>
                    <a:pt x="5398" y="6840"/>
                  </a:cubicBezTo>
                  <a:cubicBezTo>
                    <a:pt x="5398" y="6951"/>
                    <a:pt x="5398" y="7025"/>
                    <a:pt x="5361" y="7136"/>
                  </a:cubicBezTo>
                  <a:lnTo>
                    <a:pt x="5213" y="7690"/>
                  </a:lnTo>
                  <a:cubicBezTo>
                    <a:pt x="5176" y="7801"/>
                    <a:pt x="5102" y="7912"/>
                    <a:pt x="5102" y="7912"/>
                  </a:cubicBezTo>
                  <a:lnTo>
                    <a:pt x="5102" y="7949"/>
                  </a:lnTo>
                  <a:cubicBezTo>
                    <a:pt x="5102" y="7986"/>
                    <a:pt x="5176" y="7986"/>
                    <a:pt x="5213" y="7986"/>
                  </a:cubicBezTo>
                  <a:lnTo>
                    <a:pt x="5250" y="7986"/>
                  </a:lnTo>
                  <a:lnTo>
                    <a:pt x="5435" y="7801"/>
                  </a:lnTo>
                  <a:cubicBezTo>
                    <a:pt x="5583" y="7690"/>
                    <a:pt x="5731" y="7505"/>
                    <a:pt x="5805" y="7357"/>
                  </a:cubicBezTo>
                  <a:cubicBezTo>
                    <a:pt x="5841" y="7320"/>
                    <a:pt x="5841" y="7246"/>
                    <a:pt x="5915" y="7172"/>
                  </a:cubicBezTo>
                  <a:cubicBezTo>
                    <a:pt x="6026" y="7246"/>
                    <a:pt x="6174" y="7357"/>
                    <a:pt x="6359" y="7394"/>
                  </a:cubicBezTo>
                  <a:lnTo>
                    <a:pt x="6359" y="7579"/>
                  </a:lnTo>
                  <a:cubicBezTo>
                    <a:pt x="6359" y="7764"/>
                    <a:pt x="6322" y="7949"/>
                    <a:pt x="6285" y="8134"/>
                  </a:cubicBezTo>
                  <a:cubicBezTo>
                    <a:pt x="6211" y="8282"/>
                    <a:pt x="6174" y="8356"/>
                    <a:pt x="6174" y="8356"/>
                  </a:cubicBezTo>
                  <a:cubicBezTo>
                    <a:pt x="6174" y="8429"/>
                    <a:pt x="6174" y="8466"/>
                    <a:pt x="6211" y="8466"/>
                  </a:cubicBezTo>
                  <a:lnTo>
                    <a:pt x="6322" y="8466"/>
                  </a:lnTo>
                  <a:lnTo>
                    <a:pt x="6507" y="8282"/>
                  </a:lnTo>
                  <a:cubicBezTo>
                    <a:pt x="6655" y="8134"/>
                    <a:pt x="6729" y="7949"/>
                    <a:pt x="6840" y="7764"/>
                  </a:cubicBezTo>
                  <a:cubicBezTo>
                    <a:pt x="6840" y="7727"/>
                    <a:pt x="6877" y="7690"/>
                    <a:pt x="6877" y="7690"/>
                  </a:cubicBezTo>
                  <a:cubicBezTo>
                    <a:pt x="7025" y="7727"/>
                    <a:pt x="7209" y="7801"/>
                    <a:pt x="7394" y="7912"/>
                  </a:cubicBezTo>
                  <a:lnTo>
                    <a:pt x="7394" y="8060"/>
                  </a:lnTo>
                  <a:cubicBezTo>
                    <a:pt x="7394" y="8245"/>
                    <a:pt x="7394" y="8429"/>
                    <a:pt x="7320" y="8614"/>
                  </a:cubicBezTo>
                  <a:cubicBezTo>
                    <a:pt x="7283" y="8725"/>
                    <a:pt x="7283" y="8836"/>
                    <a:pt x="7283" y="8836"/>
                  </a:cubicBezTo>
                  <a:lnTo>
                    <a:pt x="7283" y="8873"/>
                  </a:lnTo>
                  <a:cubicBezTo>
                    <a:pt x="7283" y="8910"/>
                    <a:pt x="7320" y="8984"/>
                    <a:pt x="7394" y="8984"/>
                  </a:cubicBezTo>
                  <a:cubicBezTo>
                    <a:pt x="7431" y="8984"/>
                    <a:pt x="7431" y="8984"/>
                    <a:pt x="7431" y="8910"/>
                  </a:cubicBezTo>
                  <a:lnTo>
                    <a:pt x="7616" y="8725"/>
                  </a:lnTo>
                  <a:cubicBezTo>
                    <a:pt x="7690" y="8614"/>
                    <a:pt x="7838" y="8429"/>
                    <a:pt x="7949" y="8245"/>
                  </a:cubicBezTo>
                  <a:cubicBezTo>
                    <a:pt x="7949" y="8171"/>
                    <a:pt x="7986" y="8171"/>
                    <a:pt x="7986" y="8134"/>
                  </a:cubicBezTo>
                  <a:cubicBezTo>
                    <a:pt x="8171" y="8171"/>
                    <a:pt x="8355" y="8282"/>
                    <a:pt x="8503" y="8319"/>
                  </a:cubicBezTo>
                  <a:lnTo>
                    <a:pt x="8503" y="8429"/>
                  </a:lnTo>
                  <a:lnTo>
                    <a:pt x="8503" y="8984"/>
                  </a:lnTo>
                  <a:cubicBezTo>
                    <a:pt x="8503" y="9095"/>
                    <a:pt x="8429" y="9206"/>
                    <a:pt x="8429" y="9206"/>
                  </a:cubicBezTo>
                  <a:lnTo>
                    <a:pt x="8429" y="9243"/>
                  </a:lnTo>
                  <a:cubicBezTo>
                    <a:pt x="8429" y="9280"/>
                    <a:pt x="8503" y="9354"/>
                    <a:pt x="8540" y="9354"/>
                  </a:cubicBezTo>
                  <a:lnTo>
                    <a:pt x="8577" y="9354"/>
                  </a:lnTo>
                  <a:cubicBezTo>
                    <a:pt x="8577" y="9354"/>
                    <a:pt x="8614" y="9354"/>
                    <a:pt x="8614" y="9280"/>
                  </a:cubicBezTo>
                  <a:cubicBezTo>
                    <a:pt x="8688" y="9243"/>
                    <a:pt x="8725" y="9206"/>
                    <a:pt x="8762" y="9058"/>
                  </a:cubicBezTo>
                  <a:cubicBezTo>
                    <a:pt x="8873" y="8910"/>
                    <a:pt x="8947" y="8688"/>
                    <a:pt x="9058" y="8503"/>
                  </a:cubicBezTo>
                  <a:lnTo>
                    <a:pt x="9058" y="8466"/>
                  </a:lnTo>
                  <a:lnTo>
                    <a:pt x="9095" y="8466"/>
                  </a:lnTo>
                  <a:cubicBezTo>
                    <a:pt x="9243" y="8503"/>
                    <a:pt x="9428" y="8540"/>
                    <a:pt x="9539" y="8614"/>
                  </a:cubicBezTo>
                  <a:lnTo>
                    <a:pt x="9539" y="8688"/>
                  </a:lnTo>
                  <a:cubicBezTo>
                    <a:pt x="9612" y="8873"/>
                    <a:pt x="9612" y="9058"/>
                    <a:pt x="9539" y="9243"/>
                  </a:cubicBezTo>
                  <a:cubicBezTo>
                    <a:pt x="9539" y="9391"/>
                    <a:pt x="9502" y="9465"/>
                    <a:pt x="9502" y="9465"/>
                  </a:cubicBezTo>
                  <a:lnTo>
                    <a:pt x="9502" y="9539"/>
                  </a:lnTo>
                  <a:cubicBezTo>
                    <a:pt x="9502" y="9576"/>
                    <a:pt x="9539" y="9576"/>
                    <a:pt x="9612" y="9576"/>
                  </a:cubicBezTo>
                  <a:cubicBezTo>
                    <a:pt x="9649" y="9576"/>
                    <a:pt x="9649" y="9576"/>
                    <a:pt x="9686" y="9539"/>
                  </a:cubicBezTo>
                  <a:cubicBezTo>
                    <a:pt x="9686" y="9465"/>
                    <a:pt x="9797" y="9428"/>
                    <a:pt x="9834" y="9280"/>
                  </a:cubicBezTo>
                  <a:cubicBezTo>
                    <a:pt x="9908" y="9169"/>
                    <a:pt x="10019" y="8910"/>
                    <a:pt x="10056" y="8725"/>
                  </a:cubicBezTo>
                  <a:lnTo>
                    <a:pt x="10056" y="8688"/>
                  </a:lnTo>
                  <a:cubicBezTo>
                    <a:pt x="10241" y="8725"/>
                    <a:pt x="10426" y="8725"/>
                    <a:pt x="10611" y="8799"/>
                  </a:cubicBezTo>
                  <a:lnTo>
                    <a:pt x="10611" y="8873"/>
                  </a:lnTo>
                  <a:cubicBezTo>
                    <a:pt x="10648" y="9058"/>
                    <a:pt x="10648" y="9243"/>
                    <a:pt x="10648" y="9428"/>
                  </a:cubicBezTo>
                  <a:lnTo>
                    <a:pt x="10648" y="9650"/>
                  </a:lnTo>
                  <a:cubicBezTo>
                    <a:pt x="10648" y="9723"/>
                    <a:pt x="10648" y="9760"/>
                    <a:pt x="10722" y="9760"/>
                  </a:cubicBezTo>
                  <a:cubicBezTo>
                    <a:pt x="10759" y="9760"/>
                    <a:pt x="10796" y="9760"/>
                    <a:pt x="10796" y="9723"/>
                  </a:cubicBezTo>
                  <a:cubicBezTo>
                    <a:pt x="10796" y="9723"/>
                    <a:pt x="10869" y="9613"/>
                    <a:pt x="10943" y="9465"/>
                  </a:cubicBezTo>
                  <a:cubicBezTo>
                    <a:pt x="11054" y="9280"/>
                    <a:pt x="11091" y="9095"/>
                    <a:pt x="11128" y="8910"/>
                  </a:cubicBezTo>
                  <a:lnTo>
                    <a:pt x="11128" y="8873"/>
                  </a:lnTo>
                  <a:cubicBezTo>
                    <a:pt x="11313" y="8873"/>
                    <a:pt x="11461" y="8910"/>
                    <a:pt x="11683" y="8910"/>
                  </a:cubicBezTo>
                  <a:cubicBezTo>
                    <a:pt x="11683" y="8984"/>
                    <a:pt x="11683" y="8984"/>
                    <a:pt x="11720" y="9021"/>
                  </a:cubicBezTo>
                  <a:cubicBezTo>
                    <a:pt x="11794" y="9206"/>
                    <a:pt x="11831" y="9391"/>
                    <a:pt x="11831" y="9576"/>
                  </a:cubicBezTo>
                  <a:lnTo>
                    <a:pt x="11831" y="9797"/>
                  </a:lnTo>
                  <a:cubicBezTo>
                    <a:pt x="11831" y="9834"/>
                    <a:pt x="11831" y="9834"/>
                    <a:pt x="11868" y="9908"/>
                  </a:cubicBezTo>
                  <a:cubicBezTo>
                    <a:pt x="11880" y="9921"/>
                    <a:pt x="11896" y="9925"/>
                    <a:pt x="11913" y="9925"/>
                  </a:cubicBezTo>
                  <a:cubicBezTo>
                    <a:pt x="11946" y="9925"/>
                    <a:pt x="11979" y="9908"/>
                    <a:pt x="11979" y="9908"/>
                  </a:cubicBezTo>
                  <a:cubicBezTo>
                    <a:pt x="11979" y="9908"/>
                    <a:pt x="12016" y="9797"/>
                    <a:pt x="12090" y="9650"/>
                  </a:cubicBezTo>
                  <a:cubicBezTo>
                    <a:pt x="12200" y="9465"/>
                    <a:pt x="12237" y="9280"/>
                    <a:pt x="12237" y="9095"/>
                  </a:cubicBezTo>
                  <a:lnTo>
                    <a:pt x="12237" y="9058"/>
                  </a:lnTo>
                  <a:lnTo>
                    <a:pt x="12792" y="9058"/>
                  </a:lnTo>
                  <a:cubicBezTo>
                    <a:pt x="12792" y="9095"/>
                    <a:pt x="12829" y="9095"/>
                    <a:pt x="12829" y="9169"/>
                  </a:cubicBezTo>
                  <a:cubicBezTo>
                    <a:pt x="12903" y="9354"/>
                    <a:pt x="12940" y="9539"/>
                    <a:pt x="12977" y="9650"/>
                  </a:cubicBezTo>
                  <a:lnTo>
                    <a:pt x="12977" y="9908"/>
                  </a:lnTo>
                  <a:cubicBezTo>
                    <a:pt x="12977" y="9945"/>
                    <a:pt x="13014" y="9982"/>
                    <a:pt x="13014" y="9982"/>
                  </a:cubicBezTo>
                  <a:cubicBezTo>
                    <a:pt x="13088" y="9982"/>
                    <a:pt x="13088" y="9982"/>
                    <a:pt x="13125" y="9945"/>
                  </a:cubicBezTo>
                  <a:cubicBezTo>
                    <a:pt x="13125" y="9945"/>
                    <a:pt x="13162" y="9834"/>
                    <a:pt x="13199" y="9650"/>
                  </a:cubicBezTo>
                  <a:cubicBezTo>
                    <a:pt x="13273" y="9465"/>
                    <a:pt x="13310" y="9280"/>
                    <a:pt x="13347" y="9058"/>
                  </a:cubicBezTo>
                  <a:lnTo>
                    <a:pt x="13347" y="9021"/>
                  </a:lnTo>
                  <a:lnTo>
                    <a:pt x="13901" y="9021"/>
                  </a:lnTo>
                  <a:cubicBezTo>
                    <a:pt x="13901" y="9058"/>
                    <a:pt x="13938" y="9095"/>
                    <a:pt x="13938" y="9095"/>
                  </a:cubicBezTo>
                  <a:cubicBezTo>
                    <a:pt x="14049" y="9280"/>
                    <a:pt x="14086" y="9465"/>
                    <a:pt x="14123" y="9613"/>
                  </a:cubicBezTo>
                  <a:cubicBezTo>
                    <a:pt x="14197" y="9760"/>
                    <a:pt x="14197" y="9834"/>
                    <a:pt x="14197" y="9834"/>
                  </a:cubicBezTo>
                  <a:lnTo>
                    <a:pt x="14197" y="9908"/>
                  </a:lnTo>
                  <a:lnTo>
                    <a:pt x="14234" y="9945"/>
                  </a:lnTo>
                  <a:cubicBezTo>
                    <a:pt x="14271" y="9945"/>
                    <a:pt x="14271" y="9945"/>
                    <a:pt x="14271" y="9908"/>
                  </a:cubicBezTo>
                  <a:cubicBezTo>
                    <a:pt x="14271" y="9834"/>
                    <a:pt x="14308" y="9760"/>
                    <a:pt x="14382" y="9613"/>
                  </a:cubicBezTo>
                  <a:cubicBezTo>
                    <a:pt x="14419" y="9428"/>
                    <a:pt x="14456" y="9206"/>
                    <a:pt x="14456" y="9021"/>
                  </a:cubicBezTo>
                  <a:lnTo>
                    <a:pt x="14456" y="8910"/>
                  </a:lnTo>
                  <a:cubicBezTo>
                    <a:pt x="14641" y="8910"/>
                    <a:pt x="14788" y="8873"/>
                    <a:pt x="14973" y="8873"/>
                  </a:cubicBezTo>
                  <a:cubicBezTo>
                    <a:pt x="15010" y="8910"/>
                    <a:pt x="15010" y="8984"/>
                    <a:pt x="15010" y="9021"/>
                  </a:cubicBezTo>
                  <a:cubicBezTo>
                    <a:pt x="15121" y="9206"/>
                    <a:pt x="15158" y="9391"/>
                    <a:pt x="15195" y="9539"/>
                  </a:cubicBezTo>
                  <a:cubicBezTo>
                    <a:pt x="15232" y="9650"/>
                    <a:pt x="15232" y="9760"/>
                    <a:pt x="15232" y="9760"/>
                  </a:cubicBezTo>
                  <a:cubicBezTo>
                    <a:pt x="15232" y="9797"/>
                    <a:pt x="15306" y="9797"/>
                    <a:pt x="15343" y="9834"/>
                  </a:cubicBezTo>
                  <a:cubicBezTo>
                    <a:pt x="15380" y="9834"/>
                    <a:pt x="15417" y="9834"/>
                    <a:pt x="15417" y="9797"/>
                  </a:cubicBezTo>
                  <a:cubicBezTo>
                    <a:pt x="15417" y="9797"/>
                    <a:pt x="15491" y="9723"/>
                    <a:pt x="15528" y="9539"/>
                  </a:cubicBezTo>
                  <a:cubicBezTo>
                    <a:pt x="15565" y="9354"/>
                    <a:pt x="15565" y="9095"/>
                    <a:pt x="15565" y="8910"/>
                  </a:cubicBezTo>
                  <a:lnTo>
                    <a:pt x="15565" y="8836"/>
                  </a:lnTo>
                  <a:cubicBezTo>
                    <a:pt x="15750" y="8799"/>
                    <a:pt x="15898" y="8799"/>
                    <a:pt x="16082" y="8725"/>
                  </a:cubicBezTo>
                  <a:cubicBezTo>
                    <a:pt x="16119" y="8799"/>
                    <a:pt x="16119" y="8836"/>
                    <a:pt x="16156" y="8873"/>
                  </a:cubicBezTo>
                  <a:cubicBezTo>
                    <a:pt x="16267" y="9021"/>
                    <a:pt x="16341" y="9206"/>
                    <a:pt x="16415" y="9391"/>
                  </a:cubicBezTo>
                  <a:cubicBezTo>
                    <a:pt x="16452" y="9539"/>
                    <a:pt x="16452" y="9613"/>
                    <a:pt x="16452" y="9613"/>
                  </a:cubicBezTo>
                  <a:cubicBezTo>
                    <a:pt x="16452" y="9650"/>
                    <a:pt x="16489" y="9650"/>
                    <a:pt x="16526" y="9650"/>
                  </a:cubicBezTo>
                  <a:cubicBezTo>
                    <a:pt x="16600" y="9650"/>
                    <a:pt x="16637" y="9650"/>
                    <a:pt x="16637" y="9613"/>
                  </a:cubicBezTo>
                  <a:cubicBezTo>
                    <a:pt x="16637" y="9613"/>
                    <a:pt x="16674" y="9539"/>
                    <a:pt x="16674" y="9354"/>
                  </a:cubicBezTo>
                  <a:cubicBezTo>
                    <a:pt x="16711" y="9169"/>
                    <a:pt x="16674" y="8910"/>
                    <a:pt x="16674" y="8725"/>
                  </a:cubicBezTo>
                  <a:lnTo>
                    <a:pt x="16674" y="8614"/>
                  </a:lnTo>
                  <a:cubicBezTo>
                    <a:pt x="16822" y="8540"/>
                    <a:pt x="17007" y="8503"/>
                    <a:pt x="17191" y="8503"/>
                  </a:cubicBezTo>
                  <a:cubicBezTo>
                    <a:pt x="17228" y="8540"/>
                    <a:pt x="17265" y="8614"/>
                    <a:pt x="17339" y="8688"/>
                  </a:cubicBezTo>
                  <a:cubicBezTo>
                    <a:pt x="17413" y="8836"/>
                    <a:pt x="17561" y="9021"/>
                    <a:pt x="17598" y="9169"/>
                  </a:cubicBezTo>
                  <a:cubicBezTo>
                    <a:pt x="17635" y="9280"/>
                    <a:pt x="17709" y="9391"/>
                    <a:pt x="17709" y="9391"/>
                  </a:cubicBezTo>
                  <a:lnTo>
                    <a:pt x="17709" y="9428"/>
                  </a:lnTo>
                  <a:cubicBezTo>
                    <a:pt x="17709" y="9465"/>
                    <a:pt x="17746" y="9465"/>
                    <a:pt x="17783" y="9465"/>
                  </a:cubicBezTo>
                  <a:cubicBezTo>
                    <a:pt x="17820" y="9465"/>
                    <a:pt x="17820" y="9428"/>
                    <a:pt x="17820" y="9428"/>
                  </a:cubicBezTo>
                  <a:cubicBezTo>
                    <a:pt x="17820" y="9391"/>
                    <a:pt x="17894" y="9280"/>
                    <a:pt x="17894" y="9169"/>
                  </a:cubicBezTo>
                  <a:cubicBezTo>
                    <a:pt x="17894" y="8984"/>
                    <a:pt x="17894" y="8725"/>
                    <a:pt x="17820" y="8540"/>
                  </a:cubicBezTo>
                  <a:cubicBezTo>
                    <a:pt x="17820" y="8503"/>
                    <a:pt x="17820" y="8466"/>
                    <a:pt x="17783" y="8429"/>
                  </a:cubicBezTo>
                  <a:cubicBezTo>
                    <a:pt x="17931" y="8356"/>
                    <a:pt x="18116" y="8319"/>
                    <a:pt x="18264" y="8282"/>
                  </a:cubicBezTo>
                  <a:lnTo>
                    <a:pt x="18448" y="8466"/>
                  </a:lnTo>
                  <a:cubicBezTo>
                    <a:pt x="18559" y="8614"/>
                    <a:pt x="18670" y="8799"/>
                    <a:pt x="18744" y="8910"/>
                  </a:cubicBezTo>
                  <a:cubicBezTo>
                    <a:pt x="18818" y="9058"/>
                    <a:pt x="18855" y="9169"/>
                    <a:pt x="18855" y="9169"/>
                  </a:cubicBezTo>
                  <a:cubicBezTo>
                    <a:pt x="18855" y="9206"/>
                    <a:pt x="18892" y="9206"/>
                    <a:pt x="18929" y="9206"/>
                  </a:cubicBezTo>
                  <a:cubicBezTo>
                    <a:pt x="19003" y="9206"/>
                    <a:pt x="19003" y="9169"/>
                    <a:pt x="19040" y="9169"/>
                  </a:cubicBezTo>
                  <a:lnTo>
                    <a:pt x="19040" y="8873"/>
                  </a:lnTo>
                  <a:cubicBezTo>
                    <a:pt x="19040" y="8688"/>
                    <a:pt x="19003" y="8466"/>
                    <a:pt x="18929" y="8282"/>
                  </a:cubicBezTo>
                  <a:cubicBezTo>
                    <a:pt x="18929" y="8245"/>
                    <a:pt x="18892" y="8134"/>
                    <a:pt x="18892" y="8097"/>
                  </a:cubicBezTo>
                  <a:cubicBezTo>
                    <a:pt x="19040" y="8060"/>
                    <a:pt x="19188" y="7986"/>
                    <a:pt x="19299" y="7912"/>
                  </a:cubicBezTo>
                  <a:cubicBezTo>
                    <a:pt x="19410" y="7986"/>
                    <a:pt x="19484" y="8060"/>
                    <a:pt x="19558" y="8134"/>
                  </a:cubicBezTo>
                  <a:cubicBezTo>
                    <a:pt x="19669" y="8282"/>
                    <a:pt x="19779" y="8466"/>
                    <a:pt x="19853" y="8614"/>
                  </a:cubicBezTo>
                  <a:cubicBezTo>
                    <a:pt x="19964" y="8725"/>
                    <a:pt x="19964" y="8836"/>
                    <a:pt x="19964" y="8836"/>
                  </a:cubicBezTo>
                  <a:lnTo>
                    <a:pt x="19964" y="8873"/>
                  </a:lnTo>
                  <a:cubicBezTo>
                    <a:pt x="19983" y="8892"/>
                    <a:pt x="19992" y="8901"/>
                    <a:pt x="20001" y="8901"/>
                  </a:cubicBezTo>
                  <a:cubicBezTo>
                    <a:pt x="20010" y="8901"/>
                    <a:pt x="20020" y="8892"/>
                    <a:pt x="20038" y="8873"/>
                  </a:cubicBezTo>
                  <a:lnTo>
                    <a:pt x="20112" y="8836"/>
                  </a:lnTo>
                  <a:lnTo>
                    <a:pt x="20112" y="8540"/>
                  </a:lnTo>
                  <a:cubicBezTo>
                    <a:pt x="20112" y="8356"/>
                    <a:pt x="20038" y="8134"/>
                    <a:pt x="19964" y="7949"/>
                  </a:cubicBezTo>
                  <a:cubicBezTo>
                    <a:pt x="19927" y="7875"/>
                    <a:pt x="19927" y="7764"/>
                    <a:pt x="19853" y="7690"/>
                  </a:cubicBezTo>
                  <a:cubicBezTo>
                    <a:pt x="20001" y="7616"/>
                    <a:pt x="20112" y="7542"/>
                    <a:pt x="20223" y="7505"/>
                  </a:cubicBezTo>
                  <a:cubicBezTo>
                    <a:pt x="20334" y="7542"/>
                    <a:pt x="20482" y="7616"/>
                    <a:pt x="20556" y="7764"/>
                  </a:cubicBezTo>
                  <a:cubicBezTo>
                    <a:pt x="20704" y="7912"/>
                    <a:pt x="20852" y="8060"/>
                    <a:pt x="20926" y="8171"/>
                  </a:cubicBezTo>
                  <a:cubicBezTo>
                    <a:pt x="21036" y="8282"/>
                    <a:pt x="21036" y="8356"/>
                    <a:pt x="21073" y="8429"/>
                  </a:cubicBezTo>
                  <a:cubicBezTo>
                    <a:pt x="21087" y="8443"/>
                    <a:pt x="21100" y="8452"/>
                    <a:pt x="21116" y="8452"/>
                  </a:cubicBezTo>
                  <a:cubicBezTo>
                    <a:pt x="21142" y="8452"/>
                    <a:pt x="21174" y="8426"/>
                    <a:pt x="21221" y="8356"/>
                  </a:cubicBezTo>
                  <a:lnTo>
                    <a:pt x="21221" y="8319"/>
                  </a:lnTo>
                  <a:lnTo>
                    <a:pt x="21221" y="8060"/>
                  </a:lnTo>
                  <a:cubicBezTo>
                    <a:pt x="21147" y="7875"/>
                    <a:pt x="21110" y="7616"/>
                    <a:pt x="21036" y="7431"/>
                  </a:cubicBezTo>
                  <a:cubicBezTo>
                    <a:pt x="20962" y="7357"/>
                    <a:pt x="20926" y="7209"/>
                    <a:pt x="20852" y="7136"/>
                  </a:cubicBezTo>
                  <a:cubicBezTo>
                    <a:pt x="20889" y="7062"/>
                    <a:pt x="20926" y="7062"/>
                    <a:pt x="20962" y="7025"/>
                  </a:cubicBezTo>
                  <a:cubicBezTo>
                    <a:pt x="21036" y="6988"/>
                    <a:pt x="21073" y="6988"/>
                    <a:pt x="21110" y="6951"/>
                  </a:cubicBezTo>
                  <a:cubicBezTo>
                    <a:pt x="21258" y="7025"/>
                    <a:pt x="21443" y="7136"/>
                    <a:pt x="21591" y="7209"/>
                  </a:cubicBezTo>
                  <a:lnTo>
                    <a:pt x="21998" y="7616"/>
                  </a:lnTo>
                  <a:cubicBezTo>
                    <a:pt x="22072" y="7727"/>
                    <a:pt x="22146" y="7801"/>
                    <a:pt x="22146" y="7801"/>
                  </a:cubicBezTo>
                  <a:cubicBezTo>
                    <a:pt x="22146" y="7875"/>
                    <a:pt x="22183" y="7875"/>
                    <a:pt x="22219" y="7875"/>
                  </a:cubicBezTo>
                  <a:cubicBezTo>
                    <a:pt x="22256" y="7875"/>
                    <a:pt x="22256" y="7801"/>
                    <a:pt x="22256" y="7764"/>
                  </a:cubicBezTo>
                  <a:cubicBezTo>
                    <a:pt x="22256" y="7764"/>
                    <a:pt x="22256" y="7616"/>
                    <a:pt x="22219" y="7505"/>
                  </a:cubicBezTo>
                  <a:cubicBezTo>
                    <a:pt x="22183" y="7320"/>
                    <a:pt x="22146" y="7136"/>
                    <a:pt x="22035" y="6951"/>
                  </a:cubicBezTo>
                  <a:lnTo>
                    <a:pt x="21776" y="6507"/>
                  </a:lnTo>
                  <a:cubicBezTo>
                    <a:pt x="21850" y="6470"/>
                    <a:pt x="21887" y="6433"/>
                    <a:pt x="21998" y="6322"/>
                  </a:cubicBezTo>
                  <a:cubicBezTo>
                    <a:pt x="22035" y="6322"/>
                    <a:pt x="22035" y="6322"/>
                    <a:pt x="22072" y="6396"/>
                  </a:cubicBezTo>
                  <a:cubicBezTo>
                    <a:pt x="22256" y="6470"/>
                    <a:pt x="22441" y="6581"/>
                    <a:pt x="22589" y="6655"/>
                  </a:cubicBezTo>
                  <a:cubicBezTo>
                    <a:pt x="22737" y="6766"/>
                    <a:pt x="22922" y="6877"/>
                    <a:pt x="22996" y="7025"/>
                  </a:cubicBezTo>
                  <a:cubicBezTo>
                    <a:pt x="23107" y="7136"/>
                    <a:pt x="23144" y="7209"/>
                    <a:pt x="23144" y="7209"/>
                  </a:cubicBezTo>
                  <a:lnTo>
                    <a:pt x="23181" y="7246"/>
                  </a:lnTo>
                  <a:cubicBezTo>
                    <a:pt x="23205" y="7271"/>
                    <a:pt x="23226" y="7279"/>
                    <a:pt x="23242" y="7279"/>
                  </a:cubicBezTo>
                  <a:cubicBezTo>
                    <a:pt x="23275" y="7279"/>
                    <a:pt x="23292" y="7246"/>
                    <a:pt x="23292" y="7246"/>
                  </a:cubicBezTo>
                  <a:lnTo>
                    <a:pt x="23292" y="7209"/>
                  </a:lnTo>
                  <a:cubicBezTo>
                    <a:pt x="23292" y="7136"/>
                    <a:pt x="23255" y="6988"/>
                    <a:pt x="23255" y="6951"/>
                  </a:cubicBezTo>
                  <a:cubicBezTo>
                    <a:pt x="23181" y="6766"/>
                    <a:pt x="23107" y="6581"/>
                    <a:pt x="22996" y="6396"/>
                  </a:cubicBezTo>
                  <a:cubicBezTo>
                    <a:pt x="22922" y="6211"/>
                    <a:pt x="22774" y="6063"/>
                    <a:pt x="22589" y="5915"/>
                  </a:cubicBezTo>
                  <a:cubicBezTo>
                    <a:pt x="22700" y="5879"/>
                    <a:pt x="22737" y="5768"/>
                    <a:pt x="22811" y="5731"/>
                  </a:cubicBezTo>
                  <a:cubicBezTo>
                    <a:pt x="22811" y="5731"/>
                    <a:pt x="22885" y="5731"/>
                    <a:pt x="22885" y="5768"/>
                  </a:cubicBezTo>
                  <a:cubicBezTo>
                    <a:pt x="23070" y="5879"/>
                    <a:pt x="23181" y="6026"/>
                    <a:pt x="23329" y="6137"/>
                  </a:cubicBezTo>
                  <a:cubicBezTo>
                    <a:pt x="23477" y="6618"/>
                    <a:pt x="23624" y="6766"/>
                    <a:pt x="23698" y="6877"/>
                  </a:cubicBezTo>
                  <a:cubicBezTo>
                    <a:pt x="23809" y="7025"/>
                    <a:pt x="23809" y="7099"/>
                    <a:pt x="23809" y="7099"/>
                  </a:cubicBezTo>
                  <a:cubicBezTo>
                    <a:pt x="23809" y="7099"/>
                    <a:pt x="23809" y="7172"/>
                    <a:pt x="23846" y="7172"/>
                  </a:cubicBezTo>
                  <a:lnTo>
                    <a:pt x="23920" y="7172"/>
                  </a:lnTo>
                  <a:lnTo>
                    <a:pt x="23957" y="7099"/>
                  </a:lnTo>
                  <a:lnTo>
                    <a:pt x="23957" y="6840"/>
                  </a:lnTo>
                  <a:cubicBezTo>
                    <a:pt x="23957" y="6729"/>
                    <a:pt x="23920" y="6618"/>
                    <a:pt x="23920" y="6507"/>
                  </a:cubicBezTo>
                  <a:lnTo>
                    <a:pt x="23920" y="6507"/>
                  </a:lnTo>
                  <a:cubicBezTo>
                    <a:pt x="25325" y="8540"/>
                    <a:pt x="26101" y="10980"/>
                    <a:pt x="26101" y="13568"/>
                  </a:cubicBezTo>
                  <a:cubicBezTo>
                    <a:pt x="26101" y="13568"/>
                    <a:pt x="25954" y="16035"/>
                    <a:pt x="24668" y="18654"/>
                  </a:cubicBezTo>
                  <a:lnTo>
                    <a:pt x="24668" y="18654"/>
                  </a:lnTo>
                  <a:cubicBezTo>
                    <a:pt x="24774" y="18434"/>
                    <a:pt x="24846" y="18147"/>
                    <a:pt x="24918" y="17931"/>
                  </a:cubicBezTo>
                  <a:cubicBezTo>
                    <a:pt x="24955" y="17709"/>
                    <a:pt x="24992" y="17524"/>
                    <a:pt x="25103" y="17265"/>
                  </a:cubicBezTo>
                  <a:lnTo>
                    <a:pt x="25177" y="16970"/>
                  </a:lnTo>
                  <a:cubicBezTo>
                    <a:pt x="25177" y="16859"/>
                    <a:pt x="25214" y="16748"/>
                    <a:pt x="25214" y="16637"/>
                  </a:cubicBezTo>
                  <a:cubicBezTo>
                    <a:pt x="25288" y="16415"/>
                    <a:pt x="25325" y="16230"/>
                    <a:pt x="25362" y="16045"/>
                  </a:cubicBezTo>
                  <a:cubicBezTo>
                    <a:pt x="25399" y="15861"/>
                    <a:pt x="25399" y="15639"/>
                    <a:pt x="25473" y="15417"/>
                  </a:cubicBezTo>
                  <a:cubicBezTo>
                    <a:pt x="25510" y="15010"/>
                    <a:pt x="25547" y="14641"/>
                    <a:pt x="25584" y="14271"/>
                  </a:cubicBezTo>
                  <a:lnTo>
                    <a:pt x="25584" y="13716"/>
                  </a:lnTo>
                  <a:lnTo>
                    <a:pt x="25584" y="13199"/>
                  </a:lnTo>
                  <a:lnTo>
                    <a:pt x="25584" y="12755"/>
                  </a:lnTo>
                  <a:cubicBezTo>
                    <a:pt x="25584" y="12607"/>
                    <a:pt x="25584" y="12459"/>
                    <a:pt x="25547" y="12348"/>
                  </a:cubicBezTo>
                  <a:cubicBezTo>
                    <a:pt x="25547" y="12053"/>
                    <a:pt x="25510" y="11831"/>
                    <a:pt x="25510" y="11646"/>
                  </a:cubicBezTo>
                  <a:cubicBezTo>
                    <a:pt x="25473" y="11278"/>
                    <a:pt x="25400" y="11057"/>
                    <a:pt x="25399" y="11054"/>
                  </a:cubicBezTo>
                  <a:lnTo>
                    <a:pt x="25399" y="11054"/>
                  </a:lnTo>
                  <a:cubicBezTo>
                    <a:pt x="25400" y="11057"/>
                    <a:pt x="25473" y="11278"/>
                    <a:pt x="25473" y="11646"/>
                  </a:cubicBezTo>
                  <a:lnTo>
                    <a:pt x="25473" y="12348"/>
                  </a:lnTo>
                  <a:lnTo>
                    <a:pt x="25473" y="12755"/>
                  </a:lnTo>
                  <a:cubicBezTo>
                    <a:pt x="25473" y="12903"/>
                    <a:pt x="25473" y="13051"/>
                    <a:pt x="25399" y="13199"/>
                  </a:cubicBezTo>
                  <a:cubicBezTo>
                    <a:pt x="25399" y="13347"/>
                    <a:pt x="25362" y="13531"/>
                    <a:pt x="25362" y="13716"/>
                  </a:cubicBezTo>
                  <a:cubicBezTo>
                    <a:pt x="25362" y="13901"/>
                    <a:pt x="25325" y="14086"/>
                    <a:pt x="25325" y="14234"/>
                  </a:cubicBezTo>
                  <a:cubicBezTo>
                    <a:pt x="25288" y="14604"/>
                    <a:pt x="25177" y="14973"/>
                    <a:pt x="25103" y="15343"/>
                  </a:cubicBezTo>
                  <a:cubicBezTo>
                    <a:pt x="25029" y="15528"/>
                    <a:pt x="24992" y="15713"/>
                    <a:pt x="24955" y="15935"/>
                  </a:cubicBezTo>
                  <a:cubicBezTo>
                    <a:pt x="24918" y="16119"/>
                    <a:pt x="24807" y="16341"/>
                    <a:pt x="24770" y="16563"/>
                  </a:cubicBezTo>
                  <a:cubicBezTo>
                    <a:pt x="24734" y="16637"/>
                    <a:pt x="24734" y="16748"/>
                    <a:pt x="24660" y="16822"/>
                  </a:cubicBezTo>
                  <a:lnTo>
                    <a:pt x="24586" y="17118"/>
                  </a:lnTo>
                  <a:cubicBezTo>
                    <a:pt x="24475" y="17302"/>
                    <a:pt x="24438" y="17524"/>
                    <a:pt x="24364" y="17709"/>
                  </a:cubicBezTo>
                  <a:cubicBezTo>
                    <a:pt x="24216" y="18079"/>
                    <a:pt x="24031" y="18486"/>
                    <a:pt x="23846" y="18855"/>
                  </a:cubicBezTo>
                  <a:cubicBezTo>
                    <a:pt x="23661" y="19225"/>
                    <a:pt x="23477" y="19595"/>
                    <a:pt x="23292" y="19927"/>
                  </a:cubicBezTo>
                  <a:cubicBezTo>
                    <a:pt x="23107" y="20260"/>
                    <a:pt x="22885" y="20556"/>
                    <a:pt x="22700" y="20889"/>
                  </a:cubicBezTo>
                  <a:cubicBezTo>
                    <a:pt x="22626" y="20926"/>
                    <a:pt x="22589" y="21036"/>
                    <a:pt x="22552" y="21073"/>
                  </a:cubicBezTo>
                  <a:lnTo>
                    <a:pt x="22552" y="21000"/>
                  </a:lnTo>
                  <a:cubicBezTo>
                    <a:pt x="22552" y="20926"/>
                    <a:pt x="22552" y="20926"/>
                    <a:pt x="22515" y="20889"/>
                  </a:cubicBezTo>
                  <a:cubicBezTo>
                    <a:pt x="22441" y="20889"/>
                    <a:pt x="22404" y="20889"/>
                    <a:pt x="22404" y="20926"/>
                  </a:cubicBezTo>
                  <a:lnTo>
                    <a:pt x="22256" y="21073"/>
                  </a:lnTo>
                  <a:cubicBezTo>
                    <a:pt x="22183" y="21184"/>
                    <a:pt x="22035" y="21258"/>
                    <a:pt x="21887" y="21295"/>
                  </a:cubicBezTo>
                  <a:cubicBezTo>
                    <a:pt x="21776" y="21406"/>
                    <a:pt x="21591" y="21443"/>
                    <a:pt x="21443" y="21480"/>
                  </a:cubicBezTo>
                  <a:cubicBezTo>
                    <a:pt x="21406" y="21480"/>
                    <a:pt x="21406" y="21480"/>
                    <a:pt x="21332" y="21554"/>
                  </a:cubicBezTo>
                  <a:cubicBezTo>
                    <a:pt x="21295" y="21480"/>
                    <a:pt x="21221" y="21480"/>
                    <a:pt x="21147" y="21443"/>
                  </a:cubicBezTo>
                  <a:lnTo>
                    <a:pt x="21406" y="21221"/>
                  </a:lnTo>
                  <a:cubicBezTo>
                    <a:pt x="21480" y="21073"/>
                    <a:pt x="21517" y="20926"/>
                    <a:pt x="21591" y="20815"/>
                  </a:cubicBezTo>
                  <a:cubicBezTo>
                    <a:pt x="21628" y="20704"/>
                    <a:pt x="21628" y="20630"/>
                    <a:pt x="21628" y="20630"/>
                  </a:cubicBezTo>
                  <a:cubicBezTo>
                    <a:pt x="21628" y="20556"/>
                    <a:pt x="21628" y="20556"/>
                    <a:pt x="21591" y="20519"/>
                  </a:cubicBezTo>
                  <a:cubicBezTo>
                    <a:pt x="21517" y="20519"/>
                    <a:pt x="21480" y="20519"/>
                    <a:pt x="21480" y="20556"/>
                  </a:cubicBezTo>
                  <a:lnTo>
                    <a:pt x="21332" y="20704"/>
                  </a:lnTo>
                  <a:cubicBezTo>
                    <a:pt x="21258" y="20815"/>
                    <a:pt x="21110" y="20889"/>
                    <a:pt x="20962" y="21000"/>
                  </a:cubicBezTo>
                  <a:cubicBezTo>
                    <a:pt x="20852" y="21073"/>
                    <a:pt x="20704" y="21110"/>
                    <a:pt x="20556" y="21184"/>
                  </a:cubicBezTo>
                  <a:lnTo>
                    <a:pt x="20519" y="21184"/>
                  </a:lnTo>
                  <a:cubicBezTo>
                    <a:pt x="20482" y="21184"/>
                    <a:pt x="20408" y="21110"/>
                    <a:pt x="20371" y="21110"/>
                  </a:cubicBezTo>
                  <a:cubicBezTo>
                    <a:pt x="20334" y="21110"/>
                    <a:pt x="20334" y="21073"/>
                    <a:pt x="20297" y="21073"/>
                  </a:cubicBezTo>
                  <a:cubicBezTo>
                    <a:pt x="20334" y="21036"/>
                    <a:pt x="20371" y="20926"/>
                    <a:pt x="20408" y="20889"/>
                  </a:cubicBezTo>
                  <a:cubicBezTo>
                    <a:pt x="20519" y="20741"/>
                    <a:pt x="20556" y="20630"/>
                    <a:pt x="20556" y="20482"/>
                  </a:cubicBezTo>
                  <a:lnTo>
                    <a:pt x="20556" y="20297"/>
                  </a:lnTo>
                  <a:cubicBezTo>
                    <a:pt x="20556" y="20260"/>
                    <a:pt x="20519" y="20260"/>
                    <a:pt x="20519" y="20186"/>
                  </a:cubicBezTo>
                  <a:cubicBezTo>
                    <a:pt x="20482" y="20186"/>
                    <a:pt x="20482" y="20186"/>
                    <a:pt x="20408" y="20260"/>
                  </a:cubicBezTo>
                  <a:cubicBezTo>
                    <a:pt x="20408" y="20260"/>
                    <a:pt x="20371" y="20297"/>
                    <a:pt x="20334" y="20371"/>
                  </a:cubicBezTo>
                  <a:cubicBezTo>
                    <a:pt x="20223" y="20482"/>
                    <a:pt x="20149" y="20556"/>
                    <a:pt x="20001" y="20667"/>
                  </a:cubicBezTo>
                  <a:cubicBezTo>
                    <a:pt x="19927" y="20741"/>
                    <a:pt x="19779" y="20815"/>
                    <a:pt x="19669" y="20852"/>
                  </a:cubicBezTo>
                  <a:cubicBezTo>
                    <a:pt x="19595" y="20815"/>
                    <a:pt x="19484" y="20741"/>
                    <a:pt x="19373" y="20741"/>
                  </a:cubicBezTo>
                  <a:cubicBezTo>
                    <a:pt x="19410" y="20704"/>
                    <a:pt x="19410" y="20667"/>
                    <a:pt x="19447" y="20630"/>
                  </a:cubicBezTo>
                  <a:lnTo>
                    <a:pt x="19595" y="20186"/>
                  </a:lnTo>
                  <a:lnTo>
                    <a:pt x="19595" y="20001"/>
                  </a:lnTo>
                  <a:lnTo>
                    <a:pt x="19595" y="19964"/>
                  </a:lnTo>
                  <a:cubicBezTo>
                    <a:pt x="19595" y="19927"/>
                    <a:pt x="19558" y="19927"/>
                    <a:pt x="19484" y="19927"/>
                  </a:cubicBezTo>
                  <a:cubicBezTo>
                    <a:pt x="19484" y="19927"/>
                    <a:pt x="19447" y="19927"/>
                    <a:pt x="19447" y="19964"/>
                  </a:cubicBezTo>
                  <a:cubicBezTo>
                    <a:pt x="19447" y="19964"/>
                    <a:pt x="19410" y="20001"/>
                    <a:pt x="19373" y="20112"/>
                  </a:cubicBezTo>
                  <a:cubicBezTo>
                    <a:pt x="19262" y="20186"/>
                    <a:pt x="19188" y="20297"/>
                    <a:pt x="19040" y="20371"/>
                  </a:cubicBezTo>
                  <a:cubicBezTo>
                    <a:pt x="19003" y="20445"/>
                    <a:pt x="18892" y="20482"/>
                    <a:pt x="18818" y="20519"/>
                  </a:cubicBezTo>
                  <a:cubicBezTo>
                    <a:pt x="18670" y="20482"/>
                    <a:pt x="18559" y="20445"/>
                    <a:pt x="18448" y="20445"/>
                  </a:cubicBezTo>
                  <a:cubicBezTo>
                    <a:pt x="18448" y="20371"/>
                    <a:pt x="18485" y="20371"/>
                    <a:pt x="18485" y="20334"/>
                  </a:cubicBezTo>
                  <a:cubicBezTo>
                    <a:pt x="18522" y="20186"/>
                    <a:pt x="18559" y="20075"/>
                    <a:pt x="18559" y="19927"/>
                  </a:cubicBezTo>
                  <a:lnTo>
                    <a:pt x="18559" y="19743"/>
                  </a:lnTo>
                  <a:cubicBezTo>
                    <a:pt x="18559" y="19706"/>
                    <a:pt x="18522" y="19706"/>
                    <a:pt x="18485" y="19706"/>
                  </a:cubicBezTo>
                  <a:cubicBezTo>
                    <a:pt x="18448" y="19706"/>
                    <a:pt x="18448" y="19706"/>
                    <a:pt x="18375" y="19743"/>
                  </a:cubicBezTo>
                  <a:cubicBezTo>
                    <a:pt x="18375" y="19743"/>
                    <a:pt x="18338" y="19779"/>
                    <a:pt x="18301" y="19890"/>
                  </a:cubicBezTo>
                  <a:cubicBezTo>
                    <a:pt x="18264" y="19964"/>
                    <a:pt x="18116" y="20112"/>
                    <a:pt x="18005" y="20186"/>
                  </a:cubicBezTo>
                  <a:lnTo>
                    <a:pt x="17894" y="20334"/>
                  </a:lnTo>
                  <a:cubicBezTo>
                    <a:pt x="17746" y="20297"/>
                    <a:pt x="17598" y="20297"/>
                    <a:pt x="17450" y="20260"/>
                  </a:cubicBezTo>
                  <a:lnTo>
                    <a:pt x="17450" y="20149"/>
                  </a:lnTo>
                  <a:cubicBezTo>
                    <a:pt x="17524" y="20001"/>
                    <a:pt x="17524" y="19890"/>
                    <a:pt x="17524" y="19743"/>
                  </a:cubicBezTo>
                  <a:cubicBezTo>
                    <a:pt x="17524" y="19632"/>
                    <a:pt x="17450" y="19558"/>
                    <a:pt x="17450" y="19558"/>
                  </a:cubicBezTo>
                  <a:cubicBezTo>
                    <a:pt x="17450" y="19521"/>
                    <a:pt x="17413" y="19521"/>
                    <a:pt x="17376" y="19521"/>
                  </a:cubicBezTo>
                  <a:lnTo>
                    <a:pt x="17339" y="19558"/>
                  </a:lnTo>
                  <a:cubicBezTo>
                    <a:pt x="17339" y="19558"/>
                    <a:pt x="17339" y="19595"/>
                    <a:pt x="17228" y="19706"/>
                  </a:cubicBezTo>
                  <a:cubicBezTo>
                    <a:pt x="17191" y="19779"/>
                    <a:pt x="17081" y="19927"/>
                    <a:pt x="17007" y="20001"/>
                  </a:cubicBezTo>
                  <a:lnTo>
                    <a:pt x="16896" y="20112"/>
                  </a:lnTo>
                  <a:cubicBezTo>
                    <a:pt x="16785" y="20075"/>
                    <a:pt x="16637" y="20075"/>
                    <a:pt x="16452" y="20001"/>
                  </a:cubicBezTo>
                  <a:lnTo>
                    <a:pt x="16452" y="19964"/>
                  </a:lnTo>
                  <a:cubicBezTo>
                    <a:pt x="16489" y="19816"/>
                    <a:pt x="16489" y="19706"/>
                    <a:pt x="16452" y="19558"/>
                  </a:cubicBezTo>
                  <a:cubicBezTo>
                    <a:pt x="16452" y="19447"/>
                    <a:pt x="16415" y="19410"/>
                    <a:pt x="16415" y="19373"/>
                  </a:cubicBezTo>
                  <a:lnTo>
                    <a:pt x="16415" y="19336"/>
                  </a:lnTo>
                  <a:cubicBezTo>
                    <a:pt x="16378" y="19299"/>
                    <a:pt x="16350" y="19280"/>
                    <a:pt x="16332" y="19280"/>
                  </a:cubicBezTo>
                  <a:cubicBezTo>
                    <a:pt x="16313" y="19280"/>
                    <a:pt x="16304" y="19299"/>
                    <a:pt x="16304" y="19336"/>
                  </a:cubicBezTo>
                  <a:lnTo>
                    <a:pt x="16267" y="19373"/>
                  </a:lnTo>
                  <a:cubicBezTo>
                    <a:pt x="16267" y="19373"/>
                    <a:pt x="16267" y="19410"/>
                    <a:pt x="16193" y="19521"/>
                  </a:cubicBezTo>
                  <a:cubicBezTo>
                    <a:pt x="16156" y="19595"/>
                    <a:pt x="16082" y="19743"/>
                    <a:pt x="15971" y="19816"/>
                  </a:cubicBezTo>
                  <a:lnTo>
                    <a:pt x="15898" y="19927"/>
                  </a:lnTo>
                  <a:cubicBezTo>
                    <a:pt x="15750" y="19927"/>
                    <a:pt x="15565" y="19890"/>
                    <a:pt x="15417" y="19890"/>
                  </a:cubicBezTo>
                  <a:lnTo>
                    <a:pt x="15417" y="19816"/>
                  </a:lnTo>
                  <a:cubicBezTo>
                    <a:pt x="15417" y="19706"/>
                    <a:pt x="15417" y="19558"/>
                    <a:pt x="15380" y="19410"/>
                  </a:cubicBezTo>
                  <a:cubicBezTo>
                    <a:pt x="15343" y="19336"/>
                    <a:pt x="15343" y="19225"/>
                    <a:pt x="15343" y="19225"/>
                  </a:cubicBezTo>
                  <a:cubicBezTo>
                    <a:pt x="15343" y="19188"/>
                    <a:pt x="15269" y="19188"/>
                    <a:pt x="15232" y="19188"/>
                  </a:cubicBezTo>
                  <a:cubicBezTo>
                    <a:pt x="15195" y="19188"/>
                    <a:pt x="15195" y="19225"/>
                    <a:pt x="15195" y="19225"/>
                  </a:cubicBezTo>
                  <a:cubicBezTo>
                    <a:pt x="15195" y="19225"/>
                    <a:pt x="15195" y="19262"/>
                    <a:pt x="15158" y="19373"/>
                  </a:cubicBezTo>
                  <a:cubicBezTo>
                    <a:pt x="15084" y="19447"/>
                    <a:pt x="15047" y="19595"/>
                    <a:pt x="14973" y="19706"/>
                  </a:cubicBezTo>
                  <a:cubicBezTo>
                    <a:pt x="14973" y="19743"/>
                    <a:pt x="14899" y="19743"/>
                    <a:pt x="14899" y="19779"/>
                  </a:cubicBezTo>
                  <a:cubicBezTo>
                    <a:pt x="14788" y="19779"/>
                    <a:pt x="14604" y="19779"/>
                    <a:pt x="14419" y="19743"/>
                  </a:cubicBezTo>
                  <a:lnTo>
                    <a:pt x="14419" y="19706"/>
                  </a:lnTo>
                  <a:cubicBezTo>
                    <a:pt x="14419" y="19558"/>
                    <a:pt x="14345" y="19410"/>
                    <a:pt x="14308" y="19262"/>
                  </a:cubicBezTo>
                  <a:cubicBezTo>
                    <a:pt x="14271" y="19188"/>
                    <a:pt x="14271" y="19151"/>
                    <a:pt x="14234" y="19077"/>
                  </a:cubicBezTo>
                  <a:lnTo>
                    <a:pt x="14160" y="19040"/>
                  </a:lnTo>
                  <a:cubicBezTo>
                    <a:pt x="14123" y="19040"/>
                    <a:pt x="14086" y="19040"/>
                    <a:pt x="14086" y="19077"/>
                  </a:cubicBezTo>
                  <a:lnTo>
                    <a:pt x="14086" y="19151"/>
                  </a:lnTo>
                  <a:cubicBezTo>
                    <a:pt x="14086" y="19151"/>
                    <a:pt x="14086" y="19188"/>
                    <a:pt x="14049" y="19262"/>
                  </a:cubicBezTo>
                  <a:cubicBezTo>
                    <a:pt x="13975" y="19373"/>
                    <a:pt x="13938" y="19521"/>
                    <a:pt x="13901" y="19595"/>
                  </a:cubicBezTo>
                  <a:lnTo>
                    <a:pt x="13864" y="19632"/>
                  </a:lnTo>
                  <a:lnTo>
                    <a:pt x="13347" y="19632"/>
                  </a:lnTo>
                  <a:cubicBezTo>
                    <a:pt x="13347" y="19521"/>
                    <a:pt x="13310" y="19373"/>
                    <a:pt x="13236" y="19225"/>
                  </a:cubicBezTo>
                  <a:lnTo>
                    <a:pt x="13162" y="19040"/>
                  </a:lnTo>
                  <a:cubicBezTo>
                    <a:pt x="13162" y="19003"/>
                    <a:pt x="13125" y="19003"/>
                    <a:pt x="13051" y="19003"/>
                  </a:cubicBezTo>
                  <a:cubicBezTo>
                    <a:pt x="13014" y="19003"/>
                    <a:pt x="13014" y="19040"/>
                    <a:pt x="13014" y="19077"/>
                  </a:cubicBezTo>
                  <a:lnTo>
                    <a:pt x="13014" y="19225"/>
                  </a:lnTo>
                  <a:cubicBezTo>
                    <a:pt x="13014" y="19336"/>
                    <a:pt x="12977" y="19447"/>
                    <a:pt x="12866" y="19558"/>
                  </a:cubicBezTo>
                  <a:cubicBezTo>
                    <a:pt x="12866" y="19558"/>
                    <a:pt x="12866" y="19595"/>
                    <a:pt x="12829" y="19595"/>
                  </a:cubicBezTo>
                  <a:lnTo>
                    <a:pt x="12311" y="19595"/>
                  </a:lnTo>
                  <a:lnTo>
                    <a:pt x="12200" y="19188"/>
                  </a:lnTo>
                  <a:cubicBezTo>
                    <a:pt x="12126" y="19077"/>
                    <a:pt x="12090" y="19040"/>
                    <a:pt x="12090" y="19003"/>
                  </a:cubicBezTo>
                  <a:lnTo>
                    <a:pt x="12053" y="18966"/>
                  </a:lnTo>
                  <a:cubicBezTo>
                    <a:pt x="12016" y="18966"/>
                    <a:pt x="11942" y="18966"/>
                    <a:pt x="11942" y="19003"/>
                  </a:cubicBezTo>
                  <a:lnTo>
                    <a:pt x="11942" y="19040"/>
                  </a:lnTo>
                  <a:lnTo>
                    <a:pt x="11942" y="19188"/>
                  </a:lnTo>
                  <a:cubicBezTo>
                    <a:pt x="11942" y="19262"/>
                    <a:pt x="11905" y="19410"/>
                    <a:pt x="11868" y="19558"/>
                  </a:cubicBezTo>
                  <a:lnTo>
                    <a:pt x="11868" y="19595"/>
                  </a:lnTo>
                  <a:cubicBezTo>
                    <a:pt x="11683" y="19595"/>
                    <a:pt x="11535" y="19632"/>
                    <a:pt x="11350" y="19632"/>
                  </a:cubicBezTo>
                  <a:cubicBezTo>
                    <a:pt x="11313" y="19521"/>
                    <a:pt x="11276" y="19373"/>
                    <a:pt x="11165" y="19262"/>
                  </a:cubicBezTo>
                  <a:cubicBezTo>
                    <a:pt x="11128" y="19188"/>
                    <a:pt x="11017" y="19077"/>
                    <a:pt x="11017" y="19077"/>
                  </a:cubicBezTo>
                  <a:cubicBezTo>
                    <a:pt x="10999" y="19059"/>
                    <a:pt x="10990" y="19049"/>
                    <a:pt x="10980" y="19049"/>
                  </a:cubicBezTo>
                  <a:cubicBezTo>
                    <a:pt x="10971" y="19049"/>
                    <a:pt x="10962" y="19059"/>
                    <a:pt x="10943" y="19077"/>
                  </a:cubicBezTo>
                  <a:cubicBezTo>
                    <a:pt x="10906" y="19077"/>
                    <a:pt x="10906" y="19151"/>
                    <a:pt x="10906" y="19188"/>
                  </a:cubicBezTo>
                  <a:lnTo>
                    <a:pt x="10906" y="19336"/>
                  </a:lnTo>
                  <a:cubicBezTo>
                    <a:pt x="10906" y="19410"/>
                    <a:pt x="10906" y="19558"/>
                    <a:pt x="10833" y="19706"/>
                  </a:cubicBezTo>
                  <a:lnTo>
                    <a:pt x="10833" y="19743"/>
                  </a:lnTo>
                  <a:cubicBezTo>
                    <a:pt x="10648" y="19743"/>
                    <a:pt x="10537" y="19779"/>
                    <a:pt x="10352" y="19779"/>
                  </a:cubicBezTo>
                  <a:cubicBezTo>
                    <a:pt x="10278" y="19632"/>
                    <a:pt x="10204" y="19521"/>
                    <a:pt x="10093" y="19410"/>
                  </a:cubicBezTo>
                  <a:cubicBezTo>
                    <a:pt x="10056" y="19336"/>
                    <a:pt x="10019" y="19262"/>
                    <a:pt x="9982" y="19262"/>
                  </a:cubicBezTo>
                  <a:cubicBezTo>
                    <a:pt x="9945" y="19243"/>
                    <a:pt x="9908" y="19234"/>
                    <a:pt x="9881" y="19234"/>
                  </a:cubicBezTo>
                  <a:cubicBezTo>
                    <a:pt x="9853" y="19234"/>
                    <a:pt x="9834" y="19243"/>
                    <a:pt x="9834" y="19262"/>
                  </a:cubicBezTo>
                  <a:lnTo>
                    <a:pt x="9834" y="19336"/>
                  </a:lnTo>
                  <a:lnTo>
                    <a:pt x="9834" y="19447"/>
                  </a:lnTo>
                  <a:lnTo>
                    <a:pt x="9834" y="19816"/>
                  </a:lnTo>
                  <a:lnTo>
                    <a:pt x="9834" y="19890"/>
                  </a:lnTo>
                  <a:cubicBezTo>
                    <a:pt x="9686" y="19927"/>
                    <a:pt x="9539" y="19927"/>
                    <a:pt x="9354" y="19964"/>
                  </a:cubicBezTo>
                  <a:lnTo>
                    <a:pt x="9317" y="19964"/>
                  </a:lnTo>
                  <a:lnTo>
                    <a:pt x="9317" y="19927"/>
                  </a:lnTo>
                  <a:cubicBezTo>
                    <a:pt x="9280" y="19779"/>
                    <a:pt x="9169" y="19632"/>
                    <a:pt x="9095" y="19558"/>
                  </a:cubicBezTo>
                  <a:cubicBezTo>
                    <a:pt x="8947" y="19373"/>
                    <a:pt x="8910" y="19373"/>
                    <a:pt x="8910" y="19373"/>
                  </a:cubicBezTo>
                  <a:cubicBezTo>
                    <a:pt x="8873" y="19373"/>
                    <a:pt x="8873" y="19373"/>
                    <a:pt x="8873" y="19410"/>
                  </a:cubicBezTo>
                  <a:lnTo>
                    <a:pt x="8873" y="19521"/>
                  </a:lnTo>
                  <a:cubicBezTo>
                    <a:pt x="8873" y="19521"/>
                    <a:pt x="8873" y="19558"/>
                    <a:pt x="8910" y="19632"/>
                  </a:cubicBezTo>
                  <a:cubicBezTo>
                    <a:pt x="8910" y="19743"/>
                    <a:pt x="8947" y="19890"/>
                    <a:pt x="8910" y="20001"/>
                  </a:cubicBezTo>
                  <a:lnTo>
                    <a:pt x="8910" y="20075"/>
                  </a:lnTo>
                  <a:cubicBezTo>
                    <a:pt x="8762" y="20112"/>
                    <a:pt x="8577" y="20149"/>
                    <a:pt x="8429" y="20186"/>
                  </a:cubicBezTo>
                  <a:cubicBezTo>
                    <a:pt x="8429" y="20186"/>
                    <a:pt x="8429" y="20149"/>
                    <a:pt x="8392" y="20149"/>
                  </a:cubicBezTo>
                  <a:cubicBezTo>
                    <a:pt x="8319" y="20001"/>
                    <a:pt x="8208" y="19927"/>
                    <a:pt x="8134" y="19779"/>
                  </a:cubicBezTo>
                  <a:lnTo>
                    <a:pt x="7986" y="19632"/>
                  </a:lnTo>
                  <a:cubicBezTo>
                    <a:pt x="7986" y="19595"/>
                    <a:pt x="7949" y="19595"/>
                    <a:pt x="7949" y="19595"/>
                  </a:cubicBezTo>
                  <a:cubicBezTo>
                    <a:pt x="7875" y="19595"/>
                    <a:pt x="7838" y="19632"/>
                    <a:pt x="7838" y="19706"/>
                  </a:cubicBezTo>
                  <a:lnTo>
                    <a:pt x="7838" y="19743"/>
                  </a:lnTo>
                  <a:cubicBezTo>
                    <a:pt x="7838" y="19743"/>
                    <a:pt x="7875" y="19779"/>
                    <a:pt x="7875" y="19890"/>
                  </a:cubicBezTo>
                  <a:cubicBezTo>
                    <a:pt x="7949" y="19964"/>
                    <a:pt x="7949" y="20112"/>
                    <a:pt x="7949" y="20260"/>
                  </a:cubicBezTo>
                  <a:lnTo>
                    <a:pt x="7949" y="20334"/>
                  </a:lnTo>
                  <a:cubicBezTo>
                    <a:pt x="7801" y="20371"/>
                    <a:pt x="7616" y="20445"/>
                    <a:pt x="7468" y="20482"/>
                  </a:cubicBezTo>
                  <a:cubicBezTo>
                    <a:pt x="7468" y="20445"/>
                    <a:pt x="7431" y="20445"/>
                    <a:pt x="7431" y="20371"/>
                  </a:cubicBezTo>
                  <a:cubicBezTo>
                    <a:pt x="7320" y="20260"/>
                    <a:pt x="7246" y="20149"/>
                    <a:pt x="7098" y="20075"/>
                  </a:cubicBezTo>
                  <a:cubicBezTo>
                    <a:pt x="7025" y="19964"/>
                    <a:pt x="6914" y="19927"/>
                    <a:pt x="6914" y="19927"/>
                  </a:cubicBezTo>
                  <a:lnTo>
                    <a:pt x="6840" y="19927"/>
                  </a:lnTo>
                  <a:cubicBezTo>
                    <a:pt x="6766" y="19964"/>
                    <a:pt x="6766" y="19964"/>
                    <a:pt x="6840" y="20001"/>
                  </a:cubicBezTo>
                  <a:cubicBezTo>
                    <a:pt x="6840" y="20001"/>
                    <a:pt x="6877" y="20075"/>
                    <a:pt x="6877" y="20149"/>
                  </a:cubicBezTo>
                  <a:cubicBezTo>
                    <a:pt x="6914" y="20260"/>
                    <a:pt x="6914" y="20371"/>
                    <a:pt x="6951" y="20519"/>
                  </a:cubicBezTo>
                  <a:lnTo>
                    <a:pt x="6951" y="20630"/>
                  </a:lnTo>
                  <a:lnTo>
                    <a:pt x="6544" y="20741"/>
                  </a:lnTo>
                  <a:cubicBezTo>
                    <a:pt x="6507" y="20704"/>
                    <a:pt x="6507" y="20667"/>
                    <a:pt x="6470" y="20667"/>
                  </a:cubicBezTo>
                  <a:cubicBezTo>
                    <a:pt x="6359" y="20556"/>
                    <a:pt x="6211" y="20445"/>
                    <a:pt x="6100" y="20334"/>
                  </a:cubicBezTo>
                  <a:cubicBezTo>
                    <a:pt x="5989" y="20297"/>
                    <a:pt x="5952" y="20260"/>
                    <a:pt x="5915" y="20186"/>
                  </a:cubicBezTo>
                  <a:cubicBezTo>
                    <a:pt x="5896" y="20176"/>
                    <a:pt x="5878" y="20172"/>
                    <a:pt x="5863" y="20172"/>
                  </a:cubicBezTo>
                  <a:cubicBezTo>
                    <a:pt x="5822" y="20172"/>
                    <a:pt x="5795" y="20206"/>
                    <a:pt x="5768" y="20260"/>
                  </a:cubicBezTo>
                  <a:lnTo>
                    <a:pt x="5768" y="20297"/>
                  </a:lnTo>
                  <a:cubicBezTo>
                    <a:pt x="5768" y="20297"/>
                    <a:pt x="5805" y="20334"/>
                    <a:pt x="5841" y="20445"/>
                  </a:cubicBezTo>
                  <a:cubicBezTo>
                    <a:pt x="5915" y="20519"/>
                    <a:pt x="5952" y="20667"/>
                    <a:pt x="5952" y="20815"/>
                  </a:cubicBezTo>
                  <a:cubicBezTo>
                    <a:pt x="5952" y="20852"/>
                    <a:pt x="5952" y="20889"/>
                    <a:pt x="5989" y="21000"/>
                  </a:cubicBezTo>
                  <a:cubicBezTo>
                    <a:pt x="5915" y="21036"/>
                    <a:pt x="5768" y="21073"/>
                    <a:pt x="5657" y="21110"/>
                  </a:cubicBezTo>
                  <a:cubicBezTo>
                    <a:pt x="5620" y="21036"/>
                    <a:pt x="5546" y="21000"/>
                    <a:pt x="5472" y="20926"/>
                  </a:cubicBezTo>
                  <a:cubicBezTo>
                    <a:pt x="5398" y="20852"/>
                    <a:pt x="5250" y="20704"/>
                    <a:pt x="5102" y="20667"/>
                  </a:cubicBezTo>
                  <a:cubicBezTo>
                    <a:pt x="5028" y="20630"/>
                    <a:pt x="4917" y="20556"/>
                    <a:pt x="4917" y="20519"/>
                  </a:cubicBezTo>
                  <a:lnTo>
                    <a:pt x="4880" y="20519"/>
                  </a:lnTo>
                  <a:cubicBezTo>
                    <a:pt x="4843" y="20519"/>
                    <a:pt x="4843" y="20556"/>
                    <a:pt x="4843" y="20556"/>
                  </a:cubicBezTo>
                  <a:lnTo>
                    <a:pt x="4843" y="20630"/>
                  </a:lnTo>
                  <a:cubicBezTo>
                    <a:pt x="4843" y="20630"/>
                    <a:pt x="4880" y="20667"/>
                    <a:pt x="4917" y="20741"/>
                  </a:cubicBezTo>
                  <a:cubicBezTo>
                    <a:pt x="4991" y="20852"/>
                    <a:pt x="5028" y="21000"/>
                    <a:pt x="5065" y="21110"/>
                  </a:cubicBezTo>
                  <a:cubicBezTo>
                    <a:pt x="5102" y="21258"/>
                    <a:pt x="5102" y="21369"/>
                    <a:pt x="5102" y="21406"/>
                  </a:cubicBezTo>
                  <a:cubicBezTo>
                    <a:pt x="5065" y="21443"/>
                    <a:pt x="4991" y="21480"/>
                    <a:pt x="4917" y="21480"/>
                  </a:cubicBezTo>
                  <a:cubicBezTo>
                    <a:pt x="4880" y="21406"/>
                    <a:pt x="4806" y="21295"/>
                    <a:pt x="4695" y="21221"/>
                  </a:cubicBezTo>
                  <a:cubicBezTo>
                    <a:pt x="4658" y="21110"/>
                    <a:pt x="4621" y="21073"/>
                    <a:pt x="4547" y="21000"/>
                  </a:cubicBezTo>
                  <a:cubicBezTo>
                    <a:pt x="4511" y="20889"/>
                    <a:pt x="4474" y="20852"/>
                    <a:pt x="4437" y="20741"/>
                  </a:cubicBezTo>
                  <a:cubicBezTo>
                    <a:pt x="4252" y="20445"/>
                    <a:pt x="3993" y="20112"/>
                    <a:pt x="3808" y="19779"/>
                  </a:cubicBezTo>
                  <a:cubicBezTo>
                    <a:pt x="3623" y="19410"/>
                    <a:pt x="3438" y="19077"/>
                    <a:pt x="3254" y="18670"/>
                  </a:cubicBezTo>
                  <a:cubicBezTo>
                    <a:pt x="3180" y="18486"/>
                    <a:pt x="3069" y="18301"/>
                    <a:pt x="3032" y="18079"/>
                  </a:cubicBezTo>
                  <a:cubicBezTo>
                    <a:pt x="2958" y="17894"/>
                    <a:pt x="2847" y="17709"/>
                    <a:pt x="2810" y="17487"/>
                  </a:cubicBezTo>
                  <a:cubicBezTo>
                    <a:pt x="2699" y="17302"/>
                    <a:pt x="2662" y="17044"/>
                    <a:pt x="2588" y="16859"/>
                  </a:cubicBezTo>
                  <a:cubicBezTo>
                    <a:pt x="2514" y="16785"/>
                    <a:pt x="2477" y="16674"/>
                    <a:pt x="2477" y="16563"/>
                  </a:cubicBezTo>
                  <a:cubicBezTo>
                    <a:pt x="2440" y="16452"/>
                    <a:pt x="2440" y="16378"/>
                    <a:pt x="2403" y="16230"/>
                  </a:cubicBezTo>
                  <a:cubicBezTo>
                    <a:pt x="2329" y="16045"/>
                    <a:pt x="2255" y="15824"/>
                    <a:pt x="2218" y="15639"/>
                  </a:cubicBezTo>
                  <a:cubicBezTo>
                    <a:pt x="2144" y="15454"/>
                    <a:pt x="2107" y="15195"/>
                    <a:pt x="2070" y="15010"/>
                  </a:cubicBezTo>
                  <a:cubicBezTo>
                    <a:pt x="1960" y="14641"/>
                    <a:pt x="1923" y="14234"/>
                    <a:pt x="1849" y="13864"/>
                  </a:cubicBezTo>
                  <a:cubicBezTo>
                    <a:pt x="1775" y="13679"/>
                    <a:pt x="1775" y="13494"/>
                    <a:pt x="1775" y="13310"/>
                  </a:cubicBezTo>
                  <a:cubicBezTo>
                    <a:pt x="1775" y="13125"/>
                    <a:pt x="1738" y="12977"/>
                    <a:pt x="1738" y="12792"/>
                  </a:cubicBezTo>
                  <a:cubicBezTo>
                    <a:pt x="1738" y="12681"/>
                    <a:pt x="1738" y="12496"/>
                    <a:pt x="1701" y="12348"/>
                  </a:cubicBezTo>
                  <a:lnTo>
                    <a:pt x="1701" y="11942"/>
                  </a:lnTo>
                  <a:lnTo>
                    <a:pt x="1701" y="11239"/>
                  </a:lnTo>
                  <a:cubicBezTo>
                    <a:pt x="1701" y="10872"/>
                    <a:pt x="1737" y="10650"/>
                    <a:pt x="1738" y="10648"/>
                  </a:cubicBezTo>
                  <a:lnTo>
                    <a:pt x="1738" y="10648"/>
                  </a:lnTo>
                  <a:cubicBezTo>
                    <a:pt x="1737" y="10650"/>
                    <a:pt x="1701" y="10872"/>
                    <a:pt x="1664" y="11239"/>
                  </a:cubicBezTo>
                  <a:cubicBezTo>
                    <a:pt x="1664" y="11424"/>
                    <a:pt x="1590" y="11646"/>
                    <a:pt x="1590" y="11942"/>
                  </a:cubicBezTo>
                  <a:cubicBezTo>
                    <a:pt x="1590" y="12053"/>
                    <a:pt x="1590" y="12200"/>
                    <a:pt x="1553" y="12348"/>
                  </a:cubicBezTo>
                  <a:lnTo>
                    <a:pt x="1553" y="12792"/>
                  </a:lnTo>
                  <a:lnTo>
                    <a:pt x="1553" y="13310"/>
                  </a:lnTo>
                  <a:lnTo>
                    <a:pt x="1553" y="13864"/>
                  </a:lnTo>
                  <a:cubicBezTo>
                    <a:pt x="1590" y="14234"/>
                    <a:pt x="1590" y="14641"/>
                    <a:pt x="1701" y="15010"/>
                  </a:cubicBezTo>
                  <a:cubicBezTo>
                    <a:pt x="1738" y="15195"/>
                    <a:pt x="1738" y="15454"/>
                    <a:pt x="1775" y="15639"/>
                  </a:cubicBezTo>
                  <a:cubicBezTo>
                    <a:pt x="1849" y="15824"/>
                    <a:pt x="1886" y="16045"/>
                    <a:pt x="1923" y="16267"/>
                  </a:cubicBezTo>
                  <a:cubicBezTo>
                    <a:pt x="1923" y="16378"/>
                    <a:pt x="1960" y="16489"/>
                    <a:pt x="1960" y="16600"/>
                  </a:cubicBezTo>
                  <a:cubicBezTo>
                    <a:pt x="1960" y="16674"/>
                    <a:pt x="2033" y="16822"/>
                    <a:pt x="2070" y="16933"/>
                  </a:cubicBezTo>
                  <a:cubicBezTo>
                    <a:pt x="2107" y="17155"/>
                    <a:pt x="2144" y="17339"/>
                    <a:pt x="2255" y="17561"/>
                  </a:cubicBezTo>
                  <a:cubicBezTo>
                    <a:pt x="2292" y="17783"/>
                    <a:pt x="2403" y="17968"/>
                    <a:pt x="2440" y="18227"/>
                  </a:cubicBezTo>
                  <a:cubicBezTo>
                    <a:pt x="2514" y="18449"/>
                    <a:pt x="2588" y="18633"/>
                    <a:pt x="2662" y="18818"/>
                  </a:cubicBezTo>
                  <a:cubicBezTo>
                    <a:pt x="2773" y="19040"/>
                    <a:pt x="2847" y="19225"/>
                    <a:pt x="2958" y="19447"/>
                  </a:cubicBezTo>
                  <a:cubicBezTo>
                    <a:pt x="1035" y="16415"/>
                    <a:pt x="961" y="13162"/>
                    <a:pt x="961" y="13125"/>
                  </a:cubicBezTo>
                  <a:cubicBezTo>
                    <a:pt x="961" y="10315"/>
                    <a:pt x="1886" y="7727"/>
                    <a:pt x="3438" y="5583"/>
                  </a:cubicBezTo>
                  <a:close/>
                  <a:moveTo>
                    <a:pt x="22035" y="21850"/>
                  </a:moveTo>
                  <a:lnTo>
                    <a:pt x="21998" y="21887"/>
                  </a:lnTo>
                  <a:cubicBezTo>
                    <a:pt x="21998" y="21887"/>
                    <a:pt x="21998" y="21850"/>
                    <a:pt x="22035" y="21850"/>
                  </a:cubicBezTo>
                  <a:close/>
                  <a:moveTo>
                    <a:pt x="12385" y="20889"/>
                  </a:moveTo>
                  <a:lnTo>
                    <a:pt x="12385" y="21184"/>
                  </a:lnTo>
                  <a:cubicBezTo>
                    <a:pt x="12385" y="21295"/>
                    <a:pt x="12422" y="21443"/>
                    <a:pt x="12533" y="21591"/>
                  </a:cubicBezTo>
                  <a:lnTo>
                    <a:pt x="12607" y="21776"/>
                  </a:lnTo>
                  <a:cubicBezTo>
                    <a:pt x="12607" y="21813"/>
                    <a:pt x="12644" y="21813"/>
                    <a:pt x="12718" y="21813"/>
                  </a:cubicBezTo>
                  <a:cubicBezTo>
                    <a:pt x="12755" y="21813"/>
                    <a:pt x="12755" y="21776"/>
                    <a:pt x="12755" y="21739"/>
                  </a:cubicBezTo>
                  <a:lnTo>
                    <a:pt x="12755" y="21591"/>
                  </a:lnTo>
                  <a:cubicBezTo>
                    <a:pt x="12755" y="21480"/>
                    <a:pt x="12792" y="21369"/>
                    <a:pt x="12829" y="21258"/>
                  </a:cubicBezTo>
                  <a:cubicBezTo>
                    <a:pt x="12903" y="21184"/>
                    <a:pt x="12977" y="21036"/>
                    <a:pt x="13014" y="20926"/>
                  </a:cubicBezTo>
                  <a:lnTo>
                    <a:pt x="13310" y="20926"/>
                  </a:lnTo>
                  <a:lnTo>
                    <a:pt x="13310" y="21221"/>
                  </a:lnTo>
                  <a:cubicBezTo>
                    <a:pt x="13310" y="21406"/>
                    <a:pt x="13347" y="21554"/>
                    <a:pt x="13383" y="21628"/>
                  </a:cubicBezTo>
                  <a:cubicBezTo>
                    <a:pt x="13457" y="21739"/>
                    <a:pt x="13457" y="21813"/>
                    <a:pt x="13494" y="21813"/>
                  </a:cubicBezTo>
                  <a:cubicBezTo>
                    <a:pt x="13494" y="21850"/>
                    <a:pt x="13531" y="21850"/>
                    <a:pt x="13568" y="21850"/>
                  </a:cubicBezTo>
                  <a:cubicBezTo>
                    <a:pt x="13642" y="21850"/>
                    <a:pt x="13642" y="21813"/>
                    <a:pt x="13642" y="21776"/>
                  </a:cubicBezTo>
                  <a:cubicBezTo>
                    <a:pt x="13642" y="21776"/>
                    <a:pt x="13642" y="21739"/>
                    <a:pt x="13679" y="21628"/>
                  </a:cubicBezTo>
                  <a:cubicBezTo>
                    <a:pt x="13716" y="21554"/>
                    <a:pt x="13753" y="21406"/>
                    <a:pt x="13827" y="21295"/>
                  </a:cubicBezTo>
                  <a:cubicBezTo>
                    <a:pt x="13864" y="21221"/>
                    <a:pt x="13938" y="21073"/>
                    <a:pt x="14049" y="21000"/>
                  </a:cubicBezTo>
                  <a:lnTo>
                    <a:pt x="14308" y="21000"/>
                  </a:lnTo>
                  <a:cubicBezTo>
                    <a:pt x="14308" y="21073"/>
                    <a:pt x="14271" y="21184"/>
                    <a:pt x="14271" y="21258"/>
                  </a:cubicBezTo>
                  <a:cubicBezTo>
                    <a:pt x="14271" y="21443"/>
                    <a:pt x="14271" y="21591"/>
                    <a:pt x="14308" y="21665"/>
                  </a:cubicBezTo>
                  <a:cubicBezTo>
                    <a:pt x="14308" y="21776"/>
                    <a:pt x="14382" y="21813"/>
                    <a:pt x="14382" y="21850"/>
                  </a:cubicBezTo>
                  <a:cubicBezTo>
                    <a:pt x="14400" y="21887"/>
                    <a:pt x="14419" y="21905"/>
                    <a:pt x="14437" y="21905"/>
                  </a:cubicBezTo>
                  <a:cubicBezTo>
                    <a:pt x="14456" y="21905"/>
                    <a:pt x="14474" y="21887"/>
                    <a:pt x="14493" y="21850"/>
                  </a:cubicBezTo>
                  <a:cubicBezTo>
                    <a:pt x="14493" y="21850"/>
                    <a:pt x="14493" y="21776"/>
                    <a:pt x="14567" y="21739"/>
                  </a:cubicBezTo>
                  <a:cubicBezTo>
                    <a:pt x="14604" y="21628"/>
                    <a:pt x="14641" y="21480"/>
                    <a:pt x="14751" y="21406"/>
                  </a:cubicBezTo>
                  <a:cubicBezTo>
                    <a:pt x="14788" y="21295"/>
                    <a:pt x="14936" y="21184"/>
                    <a:pt x="15010" y="21073"/>
                  </a:cubicBezTo>
                  <a:lnTo>
                    <a:pt x="15306" y="21073"/>
                  </a:lnTo>
                  <a:cubicBezTo>
                    <a:pt x="15232" y="21184"/>
                    <a:pt x="15232" y="21258"/>
                    <a:pt x="15232" y="21369"/>
                  </a:cubicBezTo>
                  <a:lnTo>
                    <a:pt x="15232" y="21776"/>
                  </a:lnTo>
                  <a:cubicBezTo>
                    <a:pt x="15232" y="21850"/>
                    <a:pt x="15306" y="21961"/>
                    <a:pt x="15306" y="21961"/>
                  </a:cubicBezTo>
                  <a:cubicBezTo>
                    <a:pt x="15306" y="21992"/>
                    <a:pt x="15326" y="22003"/>
                    <a:pt x="15349" y="22003"/>
                  </a:cubicBezTo>
                  <a:cubicBezTo>
                    <a:pt x="15380" y="22003"/>
                    <a:pt x="15417" y="21982"/>
                    <a:pt x="15417" y="21961"/>
                  </a:cubicBezTo>
                  <a:cubicBezTo>
                    <a:pt x="15417" y="21961"/>
                    <a:pt x="15417" y="21850"/>
                    <a:pt x="15491" y="21813"/>
                  </a:cubicBezTo>
                  <a:cubicBezTo>
                    <a:pt x="15528" y="21739"/>
                    <a:pt x="15602" y="21591"/>
                    <a:pt x="15676" y="21480"/>
                  </a:cubicBezTo>
                  <a:cubicBezTo>
                    <a:pt x="15750" y="21406"/>
                    <a:pt x="15861" y="21258"/>
                    <a:pt x="15934" y="21221"/>
                  </a:cubicBezTo>
                  <a:cubicBezTo>
                    <a:pt x="16045" y="21221"/>
                    <a:pt x="16119" y="21221"/>
                    <a:pt x="16230" y="21258"/>
                  </a:cubicBezTo>
                  <a:cubicBezTo>
                    <a:pt x="16156" y="21369"/>
                    <a:pt x="16156" y="21443"/>
                    <a:pt x="16119" y="21554"/>
                  </a:cubicBezTo>
                  <a:cubicBezTo>
                    <a:pt x="16082" y="21739"/>
                    <a:pt x="16082" y="21850"/>
                    <a:pt x="16082" y="21961"/>
                  </a:cubicBezTo>
                  <a:lnTo>
                    <a:pt x="16082" y="22146"/>
                  </a:lnTo>
                  <a:cubicBezTo>
                    <a:pt x="16082" y="22183"/>
                    <a:pt x="16119" y="22183"/>
                    <a:pt x="16156" y="22183"/>
                  </a:cubicBezTo>
                  <a:cubicBezTo>
                    <a:pt x="16230" y="22183"/>
                    <a:pt x="16267" y="22183"/>
                    <a:pt x="16267" y="22146"/>
                  </a:cubicBezTo>
                  <a:cubicBezTo>
                    <a:pt x="16267" y="22146"/>
                    <a:pt x="16304" y="22072"/>
                    <a:pt x="16341" y="21998"/>
                  </a:cubicBezTo>
                  <a:cubicBezTo>
                    <a:pt x="16415" y="21887"/>
                    <a:pt x="16489" y="21776"/>
                    <a:pt x="16600" y="21665"/>
                  </a:cubicBezTo>
                  <a:cubicBezTo>
                    <a:pt x="16674" y="21591"/>
                    <a:pt x="16785" y="21480"/>
                    <a:pt x="16896" y="21406"/>
                  </a:cubicBezTo>
                  <a:lnTo>
                    <a:pt x="16970" y="21406"/>
                  </a:lnTo>
                  <a:cubicBezTo>
                    <a:pt x="17044" y="21406"/>
                    <a:pt x="17081" y="21443"/>
                    <a:pt x="17191" y="21443"/>
                  </a:cubicBezTo>
                  <a:lnTo>
                    <a:pt x="17044" y="21739"/>
                  </a:lnTo>
                  <a:cubicBezTo>
                    <a:pt x="17007" y="21850"/>
                    <a:pt x="16970" y="21998"/>
                    <a:pt x="16970" y="22146"/>
                  </a:cubicBezTo>
                  <a:lnTo>
                    <a:pt x="16970" y="22330"/>
                  </a:lnTo>
                  <a:lnTo>
                    <a:pt x="16970" y="22367"/>
                  </a:lnTo>
                  <a:cubicBezTo>
                    <a:pt x="16970" y="22404"/>
                    <a:pt x="17007" y="22404"/>
                    <a:pt x="17044" y="22404"/>
                  </a:cubicBezTo>
                  <a:cubicBezTo>
                    <a:pt x="17081" y="22404"/>
                    <a:pt x="17081" y="22404"/>
                    <a:pt x="17081" y="22367"/>
                  </a:cubicBezTo>
                  <a:cubicBezTo>
                    <a:pt x="17081" y="22367"/>
                    <a:pt x="17155" y="22330"/>
                    <a:pt x="17191" y="22220"/>
                  </a:cubicBezTo>
                  <a:cubicBezTo>
                    <a:pt x="17265" y="22146"/>
                    <a:pt x="17376" y="21998"/>
                    <a:pt x="17450" y="21887"/>
                  </a:cubicBezTo>
                  <a:cubicBezTo>
                    <a:pt x="17561" y="21813"/>
                    <a:pt x="17709" y="21739"/>
                    <a:pt x="17820" y="21628"/>
                  </a:cubicBezTo>
                  <a:cubicBezTo>
                    <a:pt x="17820" y="21628"/>
                    <a:pt x="17894" y="21628"/>
                    <a:pt x="17894" y="21591"/>
                  </a:cubicBezTo>
                  <a:cubicBezTo>
                    <a:pt x="17968" y="21591"/>
                    <a:pt x="18005" y="21628"/>
                    <a:pt x="18116" y="21628"/>
                  </a:cubicBezTo>
                  <a:lnTo>
                    <a:pt x="17968" y="21887"/>
                  </a:lnTo>
                  <a:cubicBezTo>
                    <a:pt x="17894" y="22072"/>
                    <a:pt x="17894" y="22220"/>
                    <a:pt x="17820" y="22294"/>
                  </a:cubicBezTo>
                  <a:cubicBezTo>
                    <a:pt x="17820" y="22367"/>
                    <a:pt x="17783" y="22441"/>
                    <a:pt x="17783" y="22441"/>
                  </a:cubicBezTo>
                  <a:cubicBezTo>
                    <a:pt x="17783" y="22515"/>
                    <a:pt x="17783" y="22552"/>
                    <a:pt x="17820" y="22552"/>
                  </a:cubicBezTo>
                  <a:cubicBezTo>
                    <a:pt x="17894" y="22552"/>
                    <a:pt x="17931" y="22552"/>
                    <a:pt x="17931" y="22515"/>
                  </a:cubicBezTo>
                  <a:cubicBezTo>
                    <a:pt x="17931" y="22515"/>
                    <a:pt x="17968" y="22441"/>
                    <a:pt x="18005" y="22367"/>
                  </a:cubicBezTo>
                  <a:lnTo>
                    <a:pt x="18301" y="22072"/>
                  </a:lnTo>
                  <a:cubicBezTo>
                    <a:pt x="18375" y="21998"/>
                    <a:pt x="18522" y="21887"/>
                    <a:pt x="18670" y="21813"/>
                  </a:cubicBezTo>
                  <a:cubicBezTo>
                    <a:pt x="18707" y="21813"/>
                    <a:pt x="18707" y="21776"/>
                    <a:pt x="18744" y="21776"/>
                  </a:cubicBezTo>
                  <a:cubicBezTo>
                    <a:pt x="18855" y="21776"/>
                    <a:pt x="18892" y="21813"/>
                    <a:pt x="18929" y="21813"/>
                  </a:cubicBezTo>
                  <a:cubicBezTo>
                    <a:pt x="18855" y="21887"/>
                    <a:pt x="18818" y="21998"/>
                    <a:pt x="18744" y="22072"/>
                  </a:cubicBezTo>
                  <a:cubicBezTo>
                    <a:pt x="18670" y="22257"/>
                    <a:pt x="18633" y="22404"/>
                    <a:pt x="18633" y="22441"/>
                  </a:cubicBezTo>
                  <a:cubicBezTo>
                    <a:pt x="18559" y="22552"/>
                    <a:pt x="18559" y="22626"/>
                    <a:pt x="18559" y="22626"/>
                  </a:cubicBezTo>
                  <a:cubicBezTo>
                    <a:pt x="18559" y="22700"/>
                    <a:pt x="18559" y="22737"/>
                    <a:pt x="18633" y="22737"/>
                  </a:cubicBezTo>
                  <a:cubicBezTo>
                    <a:pt x="18670" y="22737"/>
                    <a:pt x="18707" y="22737"/>
                    <a:pt x="18707" y="22700"/>
                  </a:cubicBezTo>
                  <a:lnTo>
                    <a:pt x="18855" y="22552"/>
                  </a:lnTo>
                  <a:cubicBezTo>
                    <a:pt x="18929" y="22441"/>
                    <a:pt x="19077" y="22367"/>
                    <a:pt x="19188" y="22257"/>
                  </a:cubicBezTo>
                  <a:cubicBezTo>
                    <a:pt x="19299" y="22183"/>
                    <a:pt x="19447" y="22072"/>
                    <a:pt x="19595" y="22035"/>
                  </a:cubicBezTo>
                  <a:cubicBezTo>
                    <a:pt x="19632" y="22035"/>
                    <a:pt x="19669" y="21998"/>
                    <a:pt x="19669" y="21998"/>
                  </a:cubicBezTo>
                  <a:cubicBezTo>
                    <a:pt x="19742" y="21998"/>
                    <a:pt x="19816" y="22035"/>
                    <a:pt x="19853" y="22035"/>
                  </a:cubicBezTo>
                  <a:cubicBezTo>
                    <a:pt x="19779" y="22146"/>
                    <a:pt x="19669" y="22220"/>
                    <a:pt x="19632" y="22330"/>
                  </a:cubicBezTo>
                  <a:cubicBezTo>
                    <a:pt x="19558" y="22441"/>
                    <a:pt x="19447" y="22626"/>
                    <a:pt x="19447" y="22700"/>
                  </a:cubicBezTo>
                  <a:cubicBezTo>
                    <a:pt x="19410" y="22774"/>
                    <a:pt x="19410" y="22885"/>
                    <a:pt x="19410" y="22885"/>
                  </a:cubicBezTo>
                  <a:cubicBezTo>
                    <a:pt x="19410" y="22922"/>
                    <a:pt x="19410" y="22959"/>
                    <a:pt x="19447" y="22959"/>
                  </a:cubicBezTo>
                  <a:lnTo>
                    <a:pt x="19558" y="22959"/>
                  </a:lnTo>
                  <a:lnTo>
                    <a:pt x="19669" y="22811"/>
                  </a:lnTo>
                  <a:cubicBezTo>
                    <a:pt x="19779" y="22737"/>
                    <a:pt x="19927" y="22626"/>
                    <a:pt x="20038" y="22552"/>
                  </a:cubicBezTo>
                  <a:cubicBezTo>
                    <a:pt x="20186" y="22441"/>
                    <a:pt x="20334" y="22367"/>
                    <a:pt x="20482" y="22330"/>
                  </a:cubicBezTo>
                  <a:cubicBezTo>
                    <a:pt x="20519" y="22330"/>
                    <a:pt x="20556" y="22257"/>
                    <a:pt x="20593" y="22257"/>
                  </a:cubicBezTo>
                  <a:cubicBezTo>
                    <a:pt x="20667" y="22257"/>
                    <a:pt x="20704" y="22330"/>
                    <a:pt x="20778" y="22330"/>
                  </a:cubicBezTo>
                  <a:lnTo>
                    <a:pt x="20519" y="22589"/>
                  </a:lnTo>
                  <a:cubicBezTo>
                    <a:pt x="20408" y="22700"/>
                    <a:pt x="20334" y="22811"/>
                    <a:pt x="20297" y="22959"/>
                  </a:cubicBezTo>
                  <a:lnTo>
                    <a:pt x="20186" y="23144"/>
                  </a:lnTo>
                  <a:cubicBezTo>
                    <a:pt x="20186" y="23181"/>
                    <a:pt x="20186" y="23255"/>
                    <a:pt x="20223" y="23255"/>
                  </a:cubicBezTo>
                  <a:lnTo>
                    <a:pt x="20334" y="23255"/>
                  </a:lnTo>
                  <a:lnTo>
                    <a:pt x="20482" y="23107"/>
                  </a:lnTo>
                  <a:cubicBezTo>
                    <a:pt x="20556" y="22996"/>
                    <a:pt x="20704" y="22922"/>
                    <a:pt x="20852" y="22885"/>
                  </a:cubicBezTo>
                  <a:cubicBezTo>
                    <a:pt x="20957" y="22779"/>
                    <a:pt x="21130" y="22741"/>
                    <a:pt x="21274" y="22705"/>
                  </a:cubicBezTo>
                  <a:lnTo>
                    <a:pt x="21274" y="22705"/>
                  </a:lnTo>
                  <a:cubicBezTo>
                    <a:pt x="21225" y="22769"/>
                    <a:pt x="21186" y="22827"/>
                    <a:pt x="21147" y="22885"/>
                  </a:cubicBezTo>
                  <a:lnTo>
                    <a:pt x="21073" y="23070"/>
                  </a:lnTo>
                  <a:lnTo>
                    <a:pt x="21073" y="23107"/>
                  </a:lnTo>
                  <a:cubicBezTo>
                    <a:pt x="19262" y="24401"/>
                    <a:pt x="16859" y="25325"/>
                    <a:pt x="13531" y="25325"/>
                  </a:cubicBezTo>
                  <a:cubicBezTo>
                    <a:pt x="10352" y="25325"/>
                    <a:pt x="7986" y="24549"/>
                    <a:pt x="6248" y="23329"/>
                  </a:cubicBezTo>
                  <a:cubicBezTo>
                    <a:pt x="6174" y="23292"/>
                    <a:pt x="6100" y="23218"/>
                    <a:pt x="6063" y="23107"/>
                  </a:cubicBezTo>
                  <a:cubicBezTo>
                    <a:pt x="5915" y="22959"/>
                    <a:pt x="5768" y="22774"/>
                    <a:pt x="5620" y="22589"/>
                  </a:cubicBezTo>
                  <a:cubicBezTo>
                    <a:pt x="5509" y="22441"/>
                    <a:pt x="5398" y="22330"/>
                    <a:pt x="5250" y="22146"/>
                  </a:cubicBezTo>
                  <a:lnTo>
                    <a:pt x="5324" y="22146"/>
                  </a:lnTo>
                  <a:cubicBezTo>
                    <a:pt x="5398" y="22220"/>
                    <a:pt x="5509" y="22367"/>
                    <a:pt x="5620" y="22441"/>
                  </a:cubicBezTo>
                  <a:lnTo>
                    <a:pt x="6063" y="22737"/>
                  </a:lnTo>
                  <a:cubicBezTo>
                    <a:pt x="6174" y="22774"/>
                    <a:pt x="6285" y="22811"/>
                    <a:pt x="6285" y="22811"/>
                  </a:cubicBezTo>
                  <a:cubicBezTo>
                    <a:pt x="6322" y="22811"/>
                    <a:pt x="6359" y="22811"/>
                    <a:pt x="6359" y="22774"/>
                  </a:cubicBezTo>
                  <a:cubicBezTo>
                    <a:pt x="6359" y="22737"/>
                    <a:pt x="6359" y="22737"/>
                    <a:pt x="6322" y="22700"/>
                  </a:cubicBezTo>
                  <a:cubicBezTo>
                    <a:pt x="6322" y="22700"/>
                    <a:pt x="6248" y="22626"/>
                    <a:pt x="6174" y="22552"/>
                  </a:cubicBezTo>
                  <a:cubicBezTo>
                    <a:pt x="6100" y="22441"/>
                    <a:pt x="6063" y="22367"/>
                    <a:pt x="5989" y="22220"/>
                  </a:cubicBezTo>
                  <a:cubicBezTo>
                    <a:pt x="5952" y="22146"/>
                    <a:pt x="5915" y="21998"/>
                    <a:pt x="5915" y="21887"/>
                  </a:cubicBezTo>
                  <a:lnTo>
                    <a:pt x="5915" y="21850"/>
                  </a:lnTo>
                  <a:cubicBezTo>
                    <a:pt x="5989" y="21813"/>
                    <a:pt x="6063" y="21813"/>
                    <a:pt x="6137" y="21776"/>
                  </a:cubicBezTo>
                  <a:lnTo>
                    <a:pt x="6137" y="21813"/>
                  </a:lnTo>
                  <a:cubicBezTo>
                    <a:pt x="6174" y="21961"/>
                    <a:pt x="6285" y="22109"/>
                    <a:pt x="6433" y="22183"/>
                  </a:cubicBezTo>
                  <a:cubicBezTo>
                    <a:pt x="6507" y="22294"/>
                    <a:pt x="6655" y="22404"/>
                    <a:pt x="6803" y="22515"/>
                  </a:cubicBezTo>
                  <a:cubicBezTo>
                    <a:pt x="6877" y="22589"/>
                    <a:pt x="6988" y="22663"/>
                    <a:pt x="6988" y="22663"/>
                  </a:cubicBezTo>
                  <a:lnTo>
                    <a:pt x="7025" y="22663"/>
                  </a:lnTo>
                  <a:cubicBezTo>
                    <a:pt x="7025" y="22663"/>
                    <a:pt x="7062" y="22663"/>
                    <a:pt x="7062" y="22589"/>
                  </a:cubicBezTo>
                  <a:lnTo>
                    <a:pt x="7062" y="22515"/>
                  </a:lnTo>
                  <a:cubicBezTo>
                    <a:pt x="7062" y="22515"/>
                    <a:pt x="7025" y="22441"/>
                    <a:pt x="6988" y="22367"/>
                  </a:cubicBezTo>
                  <a:cubicBezTo>
                    <a:pt x="6914" y="22294"/>
                    <a:pt x="6840" y="22146"/>
                    <a:pt x="6840" y="22035"/>
                  </a:cubicBezTo>
                  <a:cubicBezTo>
                    <a:pt x="6803" y="21961"/>
                    <a:pt x="6803" y="21813"/>
                    <a:pt x="6803" y="21739"/>
                  </a:cubicBezTo>
                  <a:lnTo>
                    <a:pt x="6803" y="21628"/>
                  </a:lnTo>
                  <a:cubicBezTo>
                    <a:pt x="6840" y="21628"/>
                    <a:pt x="6914" y="21591"/>
                    <a:pt x="6988" y="21591"/>
                  </a:cubicBezTo>
                  <a:cubicBezTo>
                    <a:pt x="7025" y="21739"/>
                    <a:pt x="7098" y="21850"/>
                    <a:pt x="7209" y="21961"/>
                  </a:cubicBezTo>
                  <a:lnTo>
                    <a:pt x="7542" y="22294"/>
                  </a:lnTo>
                  <a:cubicBezTo>
                    <a:pt x="7616" y="22367"/>
                    <a:pt x="7727" y="22404"/>
                    <a:pt x="7727" y="22404"/>
                  </a:cubicBezTo>
                  <a:lnTo>
                    <a:pt x="7764" y="22404"/>
                  </a:lnTo>
                  <a:cubicBezTo>
                    <a:pt x="7764" y="22404"/>
                    <a:pt x="7801" y="22404"/>
                    <a:pt x="7801" y="22367"/>
                  </a:cubicBezTo>
                  <a:lnTo>
                    <a:pt x="7801" y="22294"/>
                  </a:lnTo>
                  <a:cubicBezTo>
                    <a:pt x="7801" y="22294"/>
                    <a:pt x="7764" y="22220"/>
                    <a:pt x="7727" y="22146"/>
                  </a:cubicBezTo>
                  <a:cubicBezTo>
                    <a:pt x="7653" y="22035"/>
                    <a:pt x="7616" y="21887"/>
                    <a:pt x="7616" y="21813"/>
                  </a:cubicBezTo>
                  <a:lnTo>
                    <a:pt x="7616" y="21480"/>
                  </a:lnTo>
                  <a:cubicBezTo>
                    <a:pt x="7616" y="21443"/>
                    <a:pt x="7616" y="21406"/>
                    <a:pt x="7653" y="21406"/>
                  </a:cubicBezTo>
                  <a:cubicBezTo>
                    <a:pt x="7727" y="21406"/>
                    <a:pt x="7801" y="21369"/>
                    <a:pt x="7838" y="21369"/>
                  </a:cubicBezTo>
                  <a:cubicBezTo>
                    <a:pt x="7912" y="21480"/>
                    <a:pt x="7949" y="21628"/>
                    <a:pt x="8023" y="21739"/>
                  </a:cubicBezTo>
                  <a:cubicBezTo>
                    <a:pt x="8134" y="21850"/>
                    <a:pt x="8208" y="21961"/>
                    <a:pt x="8355" y="22035"/>
                  </a:cubicBezTo>
                  <a:cubicBezTo>
                    <a:pt x="8466" y="22146"/>
                    <a:pt x="8540" y="22183"/>
                    <a:pt x="8540" y="22183"/>
                  </a:cubicBezTo>
                  <a:lnTo>
                    <a:pt x="8651" y="22183"/>
                  </a:lnTo>
                  <a:cubicBezTo>
                    <a:pt x="8688" y="22146"/>
                    <a:pt x="8688" y="22146"/>
                    <a:pt x="8651" y="22109"/>
                  </a:cubicBezTo>
                  <a:cubicBezTo>
                    <a:pt x="8651" y="22109"/>
                    <a:pt x="8577" y="22035"/>
                    <a:pt x="8540" y="21961"/>
                  </a:cubicBezTo>
                  <a:cubicBezTo>
                    <a:pt x="8503" y="21850"/>
                    <a:pt x="8466" y="21739"/>
                    <a:pt x="8466" y="21628"/>
                  </a:cubicBezTo>
                  <a:cubicBezTo>
                    <a:pt x="8466" y="21554"/>
                    <a:pt x="8466" y="21406"/>
                    <a:pt x="8503" y="21295"/>
                  </a:cubicBezTo>
                  <a:cubicBezTo>
                    <a:pt x="8503" y="21258"/>
                    <a:pt x="8503" y="21258"/>
                    <a:pt x="8540" y="21221"/>
                  </a:cubicBezTo>
                  <a:cubicBezTo>
                    <a:pt x="8651" y="21221"/>
                    <a:pt x="8688" y="21184"/>
                    <a:pt x="8762" y="21184"/>
                  </a:cubicBezTo>
                  <a:cubicBezTo>
                    <a:pt x="8836" y="21295"/>
                    <a:pt x="8873" y="21406"/>
                    <a:pt x="8910" y="21554"/>
                  </a:cubicBezTo>
                  <a:cubicBezTo>
                    <a:pt x="9021" y="21665"/>
                    <a:pt x="9095" y="21776"/>
                    <a:pt x="9206" y="21924"/>
                  </a:cubicBezTo>
                  <a:lnTo>
                    <a:pt x="9317" y="22035"/>
                  </a:lnTo>
                  <a:cubicBezTo>
                    <a:pt x="9354" y="22072"/>
                    <a:pt x="9381" y="22090"/>
                    <a:pt x="9400" y="22090"/>
                  </a:cubicBezTo>
                  <a:cubicBezTo>
                    <a:pt x="9418" y="22090"/>
                    <a:pt x="9428" y="22072"/>
                    <a:pt x="9428" y="22035"/>
                  </a:cubicBezTo>
                  <a:cubicBezTo>
                    <a:pt x="9465" y="21998"/>
                    <a:pt x="9465" y="21998"/>
                    <a:pt x="9428" y="21961"/>
                  </a:cubicBezTo>
                  <a:cubicBezTo>
                    <a:pt x="9428" y="21961"/>
                    <a:pt x="9391" y="21924"/>
                    <a:pt x="9391" y="21813"/>
                  </a:cubicBezTo>
                  <a:cubicBezTo>
                    <a:pt x="9317" y="21739"/>
                    <a:pt x="9317" y="21591"/>
                    <a:pt x="9317" y="21480"/>
                  </a:cubicBezTo>
                  <a:cubicBezTo>
                    <a:pt x="9317" y="21406"/>
                    <a:pt x="9391" y="21258"/>
                    <a:pt x="9428" y="21184"/>
                  </a:cubicBezTo>
                  <a:lnTo>
                    <a:pt x="9428" y="21110"/>
                  </a:lnTo>
                  <a:lnTo>
                    <a:pt x="9465" y="21110"/>
                  </a:lnTo>
                  <a:cubicBezTo>
                    <a:pt x="9502" y="21110"/>
                    <a:pt x="9576" y="21110"/>
                    <a:pt x="9649" y="21073"/>
                  </a:cubicBezTo>
                  <a:lnTo>
                    <a:pt x="9686" y="21073"/>
                  </a:lnTo>
                  <a:cubicBezTo>
                    <a:pt x="9686" y="21184"/>
                    <a:pt x="9760" y="21295"/>
                    <a:pt x="9797" y="21406"/>
                  </a:cubicBezTo>
                  <a:cubicBezTo>
                    <a:pt x="9834" y="21554"/>
                    <a:pt x="9945" y="21665"/>
                    <a:pt x="10019" y="21776"/>
                  </a:cubicBezTo>
                  <a:lnTo>
                    <a:pt x="10167" y="21924"/>
                  </a:lnTo>
                  <a:cubicBezTo>
                    <a:pt x="10167" y="21924"/>
                    <a:pt x="10183" y="21940"/>
                    <a:pt x="10194" y="21940"/>
                  </a:cubicBezTo>
                  <a:cubicBezTo>
                    <a:pt x="10200" y="21940"/>
                    <a:pt x="10204" y="21936"/>
                    <a:pt x="10204" y="21924"/>
                  </a:cubicBezTo>
                  <a:cubicBezTo>
                    <a:pt x="10241" y="21924"/>
                    <a:pt x="10241" y="21924"/>
                    <a:pt x="10241" y="21850"/>
                  </a:cubicBezTo>
                  <a:lnTo>
                    <a:pt x="10241" y="21776"/>
                  </a:lnTo>
                  <a:cubicBezTo>
                    <a:pt x="10241" y="21776"/>
                    <a:pt x="10204" y="21665"/>
                    <a:pt x="10204" y="21628"/>
                  </a:cubicBezTo>
                  <a:cubicBezTo>
                    <a:pt x="10204" y="21554"/>
                    <a:pt x="10167" y="21406"/>
                    <a:pt x="10204" y="21295"/>
                  </a:cubicBezTo>
                  <a:cubicBezTo>
                    <a:pt x="10204" y="21221"/>
                    <a:pt x="10241" y="21073"/>
                    <a:pt x="10315" y="21000"/>
                  </a:cubicBezTo>
                  <a:lnTo>
                    <a:pt x="10315" y="20926"/>
                  </a:lnTo>
                  <a:cubicBezTo>
                    <a:pt x="10389" y="20926"/>
                    <a:pt x="10500" y="20926"/>
                    <a:pt x="10537" y="20889"/>
                  </a:cubicBezTo>
                  <a:cubicBezTo>
                    <a:pt x="10537" y="20963"/>
                    <a:pt x="10574" y="21110"/>
                    <a:pt x="10611" y="21221"/>
                  </a:cubicBezTo>
                  <a:cubicBezTo>
                    <a:pt x="10685" y="21369"/>
                    <a:pt x="10759" y="21480"/>
                    <a:pt x="10796" y="21591"/>
                  </a:cubicBezTo>
                  <a:cubicBezTo>
                    <a:pt x="10869" y="21665"/>
                    <a:pt x="10943" y="21739"/>
                    <a:pt x="10943" y="21776"/>
                  </a:cubicBezTo>
                  <a:cubicBezTo>
                    <a:pt x="10962" y="21794"/>
                    <a:pt x="10971" y="21804"/>
                    <a:pt x="10985" y="21804"/>
                  </a:cubicBezTo>
                  <a:cubicBezTo>
                    <a:pt x="10999" y="21804"/>
                    <a:pt x="11017" y="21794"/>
                    <a:pt x="11054" y="21776"/>
                  </a:cubicBezTo>
                  <a:cubicBezTo>
                    <a:pt x="11091" y="21776"/>
                    <a:pt x="11091" y="21702"/>
                    <a:pt x="11091" y="21665"/>
                  </a:cubicBezTo>
                  <a:cubicBezTo>
                    <a:pt x="11091" y="21665"/>
                    <a:pt x="11091" y="21628"/>
                    <a:pt x="11054" y="21517"/>
                  </a:cubicBezTo>
                  <a:cubicBezTo>
                    <a:pt x="11054" y="21443"/>
                    <a:pt x="11054" y="21295"/>
                    <a:pt x="11091" y="21221"/>
                  </a:cubicBezTo>
                  <a:cubicBezTo>
                    <a:pt x="11128" y="21110"/>
                    <a:pt x="11165" y="20963"/>
                    <a:pt x="11239" y="20889"/>
                  </a:cubicBezTo>
                  <a:lnTo>
                    <a:pt x="11498" y="20889"/>
                  </a:lnTo>
                  <a:cubicBezTo>
                    <a:pt x="11498" y="20963"/>
                    <a:pt x="11498" y="21073"/>
                    <a:pt x="11535" y="21184"/>
                  </a:cubicBezTo>
                  <a:cubicBezTo>
                    <a:pt x="11609" y="21295"/>
                    <a:pt x="11646" y="21443"/>
                    <a:pt x="11683" y="21554"/>
                  </a:cubicBezTo>
                  <a:lnTo>
                    <a:pt x="11794" y="21739"/>
                  </a:lnTo>
                  <a:lnTo>
                    <a:pt x="11831" y="21776"/>
                  </a:lnTo>
                  <a:cubicBezTo>
                    <a:pt x="11868" y="21776"/>
                    <a:pt x="11868" y="21776"/>
                    <a:pt x="11868" y="21739"/>
                  </a:cubicBezTo>
                  <a:lnTo>
                    <a:pt x="11868" y="21665"/>
                  </a:lnTo>
                  <a:lnTo>
                    <a:pt x="11868" y="21517"/>
                  </a:lnTo>
                  <a:cubicBezTo>
                    <a:pt x="11868" y="21443"/>
                    <a:pt x="11868" y="21295"/>
                    <a:pt x="11905" y="21221"/>
                  </a:cubicBezTo>
                  <a:cubicBezTo>
                    <a:pt x="11979" y="21110"/>
                    <a:pt x="12016" y="20963"/>
                    <a:pt x="12090" y="20889"/>
                  </a:cubicBezTo>
                  <a:close/>
                  <a:moveTo>
                    <a:pt x="13531" y="0"/>
                  </a:moveTo>
                  <a:cubicBezTo>
                    <a:pt x="6063" y="0"/>
                    <a:pt x="0" y="6100"/>
                    <a:pt x="0" y="13531"/>
                  </a:cubicBezTo>
                  <a:cubicBezTo>
                    <a:pt x="0" y="21000"/>
                    <a:pt x="6100" y="27100"/>
                    <a:pt x="13531" y="27100"/>
                  </a:cubicBezTo>
                  <a:cubicBezTo>
                    <a:pt x="21036" y="27100"/>
                    <a:pt x="27063" y="21000"/>
                    <a:pt x="27063" y="13531"/>
                  </a:cubicBezTo>
                  <a:cubicBezTo>
                    <a:pt x="27063" y="6100"/>
                    <a:pt x="21036" y="0"/>
                    <a:pt x="13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1310965" y="4114660"/>
              <a:ext cx="226725" cy="23882"/>
            </a:xfrm>
            <a:custGeom>
              <a:rect b="b" l="l" r="r" t="t"/>
              <a:pathLst>
                <a:path extrusionOk="0" h="1110" w="10538">
                  <a:moveTo>
                    <a:pt x="10537" y="0"/>
                  </a:moveTo>
                  <a:lnTo>
                    <a:pt x="10537" y="0"/>
                  </a:lnTo>
                  <a:cubicBezTo>
                    <a:pt x="10537" y="0"/>
                    <a:pt x="10483" y="14"/>
                    <a:pt x="10374" y="58"/>
                  </a:cubicBezTo>
                  <a:lnTo>
                    <a:pt x="10374" y="58"/>
                  </a:lnTo>
                  <a:cubicBezTo>
                    <a:pt x="10478" y="24"/>
                    <a:pt x="10537" y="0"/>
                    <a:pt x="10537" y="0"/>
                  </a:cubicBezTo>
                  <a:close/>
                  <a:moveTo>
                    <a:pt x="1" y="74"/>
                  </a:moveTo>
                  <a:cubicBezTo>
                    <a:pt x="1" y="74"/>
                    <a:pt x="24" y="98"/>
                    <a:pt x="70" y="107"/>
                  </a:cubicBezTo>
                  <a:lnTo>
                    <a:pt x="70" y="107"/>
                  </a:lnTo>
                  <a:cubicBezTo>
                    <a:pt x="35" y="74"/>
                    <a:pt x="1" y="74"/>
                    <a:pt x="1" y="74"/>
                  </a:cubicBezTo>
                  <a:close/>
                  <a:moveTo>
                    <a:pt x="10374" y="58"/>
                  </a:moveTo>
                  <a:cubicBezTo>
                    <a:pt x="10293" y="84"/>
                    <a:pt x="10186" y="116"/>
                    <a:pt x="10057" y="148"/>
                  </a:cubicBezTo>
                  <a:cubicBezTo>
                    <a:pt x="10050" y="182"/>
                    <a:pt x="10038" y="213"/>
                    <a:pt x="10023" y="242"/>
                  </a:cubicBezTo>
                  <a:lnTo>
                    <a:pt x="10023" y="242"/>
                  </a:lnTo>
                  <a:cubicBezTo>
                    <a:pt x="10049" y="225"/>
                    <a:pt x="10073" y="206"/>
                    <a:pt x="10094" y="185"/>
                  </a:cubicBezTo>
                  <a:cubicBezTo>
                    <a:pt x="10210" y="127"/>
                    <a:pt x="10303" y="86"/>
                    <a:pt x="10374" y="58"/>
                  </a:cubicBezTo>
                  <a:close/>
                  <a:moveTo>
                    <a:pt x="10023" y="242"/>
                  </a:moveTo>
                  <a:lnTo>
                    <a:pt x="10023" y="242"/>
                  </a:lnTo>
                  <a:cubicBezTo>
                    <a:pt x="9912" y="313"/>
                    <a:pt x="9763" y="354"/>
                    <a:pt x="9613" y="444"/>
                  </a:cubicBezTo>
                  <a:cubicBezTo>
                    <a:pt x="9491" y="493"/>
                    <a:pt x="9337" y="526"/>
                    <a:pt x="9182" y="574"/>
                  </a:cubicBezTo>
                  <a:lnTo>
                    <a:pt x="9182" y="574"/>
                  </a:lnTo>
                  <a:cubicBezTo>
                    <a:pt x="9366" y="534"/>
                    <a:pt x="9518" y="508"/>
                    <a:pt x="9650" y="481"/>
                  </a:cubicBezTo>
                  <a:cubicBezTo>
                    <a:pt x="9801" y="451"/>
                    <a:pt x="9953" y="371"/>
                    <a:pt x="10023" y="242"/>
                  </a:cubicBezTo>
                  <a:close/>
                  <a:moveTo>
                    <a:pt x="70" y="107"/>
                  </a:moveTo>
                  <a:lnTo>
                    <a:pt x="70" y="107"/>
                  </a:lnTo>
                  <a:cubicBezTo>
                    <a:pt x="72" y="109"/>
                    <a:pt x="73" y="110"/>
                    <a:pt x="75" y="111"/>
                  </a:cubicBezTo>
                  <a:cubicBezTo>
                    <a:pt x="186" y="148"/>
                    <a:pt x="259" y="185"/>
                    <a:pt x="407" y="259"/>
                  </a:cubicBezTo>
                  <a:cubicBezTo>
                    <a:pt x="555" y="296"/>
                    <a:pt x="740" y="333"/>
                    <a:pt x="925" y="444"/>
                  </a:cubicBezTo>
                  <a:cubicBezTo>
                    <a:pt x="1110" y="481"/>
                    <a:pt x="1332" y="555"/>
                    <a:pt x="1553" y="629"/>
                  </a:cubicBezTo>
                  <a:cubicBezTo>
                    <a:pt x="1701" y="666"/>
                    <a:pt x="1775" y="666"/>
                    <a:pt x="1923" y="703"/>
                  </a:cubicBezTo>
                  <a:cubicBezTo>
                    <a:pt x="2071" y="740"/>
                    <a:pt x="2219" y="740"/>
                    <a:pt x="2330" y="814"/>
                  </a:cubicBezTo>
                  <a:cubicBezTo>
                    <a:pt x="2626" y="851"/>
                    <a:pt x="2958" y="888"/>
                    <a:pt x="3254" y="962"/>
                  </a:cubicBezTo>
                  <a:cubicBezTo>
                    <a:pt x="3402" y="1036"/>
                    <a:pt x="3587" y="1036"/>
                    <a:pt x="3735" y="1036"/>
                  </a:cubicBezTo>
                  <a:cubicBezTo>
                    <a:pt x="3920" y="1036"/>
                    <a:pt x="4067" y="1073"/>
                    <a:pt x="4252" y="1073"/>
                  </a:cubicBezTo>
                  <a:cubicBezTo>
                    <a:pt x="4548" y="1073"/>
                    <a:pt x="4918" y="1110"/>
                    <a:pt x="5251" y="1110"/>
                  </a:cubicBezTo>
                  <a:lnTo>
                    <a:pt x="5768" y="1110"/>
                  </a:lnTo>
                  <a:cubicBezTo>
                    <a:pt x="5953" y="1110"/>
                    <a:pt x="6101" y="1110"/>
                    <a:pt x="6286" y="1073"/>
                  </a:cubicBezTo>
                  <a:cubicBezTo>
                    <a:pt x="6471" y="1073"/>
                    <a:pt x="6581" y="1073"/>
                    <a:pt x="6766" y="1036"/>
                  </a:cubicBezTo>
                  <a:cubicBezTo>
                    <a:pt x="6951" y="1036"/>
                    <a:pt x="7099" y="962"/>
                    <a:pt x="7247" y="962"/>
                  </a:cubicBezTo>
                  <a:cubicBezTo>
                    <a:pt x="7395" y="962"/>
                    <a:pt x="7580" y="925"/>
                    <a:pt x="7691" y="925"/>
                  </a:cubicBezTo>
                  <a:cubicBezTo>
                    <a:pt x="7838" y="888"/>
                    <a:pt x="7986" y="888"/>
                    <a:pt x="8171" y="851"/>
                  </a:cubicBezTo>
                  <a:cubicBezTo>
                    <a:pt x="8319" y="777"/>
                    <a:pt x="8430" y="777"/>
                    <a:pt x="8578" y="740"/>
                  </a:cubicBezTo>
                  <a:cubicBezTo>
                    <a:pt x="8726" y="703"/>
                    <a:pt x="8874" y="666"/>
                    <a:pt x="8948" y="666"/>
                  </a:cubicBezTo>
                  <a:cubicBezTo>
                    <a:pt x="9023" y="628"/>
                    <a:pt x="9103" y="599"/>
                    <a:pt x="9182" y="574"/>
                  </a:cubicBezTo>
                  <a:lnTo>
                    <a:pt x="9182" y="574"/>
                  </a:lnTo>
                  <a:cubicBezTo>
                    <a:pt x="9109" y="590"/>
                    <a:pt x="9031" y="608"/>
                    <a:pt x="8948" y="629"/>
                  </a:cubicBezTo>
                  <a:cubicBezTo>
                    <a:pt x="8800" y="666"/>
                    <a:pt x="8726" y="666"/>
                    <a:pt x="8578" y="703"/>
                  </a:cubicBezTo>
                  <a:cubicBezTo>
                    <a:pt x="8430" y="703"/>
                    <a:pt x="8319" y="740"/>
                    <a:pt x="8171" y="740"/>
                  </a:cubicBezTo>
                  <a:cubicBezTo>
                    <a:pt x="8023" y="740"/>
                    <a:pt x="7875" y="814"/>
                    <a:pt x="7765" y="814"/>
                  </a:cubicBezTo>
                  <a:cubicBezTo>
                    <a:pt x="7617" y="814"/>
                    <a:pt x="7432" y="851"/>
                    <a:pt x="7284" y="851"/>
                  </a:cubicBezTo>
                  <a:cubicBezTo>
                    <a:pt x="7136" y="851"/>
                    <a:pt x="6951" y="888"/>
                    <a:pt x="6840" y="888"/>
                  </a:cubicBezTo>
                  <a:lnTo>
                    <a:pt x="5287" y="888"/>
                  </a:lnTo>
                  <a:cubicBezTo>
                    <a:pt x="4992" y="888"/>
                    <a:pt x="4659" y="888"/>
                    <a:pt x="4289" y="851"/>
                  </a:cubicBezTo>
                  <a:cubicBezTo>
                    <a:pt x="3957" y="851"/>
                    <a:pt x="3624" y="814"/>
                    <a:pt x="3328" y="740"/>
                  </a:cubicBezTo>
                  <a:cubicBezTo>
                    <a:pt x="2995" y="703"/>
                    <a:pt x="2700" y="666"/>
                    <a:pt x="2441" y="629"/>
                  </a:cubicBezTo>
                  <a:cubicBezTo>
                    <a:pt x="2293" y="629"/>
                    <a:pt x="2145" y="555"/>
                    <a:pt x="2034" y="555"/>
                  </a:cubicBezTo>
                  <a:cubicBezTo>
                    <a:pt x="1886" y="518"/>
                    <a:pt x="1738" y="518"/>
                    <a:pt x="1664" y="481"/>
                  </a:cubicBezTo>
                  <a:lnTo>
                    <a:pt x="962" y="333"/>
                  </a:lnTo>
                  <a:cubicBezTo>
                    <a:pt x="777" y="296"/>
                    <a:pt x="592" y="259"/>
                    <a:pt x="444" y="185"/>
                  </a:cubicBezTo>
                  <a:cubicBezTo>
                    <a:pt x="296" y="148"/>
                    <a:pt x="186" y="148"/>
                    <a:pt x="112" y="111"/>
                  </a:cubicBezTo>
                  <a:cubicBezTo>
                    <a:pt x="96" y="111"/>
                    <a:pt x="83" y="110"/>
                    <a:pt x="70" y="1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" name="Google Shape;446;p20"/>
          <p:cNvGrpSpPr/>
          <p:nvPr/>
        </p:nvGrpSpPr>
        <p:grpSpPr>
          <a:xfrm>
            <a:off x="8085687" y="-9125"/>
            <a:ext cx="1067709" cy="713900"/>
            <a:chOff x="8008752" y="70777"/>
            <a:chExt cx="1067709" cy="713900"/>
          </a:xfrm>
        </p:grpSpPr>
        <p:sp>
          <p:nvSpPr>
            <p:cNvPr id="447" name="Google Shape;447;p20"/>
            <p:cNvSpPr/>
            <p:nvPr/>
          </p:nvSpPr>
          <p:spPr>
            <a:xfrm>
              <a:off x="8816061" y="5368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8288506" y="518428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8008752" y="707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3707275" y="1810625"/>
            <a:ext cx="47235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3"/>
          <p:cNvSpPr txBox="1"/>
          <p:nvPr>
            <p:ph hasCustomPrompt="1" idx="2" type="title"/>
          </p:nvPr>
        </p:nvSpPr>
        <p:spPr>
          <a:xfrm>
            <a:off x="6951175" y="704775"/>
            <a:ext cx="1479600" cy="1134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/>
          <p:nvPr>
            <p:ph idx="1" type="subTitle"/>
          </p:nvPr>
        </p:nvSpPr>
        <p:spPr>
          <a:xfrm>
            <a:off x="3707275" y="2788578"/>
            <a:ext cx="4723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8" name="Google Shape;28;p3"/>
          <p:cNvGrpSpPr/>
          <p:nvPr/>
        </p:nvGrpSpPr>
        <p:grpSpPr>
          <a:xfrm rot="-1510208">
            <a:off x="234124" y="192448"/>
            <a:ext cx="693142" cy="694090"/>
            <a:chOff x="1136780" y="3604797"/>
            <a:chExt cx="582260" cy="583057"/>
          </a:xfrm>
        </p:grpSpPr>
        <p:sp>
          <p:nvSpPr>
            <p:cNvPr id="29" name="Google Shape;29;p3"/>
            <p:cNvSpPr/>
            <p:nvPr/>
          </p:nvSpPr>
          <p:spPr>
            <a:xfrm>
              <a:off x="1136780" y="3604797"/>
              <a:ext cx="582260" cy="583057"/>
            </a:xfrm>
            <a:custGeom>
              <a:rect b="b" l="l" r="r" t="t"/>
              <a:pathLst>
                <a:path extrusionOk="0" h="27100" w="27063">
                  <a:moveTo>
                    <a:pt x="13531" y="1035"/>
                  </a:moveTo>
                  <a:cubicBezTo>
                    <a:pt x="17339" y="1035"/>
                    <a:pt x="20741" y="2736"/>
                    <a:pt x="23033" y="5361"/>
                  </a:cubicBezTo>
                  <a:cubicBezTo>
                    <a:pt x="22996" y="5361"/>
                    <a:pt x="22996" y="5324"/>
                    <a:pt x="22959" y="5324"/>
                  </a:cubicBezTo>
                  <a:cubicBezTo>
                    <a:pt x="22774" y="5250"/>
                    <a:pt x="22589" y="5139"/>
                    <a:pt x="22441" y="5028"/>
                  </a:cubicBezTo>
                  <a:cubicBezTo>
                    <a:pt x="22293" y="4954"/>
                    <a:pt x="22109" y="4806"/>
                    <a:pt x="21998" y="4658"/>
                  </a:cubicBezTo>
                  <a:lnTo>
                    <a:pt x="21813" y="4474"/>
                  </a:lnTo>
                  <a:cubicBezTo>
                    <a:pt x="21776" y="4455"/>
                    <a:pt x="21748" y="4446"/>
                    <a:pt x="21725" y="4446"/>
                  </a:cubicBezTo>
                  <a:cubicBezTo>
                    <a:pt x="21702" y="4446"/>
                    <a:pt x="21683" y="4455"/>
                    <a:pt x="21665" y="4474"/>
                  </a:cubicBezTo>
                  <a:lnTo>
                    <a:pt x="21665" y="4585"/>
                  </a:lnTo>
                  <a:cubicBezTo>
                    <a:pt x="21665" y="4585"/>
                    <a:pt x="21702" y="4658"/>
                    <a:pt x="21739" y="4806"/>
                  </a:cubicBezTo>
                  <a:cubicBezTo>
                    <a:pt x="21813" y="4880"/>
                    <a:pt x="21887" y="5139"/>
                    <a:pt x="22035" y="5324"/>
                  </a:cubicBezTo>
                  <a:cubicBezTo>
                    <a:pt x="22109" y="5509"/>
                    <a:pt x="22256" y="5620"/>
                    <a:pt x="22404" y="5768"/>
                  </a:cubicBezTo>
                  <a:cubicBezTo>
                    <a:pt x="22367" y="5805"/>
                    <a:pt x="22256" y="5879"/>
                    <a:pt x="22219" y="5915"/>
                  </a:cubicBezTo>
                  <a:cubicBezTo>
                    <a:pt x="22183" y="5915"/>
                    <a:pt x="22109" y="5879"/>
                    <a:pt x="22035" y="5805"/>
                  </a:cubicBezTo>
                  <a:cubicBezTo>
                    <a:pt x="21887" y="5731"/>
                    <a:pt x="21702" y="5657"/>
                    <a:pt x="21517" y="5509"/>
                  </a:cubicBezTo>
                  <a:cubicBezTo>
                    <a:pt x="21369" y="5398"/>
                    <a:pt x="21258" y="5250"/>
                    <a:pt x="21110" y="5139"/>
                  </a:cubicBezTo>
                  <a:cubicBezTo>
                    <a:pt x="20999" y="5028"/>
                    <a:pt x="20962" y="4954"/>
                    <a:pt x="20926" y="4954"/>
                  </a:cubicBezTo>
                  <a:cubicBezTo>
                    <a:pt x="20907" y="4917"/>
                    <a:pt x="20879" y="4899"/>
                    <a:pt x="20852" y="4899"/>
                  </a:cubicBezTo>
                  <a:cubicBezTo>
                    <a:pt x="20824" y="4899"/>
                    <a:pt x="20796" y="4917"/>
                    <a:pt x="20778" y="4954"/>
                  </a:cubicBezTo>
                  <a:lnTo>
                    <a:pt x="20778" y="5028"/>
                  </a:lnTo>
                  <a:cubicBezTo>
                    <a:pt x="20778" y="5028"/>
                    <a:pt x="20815" y="5139"/>
                    <a:pt x="20889" y="5250"/>
                  </a:cubicBezTo>
                  <a:cubicBezTo>
                    <a:pt x="20926" y="5435"/>
                    <a:pt x="20999" y="5657"/>
                    <a:pt x="21110" y="5805"/>
                  </a:cubicBezTo>
                  <a:cubicBezTo>
                    <a:pt x="21184" y="5989"/>
                    <a:pt x="21332" y="6174"/>
                    <a:pt x="21443" y="6322"/>
                  </a:cubicBezTo>
                  <a:cubicBezTo>
                    <a:pt x="21332" y="6396"/>
                    <a:pt x="21295" y="6433"/>
                    <a:pt x="21184" y="6433"/>
                  </a:cubicBezTo>
                  <a:cubicBezTo>
                    <a:pt x="21147" y="6433"/>
                    <a:pt x="21110" y="6359"/>
                    <a:pt x="21073" y="6322"/>
                  </a:cubicBezTo>
                  <a:cubicBezTo>
                    <a:pt x="20926" y="6248"/>
                    <a:pt x="20741" y="6137"/>
                    <a:pt x="20593" y="6026"/>
                  </a:cubicBezTo>
                  <a:cubicBezTo>
                    <a:pt x="20445" y="5879"/>
                    <a:pt x="20334" y="5731"/>
                    <a:pt x="20223" y="5583"/>
                  </a:cubicBezTo>
                  <a:cubicBezTo>
                    <a:pt x="20149" y="5509"/>
                    <a:pt x="20075" y="5398"/>
                    <a:pt x="20075" y="5398"/>
                  </a:cubicBezTo>
                  <a:cubicBezTo>
                    <a:pt x="20075" y="5361"/>
                    <a:pt x="20038" y="5361"/>
                    <a:pt x="20001" y="5361"/>
                  </a:cubicBezTo>
                  <a:cubicBezTo>
                    <a:pt x="19964" y="5361"/>
                    <a:pt x="19964" y="5398"/>
                    <a:pt x="19964" y="5472"/>
                  </a:cubicBezTo>
                  <a:cubicBezTo>
                    <a:pt x="19964" y="5472"/>
                    <a:pt x="19964" y="5546"/>
                    <a:pt x="20001" y="5731"/>
                  </a:cubicBezTo>
                  <a:cubicBezTo>
                    <a:pt x="20038" y="5842"/>
                    <a:pt x="20075" y="6063"/>
                    <a:pt x="20186" y="6285"/>
                  </a:cubicBezTo>
                  <a:cubicBezTo>
                    <a:pt x="20260" y="6470"/>
                    <a:pt x="20371" y="6655"/>
                    <a:pt x="20445" y="6803"/>
                  </a:cubicBezTo>
                  <a:cubicBezTo>
                    <a:pt x="20371" y="6840"/>
                    <a:pt x="20334" y="6877"/>
                    <a:pt x="20223" y="6877"/>
                  </a:cubicBezTo>
                  <a:cubicBezTo>
                    <a:pt x="20186" y="6877"/>
                    <a:pt x="20186" y="6840"/>
                    <a:pt x="20149" y="6840"/>
                  </a:cubicBezTo>
                  <a:cubicBezTo>
                    <a:pt x="20001" y="6766"/>
                    <a:pt x="19816" y="6618"/>
                    <a:pt x="19705" y="6470"/>
                  </a:cubicBezTo>
                  <a:cubicBezTo>
                    <a:pt x="19595" y="6322"/>
                    <a:pt x="19447" y="6174"/>
                    <a:pt x="19336" y="6063"/>
                  </a:cubicBezTo>
                  <a:cubicBezTo>
                    <a:pt x="19262" y="5915"/>
                    <a:pt x="19225" y="5842"/>
                    <a:pt x="19225" y="5842"/>
                  </a:cubicBezTo>
                  <a:cubicBezTo>
                    <a:pt x="19225" y="5768"/>
                    <a:pt x="19151" y="5768"/>
                    <a:pt x="19114" y="5768"/>
                  </a:cubicBezTo>
                  <a:cubicBezTo>
                    <a:pt x="19077" y="5768"/>
                    <a:pt x="19077" y="5842"/>
                    <a:pt x="19077" y="5879"/>
                  </a:cubicBezTo>
                  <a:cubicBezTo>
                    <a:pt x="19077" y="5879"/>
                    <a:pt x="19077" y="5952"/>
                    <a:pt x="19114" y="6137"/>
                  </a:cubicBezTo>
                  <a:cubicBezTo>
                    <a:pt x="19114" y="6248"/>
                    <a:pt x="19225" y="6470"/>
                    <a:pt x="19299" y="6692"/>
                  </a:cubicBezTo>
                  <a:cubicBezTo>
                    <a:pt x="19336" y="6877"/>
                    <a:pt x="19447" y="7025"/>
                    <a:pt x="19521" y="7209"/>
                  </a:cubicBezTo>
                  <a:cubicBezTo>
                    <a:pt x="19447" y="7246"/>
                    <a:pt x="19336" y="7246"/>
                    <a:pt x="19262" y="7320"/>
                  </a:cubicBezTo>
                  <a:cubicBezTo>
                    <a:pt x="19225" y="7320"/>
                    <a:pt x="19225" y="7246"/>
                    <a:pt x="19151" y="7246"/>
                  </a:cubicBezTo>
                  <a:cubicBezTo>
                    <a:pt x="19040" y="7172"/>
                    <a:pt x="18892" y="7025"/>
                    <a:pt x="18744" y="6877"/>
                  </a:cubicBezTo>
                  <a:cubicBezTo>
                    <a:pt x="18596" y="6729"/>
                    <a:pt x="18522" y="6618"/>
                    <a:pt x="18412" y="6433"/>
                  </a:cubicBezTo>
                  <a:cubicBezTo>
                    <a:pt x="18375" y="6322"/>
                    <a:pt x="18338" y="6248"/>
                    <a:pt x="18338" y="6174"/>
                  </a:cubicBezTo>
                  <a:cubicBezTo>
                    <a:pt x="18338" y="6137"/>
                    <a:pt x="18301" y="6137"/>
                    <a:pt x="18227" y="6137"/>
                  </a:cubicBezTo>
                  <a:cubicBezTo>
                    <a:pt x="18190" y="6137"/>
                    <a:pt x="18190" y="6174"/>
                    <a:pt x="18190" y="6248"/>
                  </a:cubicBezTo>
                  <a:lnTo>
                    <a:pt x="18190" y="6285"/>
                  </a:lnTo>
                  <a:lnTo>
                    <a:pt x="18190" y="6470"/>
                  </a:lnTo>
                  <a:cubicBezTo>
                    <a:pt x="18190" y="6544"/>
                    <a:pt x="18227" y="6803"/>
                    <a:pt x="18338" y="7025"/>
                  </a:cubicBezTo>
                  <a:cubicBezTo>
                    <a:pt x="18375" y="7172"/>
                    <a:pt x="18412" y="7357"/>
                    <a:pt x="18522" y="7468"/>
                  </a:cubicBezTo>
                  <a:cubicBezTo>
                    <a:pt x="18412" y="7542"/>
                    <a:pt x="18338" y="7542"/>
                    <a:pt x="18227" y="7579"/>
                  </a:cubicBezTo>
                  <a:lnTo>
                    <a:pt x="18190" y="7542"/>
                  </a:lnTo>
                  <a:cubicBezTo>
                    <a:pt x="18042" y="7431"/>
                    <a:pt x="17931" y="7246"/>
                    <a:pt x="17820" y="7099"/>
                  </a:cubicBezTo>
                  <a:cubicBezTo>
                    <a:pt x="17746" y="6988"/>
                    <a:pt x="17598" y="6803"/>
                    <a:pt x="17561" y="6655"/>
                  </a:cubicBezTo>
                  <a:cubicBezTo>
                    <a:pt x="17487" y="6507"/>
                    <a:pt x="17450" y="6433"/>
                    <a:pt x="17450" y="6433"/>
                  </a:cubicBezTo>
                  <a:cubicBezTo>
                    <a:pt x="17450" y="6359"/>
                    <a:pt x="17413" y="6359"/>
                    <a:pt x="17376" y="6359"/>
                  </a:cubicBezTo>
                  <a:cubicBezTo>
                    <a:pt x="17302" y="6359"/>
                    <a:pt x="17302" y="6433"/>
                    <a:pt x="17302" y="6470"/>
                  </a:cubicBezTo>
                  <a:lnTo>
                    <a:pt x="17302" y="6729"/>
                  </a:lnTo>
                  <a:cubicBezTo>
                    <a:pt x="17302" y="6914"/>
                    <a:pt x="17376" y="7172"/>
                    <a:pt x="17413" y="7357"/>
                  </a:cubicBezTo>
                  <a:cubicBezTo>
                    <a:pt x="17450" y="7468"/>
                    <a:pt x="17487" y="7653"/>
                    <a:pt x="17561" y="7801"/>
                  </a:cubicBezTo>
                  <a:cubicBezTo>
                    <a:pt x="17450" y="7801"/>
                    <a:pt x="17376" y="7838"/>
                    <a:pt x="17265" y="7838"/>
                  </a:cubicBezTo>
                  <a:lnTo>
                    <a:pt x="17228" y="7801"/>
                  </a:lnTo>
                  <a:cubicBezTo>
                    <a:pt x="17081" y="7653"/>
                    <a:pt x="17007" y="7542"/>
                    <a:pt x="16859" y="7394"/>
                  </a:cubicBezTo>
                  <a:cubicBezTo>
                    <a:pt x="16748" y="7246"/>
                    <a:pt x="16674" y="7062"/>
                    <a:pt x="16563" y="6877"/>
                  </a:cubicBezTo>
                  <a:cubicBezTo>
                    <a:pt x="16526" y="6729"/>
                    <a:pt x="16489" y="6655"/>
                    <a:pt x="16489" y="6655"/>
                  </a:cubicBezTo>
                  <a:cubicBezTo>
                    <a:pt x="16489" y="6618"/>
                    <a:pt x="16452" y="6618"/>
                    <a:pt x="16378" y="6618"/>
                  </a:cubicBezTo>
                  <a:cubicBezTo>
                    <a:pt x="16341" y="6618"/>
                    <a:pt x="16304" y="6655"/>
                    <a:pt x="16304" y="6692"/>
                  </a:cubicBezTo>
                  <a:lnTo>
                    <a:pt x="16304" y="6988"/>
                  </a:lnTo>
                  <a:cubicBezTo>
                    <a:pt x="16304" y="7172"/>
                    <a:pt x="16304" y="7394"/>
                    <a:pt x="16341" y="7579"/>
                  </a:cubicBezTo>
                  <a:cubicBezTo>
                    <a:pt x="16378" y="7727"/>
                    <a:pt x="16378" y="7912"/>
                    <a:pt x="16452" y="8023"/>
                  </a:cubicBezTo>
                  <a:cubicBezTo>
                    <a:pt x="16341" y="8023"/>
                    <a:pt x="16267" y="8097"/>
                    <a:pt x="16156" y="8097"/>
                  </a:cubicBezTo>
                  <a:cubicBezTo>
                    <a:pt x="16008" y="7949"/>
                    <a:pt x="15934" y="7801"/>
                    <a:pt x="15824" y="7616"/>
                  </a:cubicBezTo>
                  <a:cubicBezTo>
                    <a:pt x="15750" y="7468"/>
                    <a:pt x="15639" y="7283"/>
                    <a:pt x="15602" y="7099"/>
                  </a:cubicBezTo>
                  <a:cubicBezTo>
                    <a:pt x="15565" y="6988"/>
                    <a:pt x="15565" y="6914"/>
                    <a:pt x="15565" y="6877"/>
                  </a:cubicBezTo>
                  <a:cubicBezTo>
                    <a:pt x="15565" y="6840"/>
                    <a:pt x="15528" y="6840"/>
                    <a:pt x="15454" y="6840"/>
                  </a:cubicBezTo>
                  <a:cubicBezTo>
                    <a:pt x="15417" y="6840"/>
                    <a:pt x="15380" y="6877"/>
                    <a:pt x="15380" y="6877"/>
                  </a:cubicBezTo>
                  <a:cubicBezTo>
                    <a:pt x="15380" y="6877"/>
                    <a:pt x="15380" y="6988"/>
                    <a:pt x="15343" y="7172"/>
                  </a:cubicBezTo>
                  <a:lnTo>
                    <a:pt x="15343" y="7764"/>
                  </a:lnTo>
                  <a:cubicBezTo>
                    <a:pt x="15343" y="7912"/>
                    <a:pt x="15380" y="8097"/>
                    <a:pt x="15417" y="8208"/>
                  </a:cubicBezTo>
                  <a:cubicBezTo>
                    <a:pt x="15343" y="8208"/>
                    <a:pt x="15232" y="8208"/>
                    <a:pt x="15195" y="8282"/>
                  </a:cubicBezTo>
                  <a:lnTo>
                    <a:pt x="15158" y="8282"/>
                  </a:lnTo>
                  <a:cubicBezTo>
                    <a:pt x="15047" y="8134"/>
                    <a:pt x="14899" y="7949"/>
                    <a:pt x="14862" y="7801"/>
                  </a:cubicBezTo>
                  <a:cubicBezTo>
                    <a:pt x="14788" y="7653"/>
                    <a:pt x="14714" y="7505"/>
                    <a:pt x="14677" y="7283"/>
                  </a:cubicBezTo>
                  <a:cubicBezTo>
                    <a:pt x="14641" y="7172"/>
                    <a:pt x="14641" y="7099"/>
                    <a:pt x="14641" y="7062"/>
                  </a:cubicBezTo>
                  <a:lnTo>
                    <a:pt x="14641" y="7025"/>
                  </a:lnTo>
                  <a:cubicBezTo>
                    <a:pt x="14622" y="7006"/>
                    <a:pt x="14594" y="6997"/>
                    <a:pt x="14567" y="6997"/>
                  </a:cubicBezTo>
                  <a:cubicBezTo>
                    <a:pt x="14539" y="6997"/>
                    <a:pt x="14511" y="7006"/>
                    <a:pt x="14493" y="7025"/>
                  </a:cubicBezTo>
                  <a:cubicBezTo>
                    <a:pt x="14493" y="7062"/>
                    <a:pt x="14456" y="7172"/>
                    <a:pt x="14456" y="7283"/>
                  </a:cubicBezTo>
                  <a:cubicBezTo>
                    <a:pt x="14419" y="7468"/>
                    <a:pt x="14419" y="7727"/>
                    <a:pt x="14419" y="7912"/>
                  </a:cubicBezTo>
                  <a:cubicBezTo>
                    <a:pt x="14419" y="8023"/>
                    <a:pt x="14419" y="8171"/>
                    <a:pt x="14456" y="8356"/>
                  </a:cubicBezTo>
                  <a:lnTo>
                    <a:pt x="14123" y="8356"/>
                  </a:lnTo>
                  <a:cubicBezTo>
                    <a:pt x="14049" y="8208"/>
                    <a:pt x="13938" y="8023"/>
                    <a:pt x="13901" y="7912"/>
                  </a:cubicBezTo>
                  <a:cubicBezTo>
                    <a:pt x="13864" y="7727"/>
                    <a:pt x="13753" y="7542"/>
                    <a:pt x="13753" y="7394"/>
                  </a:cubicBezTo>
                  <a:cubicBezTo>
                    <a:pt x="13716" y="7246"/>
                    <a:pt x="13716" y="7172"/>
                    <a:pt x="13716" y="7172"/>
                  </a:cubicBezTo>
                  <a:cubicBezTo>
                    <a:pt x="13716" y="7099"/>
                    <a:pt x="13679" y="7062"/>
                    <a:pt x="13605" y="7062"/>
                  </a:cubicBezTo>
                  <a:cubicBezTo>
                    <a:pt x="13568" y="7062"/>
                    <a:pt x="13531" y="7062"/>
                    <a:pt x="13494" y="7394"/>
                  </a:cubicBezTo>
                  <a:cubicBezTo>
                    <a:pt x="13420" y="7579"/>
                    <a:pt x="13383" y="7801"/>
                    <a:pt x="13383" y="7986"/>
                  </a:cubicBezTo>
                  <a:lnTo>
                    <a:pt x="13383" y="8466"/>
                  </a:lnTo>
                  <a:lnTo>
                    <a:pt x="13051" y="8466"/>
                  </a:lnTo>
                  <a:cubicBezTo>
                    <a:pt x="12977" y="8319"/>
                    <a:pt x="12866" y="8134"/>
                    <a:pt x="12829" y="7949"/>
                  </a:cubicBezTo>
                  <a:cubicBezTo>
                    <a:pt x="12792" y="7764"/>
                    <a:pt x="12755" y="7579"/>
                    <a:pt x="12755" y="7431"/>
                  </a:cubicBezTo>
                  <a:lnTo>
                    <a:pt x="12755" y="7209"/>
                  </a:lnTo>
                  <a:cubicBezTo>
                    <a:pt x="12755" y="7172"/>
                    <a:pt x="12681" y="7099"/>
                    <a:pt x="12681" y="7099"/>
                  </a:cubicBezTo>
                  <a:cubicBezTo>
                    <a:pt x="12644" y="7099"/>
                    <a:pt x="12607" y="7099"/>
                    <a:pt x="12607" y="7172"/>
                  </a:cubicBezTo>
                  <a:cubicBezTo>
                    <a:pt x="12607" y="7172"/>
                    <a:pt x="12570" y="7246"/>
                    <a:pt x="12496" y="7394"/>
                  </a:cubicBezTo>
                  <a:lnTo>
                    <a:pt x="12385" y="7949"/>
                  </a:lnTo>
                  <a:cubicBezTo>
                    <a:pt x="12385" y="8097"/>
                    <a:pt x="12311" y="8282"/>
                    <a:pt x="12385" y="8393"/>
                  </a:cubicBezTo>
                  <a:lnTo>
                    <a:pt x="12053" y="8393"/>
                  </a:lnTo>
                  <a:cubicBezTo>
                    <a:pt x="11942" y="8282"/>
                    <a:pt x="11905" y="8097"/>
                    <a:pt x="11868" y="7912"/>
                  </a:cubicBezTo>
                  <a:cubicBezTo>
                    <a:pt x="11831" y="7727"/>
                    <a:pt x="11831" y="7542"/>
                    <a:pt x="11831" y="7357"/>
                  </a:cubicBezTo>
                  <a:lnTo>
                    <a:pt x="11831" y="7099"/>
                  </a:lnTo>
                  <a:cubicBezTo>
                    <a:pt x="11831" y="7062"/>
                    <a:pt x="11831" y="7025"/>
                    <a:pt x="11757" y="7025"/>
                  </a:cubicBezTo>
                  <a:cubicBezTo>
                    <a:pt x="11720" y="7025"/>
                    <a:pt x="11683" y="7025"/>
                    <a:pt x="11683" y="7062"/>
                  </a:cubicBezTo>
                  <a:cubicBezTo>
                    <a:pt x="11683" y="7062"/>
                    <a:pt x="11646" y="7172"/>
                    <a:pt x="11572" y="7283"/>
                  </a:cubicBezTo>
                  <a:cubicBezTo>
                    <a:pt x="11498" y="7468"/>
                    <a:pt x="11461" y="7653"/>
                    <a:pt x="11387" y="7838"/>
                  </a:cubicBezTo>
                  <a:cubicBezTo>
                    <a:pt x="11350" y="7986"/>
                    <a:pt x="11350" y="8171"/>
                    <a:pt x="11350" y="8319"/>
                  </a:cubicBezTo>
                  <a:lnTo>
                    <a:pt x="11091" y="8319"/>
                  </a:lnTo>
                  <a:lnTo>
                    <a:pt x="11091" y="8282"/>
                  </a:lnTo>
                  <a:cubicBezTo>
                    <a:pt x="11017" y="8134"/>
                    <a:pt x="10943" y="7949"/>
                    <a:pt x="10943" y="7764"/>
                  </a:cubicBezTo>
                  <a:cubicBezTo>
                    <a:pt x="10906" y="7579"/>
                    <a:pt x="10906" y="7394"/>
                    <a:pt x="10906" y="7209"/>
                  </a:cubicBezTo>
                  <a:cubicBezTo>
                    <a:pt x="10906" y="7062"/>
                    <a:pt x="10943" y="6988"/>
                    <a:pt x="10943" y="6988"/>
                  </a:cubicBezTo>
                  <a:cubicBezTo>
                    <a:pt x="10943" y="6914"/>
                    <a:pt x="10943" y="6877"/>
                    <a:pt x="10906" y="6877"/>
                  </a:cubicBezTo>
                  <a:cubicBezTo>
                    <a:pt x="10833" y="6877"/>
                    <a:pt x="10796" y="6877"/>
                    <a:pt x="10796" y="6914"/>
                  </a:cubicBezTo>
                  <a:cubicBezTo>
                    <a:pt x="10796" y="6914"/>
                    <a:pt x="10759" y="7025"/>
                    <a:pt x="10648" y="7172"/>
                  </a:cubicBezTo>
                  <a:cubicBezTo>
                    <a:pt x="10574" y="7357"/>
                    <a:pt x="10537" y="7542"/>
                    <a:pt x="10426" y="7727"/>
                  </a:cubicBezTo>
                  <a:cubicBezTo>
                    <a:pt x="10389" y="7838"/>
                    <a:pt x="10352" y="8023"/>
                    <a:pt x="10352" y="8208"/>
                  </a:cubicBezTo>
                  <a:cubicBezTo>
                    <a:pt x="10241" y="8208"/>
                    <a:pt x="10167" y="8171"/>
                    <a:pt x="10056" y="8171"/>
                  </a:cubicBezTo>
                  <a:lnTo>
                    <a:pt x="10056" y="8134"/>
                  </a:lnTo>
                  <a:cubicBezTo>
                    <a:pt x="10019" y="7986"/>
                    <a:pt x="9982" y="7764"/>
                    <a:pt x="9982" y="7616"/>
                  </a:cubicBezTo>
                  <a:lnTo>
                    <a:pt x="9982" y="7062"/>
                  </a:lnTo>
                  <a:cubicBezTo>
                    <a:pt x="9982" y="6914"/>
                    <a:pt x="10019" y="6840"/>
                    <a:pt x="10019" y="6840"/>
                  </a:cubicBezTo>
                  <a:lnTo>
                    <a:pt x="10019" y="6729"/>
                  </a:lnTo>
                  <a:lnTo>
                    <a:pt x="9982" y="6692"/>
                  </a:lnTo>
                  <a:cubicBezTo>
                    <a:pt x="9908" y="6692"/>
                    <a:pt x="9908" y="6692"/>
                    <a:pt x="9723" y="6988"/>
                  </a:cubicBezTo>
                  <a:cubicBezTo>
                    <a:pt x="9649" y="7172"/>
                    <a:pt x="9539" y="7357"/>
                    <a:pt x="9502" y="7542"/>
                  </a:cubicBezTo>
                  <a:cubicBezTo>
                    <a:pt x="9465" y="7727"/>
                    <a:pt x="9428" y="7838"/>
                    <a:pt x="9354" y="8023"/>
                  </a:cubicBezTo>
                  <a:lnTo>
                    <a:pt x="9317" y="8023"/>
                  </a:lnTo>
                  <a:cubicBezTo>
                    <a:pt x="9280" y="8023"/>
                    <a:pt x="9169" y="7986"/>
                    <a:pt x="9132" y="7986"/>
                  </a:cubicBezTo>
                  <a:lnTo>
                    <a:pt x="9095" y="7986"/>
                  </a:lnTo>
                  <a:cubicBezTo>
                    <a:pt x="9095" y="7949"/>
                    <a:pt x="9095" y="7949"/>
                    <a:pt x="9058" y="7912"/>
                  </a:cubicBezTo>
                  <a:cubicBezTo>
                    <a:pt x="8984" y="7727"/>
                    <a:pt x="8947" y="7542"/>
                    <a:pt x="8947" y="7394"/>
                  </a:cubicBezTo>
                  <a:cubicBezTo>
                    <a:pt x="8947" y="7209"/>
                    <a:pt x="8947" y="7025"/>
                    <a:pt x="8984" y="6840"/>
                  </a:cubicBezTo>
                  <a:cubicBezTo>
                    <a:pt x="9058" y="6692"/>
                    <a:pt x="9058" y="6618"/>
                    <a:pt x="9058" y="6618"/>
                  </a:cubicBezTo>
                  <a:cubicBezTo>
                    <a:pt x="9058" y="6544"/>
                    <a:pt x="9058" y="6507"/>
                    <a:pt x="8984" y="6507"/>
                  </a:cubicBezTo>
                  <a:lnTo>
                    <a:pt x="8910" y="6507"/>
                  </a:lnTo>
                  <a:cubicBezTo>
                    <a:pt x="8910" y="6507"/>
                    <a:pt x="8799" y="6618"/>
                    <a:pt x="8725" y="6729"/>
                  </a:cubicBezTo>
                  <a:cubicBezTo>
                    <a:pt x="8614" y="6877"/>
                    <a:pt x="8503" y="7099"/>
                    <a:pt x="8429" y="7246"/>
                  </a:cubicBezTo>
                  <a:cubicBezTo>
                    <a:pt x="8355" y="7431"/>
                    <a:pt x="8319" y="7616"/>
                    <a:pt x="8245" y="7801"/>
                  </a:cubicBezTo>
                  <a:cubicBezTo>
                    <a:pt x="8171" y="7801"/>
                    <a:pt x="8134" y="7764"/>
                    <a:pt x="8023" y="7764"/>
                  </a:cubicBezTo>
                  <a:cubicBezTo>
                    <a:pt x="8023" y="7727"/>
                    <a:pt x="7986" y="7653"/>
                    <a:pt x="7986" y="7616"/>
                  </a:cubicBezTo>
                  <a:cubicBezTo>
                    <a:pt x="7949" y="7431"/>
                    <a:pt x="7949" y="7246"/>
                    <a:pt x="7949" y="7062"/>
                  </a:cubicBezTo>
                  <a:cubicBezTo>
                    <a:pt x="7949" y="6877"/>
                    <a:pt x="7986" y="6692"/>
                    <a:pt x="8023" y="6544"/>
                  </a:cubicBezTo>
                  <a:cubicBezTo>
                    <a:pt x="8060" y="6433"/>
                    <a:pt x="8134" y="6322"/>
                    <a:pt x="8134" y="6322"/>
                  </a:cubicBezTo>
                  <a:cubicBezTo>
                    <a:pt x="8134" y="6285"/>
                    <a:pt x="8134" y="6248"/>
                    <a:pt x="8060" y="6248"/>
                  </a:cubicBezTo>
                  <a:lnTo>
                    <a:pt x="7986" y="6248"/>
                  </a:lnTo>
                  <a:cubicBezTo>
                    <a:pt x="7986" y="6248"/>
                    <a:pt x="7875" y="6322"/>
                    <a:pt x="7801" y="6470"/>
                  </a:cubicBezTo>
                  <a:cubicBezTo>
                    <a:pt x="7653" y="6618"/>
                    <a:pt x="7579" y="6803"/>
                    <a:pt x="7468" y="6988"/>
                  </a:cubicBezTo>
                  <a:cubicBezTo>
                    <a:pt x="7394" y="7172"/>
                    <a:pt x="7283" y="7357"/>
                    <a:pt x="7246" y="7542"/>
                  </a:cubicBezTo>
                  <a:cubicBezTo>
                    <a:pt x="7135" y="7468"/>
                    <a:pt x="7098" y="7468"/>
                    <a:pt x="7025" y="7431"/>
                  </a:cubicBezTo>
                  <a:cubicBezTo>
                    <a:pt x="7025" y="7394"/>
                    <a:pt x="6951" y="7357"/>
                    <a:pt x="6951" y="7246"/>
                  </a:cubicBezTo>
                  <a:cubicBezTo>
                    <a:pt x="6914" y="7062"/>
                    <a:pt x="6914" y="6877"/>
                    <a:pt x="6951" y="6692"/>
                  </a:cubicBezTo>
                  <a:cubicBezTo>
                    <a:pt x="6951" y="6507"/>
                    <a:pt x="7025" y="6322"/>
                    <a:pt x="7098" y="6174"/>
                  </a:cubicBezTo>
                  <a:cubicBezTo>
                    <a:pt x="7135" y="6063"/>
                    <a:pt x="7209" y="5989"/>
                    <a:pt x="7209" y="5952"/>
                  </a:cubicBezTo>
                  <a:lnTo>
                    <a:pt x="7209" y="5879"/>
                  </a:lnTo>
                  <a:cubicBezTo>
                    <a:pt x="7209" y="5805"/>
                    <a:pt x="7135" y="5805"/>
                    <a:pt x="7135" y="5805"/>
                  </a:cubicBezTo>
                  <a:cubicBezTo>
                    <a:pt x="7135" y="5805"/>
                    <a:pt x="7098" y="5805"/>
                    <a:pt x="6914" y="6063"/>
                  </a:cubicBezTo>
                  <a:cubicBezTo>
                    <a:pt x="6766" y="6174"/>
                    <a:pt x="6655" y="6359"/>
                    <a:pt x="6544" y="6507"/>
                  </a:cubicBezTo>
                  <a:cubicBezTo>
                    <a:pt x="6470" y="6692"/>
                    <a:pt x="6359" y="6877"/>
                    <a:pt x="6322" y="7062"/>
                  </a:cubicBezTo>
                  <a:cubicBezTo>
                    <a:pt x="6285" y="7025"/>
                    <a:pt x="6174" y="7025"/>
                    <a:pt x="6137" y="6988"/>
                  </a:cubicBezTo>
                  <a:cubicBezTo>
                    <a:pt x="6137" y="6914"/>
                    <a:pt x="6137" y="6877"/>
                    <a:pt x="6100" y="6803"/>
                  </a:cubicBezTo>
                  <a:cubicBezTo>
                    <a:pt x="6100" y="6618"/>
                    <a:pt x="6100" y="6433"/>
                    <a:pt x="6137" y="6248"/>
                  </a:cubicBezTo>
                  <a:cubicBezTo>
                    <a:pt x="6174" y="6063"/>
                    <a:pt x="6211" y="5879"/>
                    <a:pt x="6322" y="5731"/>
                  </a:cubicBezTo>
                  <a:cubicBezTo>
                    <a:pt x="6359" y="5583"/>
                    <a:pt x="6470" y="5509"/>
                    <a:pt x="6470" y="5509"/>
                  </a:cubicBezTo>
                  <a:lnTo>
                    <a:pt x="6470" y="5398"/>
                  </a:lnTo>
                  <a:cubicBezTo>
                    <a:pt x="6433" y="5379"/>
                    <a:pt x="6405" y="5370"/>
                    <a:pt x="6387" y="5370"/>
                  </a:cubicBezTo>
                  <a:cubicBezTo>
                    <a:pt x="6368" y="5370"/>
                    <a:pt x="6359" y="5379"/>
                    <a:pt x="6359" y="5398"/>
                  </a:cubicBezTo>
                  <a:cubicBezTo>
                    <a:pt x="6359" y="5398"/>
                    <a:pt x="6285" y="5435"/>
                    <a:pt x="6137" y="5583"/>
                  </a:cubicBezTo>
                  <a:cubicBezTo>
                    <a:pt x="5989" y="5731"/>
                    <a:pt x="5841" y="5879"/>
                    <a:pt x="5731" y="6063"/>
                  </a:cubicBezTo>
                  <a:cubicBezTo>
                    <a:pt x="5583" y="6248"/>
                    <a:pt x="5472" y="6433"/>
                    <a:pt x="5435" y="6618"/>
                  </a:cubicBezTo>
                  <a:lnTo>
                    <a:pt x="5435" y="6655"/>
                  </a:lnTo>
                  <a:cubicBezTo>
                    <a:pt x="5361" y="6618"/>
                    <a:pt x="5287" y="6544"/>
                    <a:pt x="5213" y="6544"/>
                  </a:cubicBezTo>
                  <a:lnTo>
                    <a:pt x="5213" y="6359"/>
                  </a:lnTo>
                  <a:cubicBezTo>
                    <a:pt x="5213" y="6174"/>
                    <a:pt x="5213" y="5989"/>
                    <a:pt x="5250" y="5805"/>
                  </a:cubicBezTo>
                  <a:cubicBezTo>
                    <a:pt x="5287" y="5657"/>
                    <a:pt x="5398" y="5435"/>
                    <a:pt x="5435" y="5324"/>
                  </a:cubicBezTo>
                  <a:cubicBezTo>
                    <a:pt x="5472" y="5213"/>
                    <a:pt x="5583" y="5139"/>
                    <a:pt x="5583" y="5139"/>
                  </a:cubicBezTo>
                  <a:lnTo>
                    <a:pt x="5583" y="5028"/>
                  </a:lnTo>
                  <a:lnTo>
                    <a:pt x="5546" y="4991"/>
                  </a:lnTo>
                  <a:lnTo>
                    <a:pt x="5472" y="4991"/>
                  </a:lnTo>
                  <a:cubicBezTo>
                    <a:pt x="5472" y="4991"/>
                    <a:pt x="5398" y="5028"/>
                    <a:pt x="5250" y="5176"/>
                  </a:cubicBezTo>
                  <a:cubicBezTo>
                    <a:pt x="5102" y="5324"/>
                    <a:pt x="4917" y="5435"/>
                    <a:pt x="4843" y="5583"/>
                  </a:cubicBezTo>
                  <a:cubicBezTo>
                    <a:pt x="4695" y="5731"/>
                    <a:pt x="4621" y="5952"/>
                    <a:pt x="4511" y="6100"/>
                  </a:cubicBezTo>
                  <a:cubicBezTo>
                    <a:pt x="4474" y="6063"/>
                    <a:pt x="4363" y="5989"/>
                    <a:pt x="4326" y="5989"/>
                  </a:cubicBezTo>
                  <a:lnTo>
                    <a:pt x="4326" y="5805"/>
                  </a:lnTo>
                  <a:cubicBezTo>
                    <a:pt x="4326" y="5583"/>
                    <a:pt x="4326" y="5398"/>
                    <a:pt x="4437" y="5213"/>
                  </a:cubicBezTo>
                  <a:cubicBezTo>
                    <a:pt x="4474" y="5028"/>
                    <a:pt x="4547" y="4917"/>
                    <a:pt x="4658" y="4732"/>
                  </a:cubicBezTo>
                  <a:cubicBezTo>
                    <a:pt x="4769" y="4622"/>
                    <a:pt x="4806" y="4548"/>
                    <a:pt x="4806" y="4548"/>
                  </a:cubicBezTo>
                  <a:cubicBezTo>
                    <a:pt x="7062" y="2366"/>
                    <a:pt x="10130" y="1035"/>
                    <a:pt x="13531" y="1035"/>
                  </a:cubicBezTo>
                  <a:close/>
                  <a:moveTo>
                    <a:pt x="3438" y="5583"/>
                  </a:moveTo>
                  <a:lnTo>
                    <a:pt x="3438" y="5583"/>
                  </a:lnTo>
                  <a:cubicBezTo>
                    <a:pt x="3401" y="5768"/>
                    <a:pt x="3401" y="5915"/>
                    <a:pt x="3364" y="6100"/>
                  </a:cubicBezTo>
                  <a:cubicBezTo>
                    <a:pt x="3327" y="6285"/>
                    <a:pt x="3217" y="6470"/>
                    <a:pt x="3180" y="6618"/>
                  </a:cubicBezTo>
                  <a:cubicBezTo>
                    <a:pt x="3143" y="6766"/>
                    <a:pt x="3032" y="6840"/>
                    <a:pt x="3032" y="6840"/>
                  </a:cubicBezTo>
                  <a:lnTo>
                    <a:pt x="3032" y="6877"/>
                  </a:lnTo>
                  <a:cubicBezTo>
                    <a:pt x="3032" y="6951"/>
                    <a:pt x="3032" y="6988"/>
                    <a:pt x="3069" y="6988"/>
                  </a:cubicBezTo>
                  <a:lnTo>
                    <a:pt x="3180" y="6988"/>
                  </a:lnTo>
                  <a:cubicBezTo>
                    <a:pt x="3217" y="6951"/>
                    <a:pt x="3327" y="6877"/>
                    <a:pt x="3401" y="6803"/>
                  </a:cubicBezTo>
                  <a:cubicBezTo>
                    <a:pt x="3549" y="6655"/>
                    <a:pt x="3734" y="6507"/>
                    <a:pt x="3808" y="6396"/>
                  </a:cubicBezTo>
                  <a:cubicBezTo>
                    <a:pt x="3919" y="6248"/>
                    <a:pt x="4067" y="6100"/>
                    <a:pt x="4141" y="5952"/>
                  </a:cubicBezTo>
                  <a:cubicBezTo>
                    <a:pt x="4252" y="6063"/>
                    <a:pt x="4326" y="6100"/>
                    <a:pt x="4437" y="6211"/>
                  </a:cubicBezTo>
                  <a:cubicBezTo>
                    <a:pt x="4437" y="6285"/>
                    <a:pt x="4363" y="6470"/>
                    <a:pt x="4326" y="6692"/>
                  </a:cubicBezTo>
                  <a:cubicBezTo>
                    <a:pt x="4289" y="6877"/>
                    <a:pt x="4252" y="7062"/>
                    <a:pt x="4178" y="7209"/>
                  </a:cubicBezTo>
                  <a:cubicBezTo>
                    <a:pt x="4141" y="7357"/>
                    <a:pt x="4104" y="7431"/>
                    <a:pt x="4104" y="7431"/>
                  </a:cubicBezTo>
                  <a:lnTo>
                    <a:pt x="4104" y="7542"/>
                  </a:lnTo>
                  <a:cubicBezTo>
                    <a:pt x="4122" y="7561"/>
                    <a:pt x="4132" y="7570"/>
                    <a:pt x="4141" y="7570"/>
                  </a:cubicBezTo>
                  <a:cubicBezTo>
                    <a:pt x="4150" y="7570"/>
                    <a:pt x="4159" y="7561"/>
                    <a:pt x="4178" y="7542"/>
                  </a:cubicBezTo>
                  <a:cubicBezTo>
                    <a:pt x="4178" y="7542"/>
                    <a:pt x="4289" y="7505"/>
                    <a:pt x="4437" y="7357"/>
                  </a:cubicBezTo>
                  <a:cubicBezTo>
                    <a:pt x="4547" y="7209"/>
                    <a:pt x="4695" y="7062"/>
                    <a:pt x="4843" y="6877"/>
                  </a:cubicBezTo>
                  <a:cubicBezTo>
                    <a:pt x="4880" y="6803"/>
                    <a:pt x="4991" y="6692"/>
                    <a:pt x="5028" y="6618"/>
                  </a:cubicBezTo>
                  <a:cubicBezTo>
                    <a:pt x="5102" y="6692"/>
                    <a:pt x="5250" y="6766"/>
                    <a:pt x="5398" y="6840"/>
                  </a:cubicBezTo>
                  <a:cubicBezTo>
                    <a:pt x="5398" y="6951"/>
                    <a:pt x="5398" y="7025"/>
                    <a:pt x="5361" y="7136"/>
                  </a:cubicBezTo>
                  <a:lnTo>
                    <a:pt x="5213" y="7690"/>
                  </a:lnTo>
                  <a:cubicBezTo>
                    <a:pt x="5176" y="7801"/>
                    <a:pt x="5102" y="7912"/>
                    <a:pt x="5102" y="7912"/>
                  </a:cubicBezTo>
                  <a:lnTo>
                    <a:pt x="5102" y="7949"/>
                  </a:lnTo>
                  <a:cubicBezTo>
                    <a:pt x="5102" y="7986"/>
                    <a:pt x="5176" y="7986"/>
                    <a:pt x="5213" y="7986"/>
                  </a:cubicBezTo>
                  <a:lnTo>
                    <a:pt x="5250" y="7986"/>
                  </a:lnTo>
                  <a:lnTo>
                    <a:pt x="5435" y="7801"/>
                  </a:lnTo>
                  <a:cubicBezTo>
                    <a:pt x="5583" y="7690"/>
                    <a:pt x="5731" y="7505"/>
                    <a:pt x="5805" y="7357"/>
                  </a:cubicBezTo>
                  <a:cubicBezTo>
                    <a:pt x="5841" y="7320"/>
                    <a:pt x="5841" y="7246"/>
                    <a:pt x="5915" y="7172"/>
                  </a:cubicBezTo>
                  <a:cubicBezTo>
                    <a:pt x="6026" y="7246"/>
                    <a:pt x="6174" y="7357"/>
                    <a:pt x="6359" y="7394"/>
                  </a:cubicBezTo>
                  <a:lnTo>
                    <a:pt x="6359" y="7579"/>
                  </a:lnTo>
                  <a:cubicBezTo>
                    <a:pt x="6359" y="7764"/>
                    <a:pt x="6322" y="7949"/>
                    <a:pt x="6285" y="8134"/>
                  </a:cubicBezTo>
                  <a:cubicBezTo>
                    <a:pt x="6211" y="8282"/>
                    <a:pt x="6174" y="8356"/>
                    <a:pt x="6174" y="8356"/>
                  </a:cubicBezTo>
                  <a:cubicBezTo>
                    <a:pt x="6174" y="8429"/>
                    <a:pt x="6174" y="8466"/>
                    <a:pt x="6211" y="8466"/>
                  </a:cubicBezTo>
                  <a:lnTo>
                    <a:pt x="6322" y="8466"/>
                  </a:lnTo>
                  <a:lnTo>
                    <a:pt x="6507" y="8282"/>
                  </a:lnTo>
                  <a:cubicBezTo>
                    <a:pt x="6655" y="8134"/>
                    <a:pt x="6729" y="7949"/>
                    <a:pt x="6840" y="7764"/>
                  </a:cubicBezTo>
                  <a:cubicBezTo>
                    <a:pt x="6840" y="7727"/>
                    <a:pt x="6877" y="7690"/>
                    <a:pt x="6877" y="7690"/>
                  </a:cubicBezTo>
                  <a:cubicBezTo>
                    <a:pt x="7025" y="7727"/>
                    <a:pt x="7209" y="7801"/>
                    <a:pt x="7394" y="7912"/>
                  </a:cubicBezTo>
                  <a:lnTo>
                    <a:pt x="7394" y="8060"/>
                  </a:lnTo>
                  <a:cubicBezTo>
                    <a:pt x="7394" y="8245"/>
                    <a:pt x="7394" y="8429"/>
                    <a:pt x="7320" y="8614"/>
                  </a:cubicBezTo>
                  <a:cubicBezTo>
                    <a:pt x="7283" y="8725"/>
                    <a:pt x="7283" y="8836"/>
                    <a:pt x="7283" y="8836"/>
                  </a:cubicBezTo>
                  <a:lnTo>
                    <a:pt x="7283" y="8873"/>
                  </a:lnTo>
                  <a:cubicBezTo>
                    <a:pt x="7283" y="8910"/>
                    <a:pt x="7320" y="8984"/>
                    <a:pt x="7394" y="8984"/>
                  </a:cubicBezTo>
                  <a:cubicBezTo>
                    <a:pt x="7431" y="8984"/>
                    <a:pt x="7431" y="8984"/>
                    <a:pt x="7431" y="8910"/>
                  </a:cubicBezTo>
                  <a:lnTo>
                    <a:pt x="7616" y="8725"/>
                  </a:lnTo>
                  <a:cubicBezTo>
                    <a:pt x="7690" y="8614"/>
                    <a:pt x="7838" y="8429"/>
                    <a:pt x="7949" y="8245"/>
                  </a:cubicBezTo>
                  <a:cubicBezTo>
                    <a:pt x="7949" y="8171"/>
                    <a:pt x="7986" y="8171"/>
                    <a:pt x="7986" y="8134"/>
                  </a:cubicBezTo>
                  <a:cubicBezTo>
                    <a:pt x="8171" y="8171"/>
                    <a:pt x="8355" y="8282"/>
                    <a:pt x="8503" y="8319"/>
                  </a:cubicBezTo>
                  <a:lnTo>
                    <a:pt x="8503" y="8429"/>
                  </a:lnTo>
                  <a:lnTo>
                    <a:pt x="8503" y="8984"/>
                  </a:lnTo>
                  <a:cubicBezTo>
                    <a:pt x="8503" y="9095"/>
                    <a:pt x="8429" y="9206"/>
                    <a:pt x="8429" y="9206"/>
                  </a:cubicBezTo>
                  <a:lnTo>
                    <a:pt x="8429" y="9243"/>
                  </a:lnTo>
                  <a:cubicBezTo>
                    <a:pt x="8429" y="9280"/>
                    <a:pt x="8503" y="9354"/>
                    <a:pt x="8540" y="9354"/>
                  </a:cubicBezTo>
                  <a:lnTo>
                    <a:pt x="8577" y="9354"/>
                  </a:lnTo>
                  <a:cubicBezTo>
                    <a:pt x="8577" y="9354"/>
                    <a:pt x="8614" y="9354"/>
                    <a:pt x="8614" y="9280"/>
                  </a:cubicBezTo>
                  <a:cubicBezTo>
                    <a:pt x="8688" y="9243"/>
                    <a:pt x="8725" y="9206"/>
                    <a:pt x="8762" y="9058"/>
                  </a:cubicBezTo>
                  <a:cubicBezTo>
                    <a:pt x="8873" y="8910"/>
                    <a:pt x="8947" y="8688"/>
                    <a:pt x="9058" y="8503"/>
                  </a:cubicBezTo>
                  <a:lnTo>
                    <a:pt x="9058" y="8466"/>
                  </a:lnTo>
                  <a:lnTo>
                    <a:pt x="9095" y="8466"/>
                  </a:lnTo>
                  <a:cubicBezTo>
                    <a:pt x="9243" y="8503"/>
                    <a:pt x="9428" y="8540"/>
                    <a:pt x="9539" y="8614"/>
                  </a:cubicBezTo>
                  <a:lnTo>
                    <a:pt x="9539" y="8688"/>
                  </a:lnTo>
                  <a:cubicBezTo>
                    <a:pt x="9612" y="8873"/>
                    <a:pt x="9612" y="9058"/>
                    <a:pt x="9539" y="9243"/>
                  </a:cubicBezTo>
                  <a:cubicBezTo>
                    <a:pt x="9539" y="9391"/>
                    <a:pt x="9502" y="9465"/>
                    <a:pt x="9502" y="9465"/>
                  </a:cubicBezTo>
                  <a:lnTo>
                    <a:pt x="9502" y="9539"/>
                  </a:lnTo>
                  <a:cubicBezTo>
                    <a:pt x="9502" y="9576"/>
                    <a:pt x="9539" y="9576"/>
                    <a:pt x="9612" y="9576"/>
                  </a:cubicBezTo>
                  <a:cubicBezTo>
                    <a:pt x="9649" y="9576"/>
                    <a:pt x="9649" y="9576"/>
                    <a:pt x="9686" y="9539"/>
                  </a:cubicBezTo>
                  <a:cubicBezTo>
                    <a:pt x="9686" y="9465"/>
                    <a:pt x="9797" y="9428"/>
                    <a:pt x="9834" y="9280"/>
                  </a:cubicBezTo>
                  <a:cubicBezTo>
                    <a:pt x="9908" y="9169"/>
                    <a:pt x="10019" y="8910"/>
                    <a:pt x="10056" y="8725"/>
                  </a:cubicBezTo>
                  <a:lnTo>
                    <a:pt x="10056" y="8688"/>
                  </a:lnTo>
                  <a:cubicBezTo>
                    <a:pt x="10241" y="8725"/>
                    <a:pt x="10426" y="8725"/>
                    <a:pt x="10611" y="8799"/>
                  </a:cubicBezTo>
                  <a:lnTo>
                    <a:pt x="10611" y="8873"/>
                  </a:lnTo>
                  <a:cubicBezTo>
                    <a:pt x="10648" y="9058"/>
                    <a:pt x="10648" y="9243"/>
                    <a:pt x="10648" y="9428"/>
                  </a:cubicBezTo>
                  <a:lnTo>
                    <a:pt x="10648" y="9650"/>
                  </a:lnTo>
                  <a:cubicBezTo>
                    <a:pt x="10648" y="9723"/>
                    <a:pt x="10648" y="9760"/>
                    <a:pt x="10722" y="9760"/>
                  </a:cubicBezTo>
                  <a:cubicBezTo>
                    <a:pt x="10759" y="9760"/>
                    <a:pt x="10796" y="9760"/>
                    <a:pt x="10796" y="9723"/>
                  </a:cubicBezTo>
                  <a:cubicBezTo>
                    <a:pt x="10796" y="9723"/>
                    <a:pt x="10869" y="9613"/>
                    <a:pt x="10943" y="9465"/>
                  </a:cubicBezTo>
                  <a:cubicBezTo>
                    <a:pt x="11054" y="9280"/>
                    <a:pt x="11091" y="9095"/>
                    <a:pt x="11128" y="8910"/>
                  </a:cubicBezTo>
                  <a:lnTo>
                    <a:pt x="11128" y="8873"/>
                  </a:lnTo>
                  <a:cubicBezTo>
                    <a:pt x="11313" y="8873"/>
                    <a:pt x="11461" y="8910"/>
                    <a:pt x="11683" y="8910"/>
                  </a:cubicBezTo>
                  <a:cubicBezTo>
                    <a:pt x="11683" y="8984"/>
                    <a:pt x="11683" y="8984"/>
                    <a:pt x="11720" y="9021"/>
                  </a:cubicBezTo>
                  <a:cubicBezTo>
                    <a:pt x="11794" y="9206"/>
                    <a:pt x="11831" y="9391"/>
                    <a:pt x="11831" y="9576"/>
                  </a:cubicBezTo>
                  <a:lnTo>
                    <a:pt x="11831" y="9797"/>
                  </a:lnTo>
                  <a:cubicBezTo>
                    <a:pt x="11831" y="9834"/>
                    <a:pt x="11831" y="9834"/>
                    <a:pt x="11868" y="9908"/>
                  </a:cubicBezTo>
                  <a:cubicBezTo>
                    <a:pt x="11880" y="9921"/>
                    <a:pt x="11896" y="9925"/>
                    <a:pt x="11913" y="9925"/>
                  </a:cubicBezTo>
                  <a:cubicBezTo>
                    <a:pt x="11946" y="9925"/>
                    <a:pt x="11979" y="9908"/>
                    <a:pt x="11979" y="9908"/>
                  </a:cubicBezTo>
                  <a:cubicBezTo>
                    <a:pt x="11979" y="9908"/>
                    <a:pt x="12016" y="9797"/>
                    <a:pt x="12090" y="9650"/>
                  </a:cubicBezTo>
                  <a:cubicBezTo>
                    <a:pt x="12200" y="9465"/>
                    <a:pt x="12237" y="9280"/>
                    <a:pt x="12237" y="9095"/>
                  </a:cubicBezTo>
                  <a:lnTo>
                    <a:pt x="12237" y="9058"/>
                  </a:lnTo>
                  <a:lnTo>
                    <a:pt x="12792" y="9058"/>
                  </a:lnTo>
                  <a:cubicBezTo>
                    <a:pt x="12792" y="9095"/>
                    <a:pt x="12829" y="9095"/>
                    <a:pt x="12829" y="9169"/>
                  </a:cubicBezTo>
                  <a:cubicBezTo>
                    <a:pt x="12903" y="9354"/>
                    <a:pt x="12940" y="9539"/>
                    <a:pt x="12977" y="9650"/>
                  </a:cubicBezTo>
                  <a:lnTo>
                    <a:pt x="12977" y="9908"/>
                  </a:lnTo>
                  <a:cubicBezTo>
                    <a:pt x="12977" y="9945"/>
                    <a:pt x="13014" y="9982"/>
                    <a:pt x="13014" y="9982"/>
                  </a:cubicBezTo>
                  <a:cubicBezTo>
                    <a:pt x="13088" y="9982"/>
                    <a:pt x="13088" y="9982"/>
                    <a:pt x="13125" y="9945"/>
                  </a:cubicBezTo>
                  <a:cubicBezTo>
                    <a:pt x="13125" y="9945"/>
                    <a:pt x="13162" y="9834"/>
                    <a:pt x="13199" y="9650"/>
                  </a:cubicBezTo>
                  <a:cubicBezTo>
                    <a:pt x="13273" y="9465"/>
                    <a:pt x="13310" y="9280"/>
                    <a:pt x="13347" y="9058"/>
                  </a:cubicBezTo>
                  <a:lnTo>
                    <a:pt x="13347" y="9021"/>
                  </a:lnTo>
                  <a:lnTo>
                    <a:pt x="13901" y="9021"/>
                  </a:lnTo>
                  <a:cubicBezTo>
                    <a:pt x="13901" y="9058"/>
                    <a:pt x="13938" y="9095"/>
                    <a:pt x="13938" y="9095"/>
                  </a:cubicBezTo>
                  <a:cubicBezTo>
                    <a:pt x="14049" y="9280"/>
                    <a:pt x="14086" y="9465"/>
                    <a:pt x="14123" y="9613"/>
                  </a:cubicBezTo>
                  <a:cubicBezTo>
                    <a:pt x="14197" y="9760"/>
                    <a:pt x="14197" y="9834"/>
                    <a:pt x="14197" y="9834"/>
                  </a:cubicBezTo>
                  <a:lnTo>
                    <a:pt x="14197" y="9908"/>
                  </a:lnTo>
                  <a:lnTo>
                    <a:pt x="14234" y="9945"/>
                  </a:lnTo>
                  <a:cubicBezTo>
                    <a:pt x="14271" y="9945"/>
                    <a:pt x="14271" y="9945"/>
                    <a:pt x="14271" y="9908"/>
                  </a:cubicBezTo>
                  <a:cubicBezTo>
                    <a:pt x="14271" y="9834"/>
                    <a:pt x="14308" y="9760"/>
                    <a:pt x="14382" y="9613"/>
                  </a:cubicBezTo>
                  <a:cubicBezTo>
                    <a:pt x="14419" y="9428"/>
                    <a:pt x="14456" y="9206"/>
                    <a:pt x="14456" y="9021"/>
                  </a:cubicBezTo>
                  <a:lnTo>
                    <a:pt x="14456" y="8910"/>
                  </a:lnTo>
                  <a:cubicBezTo>
                    <a:pt x="14641" y="8910"/>
                    <a:pt x="14788" y="8873"/>
                    <a:pt x="14973" y="8873"/>
                  </a:cubicBezTo>
                  <a:cubicBezTo>
                    <a:pt x="15010" y="8910"/>
                    <a:pt x="15010" y="8984"/>
                    <a:pt x="15010" y="9021"/>
                  </a:cubicBezTo>
                  <a:cubicBezTo>
                    <a:pt x="15121" y="9206"/>
                    <a:pt x="15158" y="9391"/>
                    <a:pt x="15195" y="9539"/>
                  </a:cubicBezTo>
                  <a:cubicBezTo>
                    <a:pt x="15232" y="9650"/>
                    <a:pt x="15232" y="9760"/>
                    <a:pt x="15232" y="9760"/>
                  </a:cubicBezTo>
                  <a:cubicBezTo>
                    <a:pt x="15232" y="9797"/>
                    <a:pt x="15306" y="9797"/>
                    <a:pt x="15343" y="9834"/>
                  </a:cubicBezTo>
                  <a:cubicBezTo>
                    <a:pt x="15380" y="9834"/>
                    <a:pt x="15417" y="9834"/>
                    <a:pt x="15417" y="9797"/>
                  </a:cubicBezTo>
                  <a:cubicBezTo>
                    <a:pt x="15417" y="9797"/>
                    <a:pt x="15491" y="9723"/>
                    <a:pt x="15528" y="9539"/>
                  </a:cubicBezTo>
                  <a:cubicBezTo>
                    <a:pt x="15565" y="9354"/>
                    <a:pt x="15565" y="9095"/>
                    <a:pt x="15565" y="8910"/>
                  </a:cubicBezTo>
                  <a:lnTo>
                    <a:pt x="15565" y="8836"/>
                  </a:lnTo>
                  <a:cubicBezTo>
                    <a:pt x="15750" y="8799"/>
                    <a:pt x="15898" y="8799"/>
                    <a:pt x="16082" y="8725"/>
                  </a:cubicBezTo>
                  <a:cubicBezTo>
                    <a:pt x="16119" y="8799"/>
                    <a:pt x="16119" y="8836"/>
                    <a:pt x="16156" y="8873"/>
                  </a:cubicBezTo>
                  <a:cubicBezTo>
                    <a:pt x="16267" y="9021"/>
                    <a:pt x="16341" y="9206"/>
                    <a:pt x="16415" y="9391"/>
                  </a:cubicBezTo>
                  <a:cubicBezTo>
                    <a:pt x="16452" y="9539"/>
                    <a:pt x="16452" y="9613"/>
                    <a:pt x="16452" y="9613"/>
                  </a:cubicBezTo>
                  <a:cubicBezTo>
                    <a:pt x="16452" y="9650"/>
                    <a:pt x="16489" y="9650"/>
                    <a:pt x="16526" y="9650"/>
                  </a:cubicBezTo>
                  <a:cubicBezTo>
                    <a:pt x="16600" y="9650"/>
                    <a:pt x="16637" y="9650"/>
                    <a:pt x="16637" y="9613"/>
                  </a:cubicBezTo>
                  <a:cubicBezTo>
                    <a:pt x="16637" y="9613"/>
                    <a:pt x="16674" y="9539"/>
                    <a:pt x="16674" y="9354"/>
                  </a:cubicBezTo>
                  <a:cubicBezTo>
                    <a:pt x="16711" y="9169"/>
                    <a:pt x="16674" y="8910"/>
                    <a:pt x="16674" y="8725"/>
                  </a:cubicBezTo>
                  <a:lnTo>
                    <a:pt x="16674" y="8614"/>
                  </a:lnTo>
                  <a:cubicBezTo>
                    <a:pt x="16822" y="8540"/>
                    <a:pt x="17007" y="8503"/>
                    <a:pt x="17191" y="8503"/>
                  </a:cubicBezTo>
                  <a:cubicBezTo>
                    <a:pt x="17228" y="8540"/>
                    <a:pt x="17265" y="8614"/>
                    <a:pt x="17339" y="8688"/>
                  </a:cubicBezTo>
                  <a:cubicBezTo>
                    <a:pt x="17413" y="8836"/>
                    <a:pt x="17561" y="9021"/>
                    <a:pt x="17598" y="9169"/>
                  </a:cubicBezTo>
                  <a:cubicBezTo>
                    <a:pt x="17635" y="9280"/>
                    <a:pt x="17709" y="9391"/>
                    <a:pt x="17709" y="9391"/>
                  </a:cubicBezTo>
                  <a:lnTo>
                    <a:pt x="17709" y="9428"/>
                  </a:lnTo>
                  <a:cubicBezTo>
                    <a:pt x="17709" y="9465"/>
                    <a:pt x="17746" y="9465"/>
                    <a:pt x="17783" y="9465"/>
                  </a:cubicBezTo>
                  <a:cubicBezTo>
                    <a:pt x="17820" y="9465"/>
                    <a:pt x="17820" y="9428"/>
                    <a:pt x="17820" y="9428"/>
                  </a:cubicBezTo>
                  <a:cubicBezTo>
                    <a:pt x="17820" y="9391"/>
                    <a:pt x="17894" y="9280"/>
                    <a:pt x="17894" y="9169"/>
                  </a:cubicBezTo>
                  <a:cubicBezTo>
                    <a:pt x="17894" y="8984"/>
                    <a:pt x="17894" y="8725"/>
                    <a:pt x="17820" y="8540"/>
                  </a:cubicBezTo>
                  <a:cubicBezTo>
                    <a:pt x="17820" y="8503"/>
                    <a:pt x="17820" y="8466"/>
                    <a:pt x="17783" y="8429"/>
                  </a:cubicBezTo>
                  <a:cubicBezTo>
                    <a:pt x="17931" y="8356"/>
                    <a:pt x="18116" y="8319"/>
                    <a:pt x="18264" y="8282"/>
                  </a:cubicBezTo>
                  <a:lnTo>
                    <a:pt x="18448" y="8466"/>
                  </a:lnTo>
                  <a:cubicBezTo>
                    <a:pt x="18559" y="8614"/>
                    <a:pt x="18670" y="8799"/>
                    <a:pt x="18744" y="8910"/>
                  </a:cubicBezTo>
                  <a:cubicBezTo>
                    <a:pt x="18818" y="9058"/>
                    <a:pt x="18855" y="9169"/>
                    <a:pt x="18855" y="9169"/>
                  </a:cubicBezTo>
                  <a:cubicBezTo>
                    <a:pt x="18855" y="9206"/>
                    <a:pt x="18892" y="9206"/>
                    <a:pt x="18929" y="9206"/>
                  </a:cubicBezTo>
                  <a:cubicBezTo>
                    <a:pt x="19003" y="9206"/>
                    <a:pt x="19003" y="9169"/>
                    <a:pt x="19040" y="9169"/>
                  </a:cubicBezTo>
                  <a:lnTo>
                    <a:pt x="19040" y="8873"/>
                  </a:lnTo>
                  <a:cubicBezTo>
                    <a:pt x="19040" y="8688"/>
                    <a:pt x="19003" y="8466"/>
                    <a:pt x="18929" y="8282"/>
                  </a:cubicBezTo>
                  <a:cubicBezTo>
                    <a:pt x="18929" y="8245"/>
                    <a:pt x="18892" y="8134"/>
                    <a:pt x="18892" y="8097"/>
                  </a:cubicBezTo>
                  <a:cubicBezTo>
                    <a:pt x="19040" y="8060"/>
                    <a:pt x="19188" y="7986"/>
                    <a:pt x="19299" y="7912"/>
                  </a:cubicBezTo>
                  <a:cubicBezTo>
                    <a:pt x="19410" y="7986"/>
                    <a:pt x="19484" y="8060"/>
                    <a:pt x="19558" y="8134"/>
                  </a:cubicBezTo>
                  <a:cubicBezTo>
                    <a:pt x="19669" y="8282"/>
                    <a:pt x="19779" y="8466"/>
                    <a:pt x="19853" y="8614"/>
                  </a:cubicBezTo>
                  <a:cubicBezTo>
                    <a:pt x="19964" y="8725"/>
                    <a:pt x="19964" y="8836"/>
                    <a:pt x="19964" y="8836"/>
                  </a:cubicBezTo>
                  <a:lnTo>
                    <a:pt x="19964" y="8873"/>
                  </a:lnTo>
                  <a:cubicBezTo>
                    <a:pt x="19983" y="8892"/>
                    <a:pt x="19992" y="8901"/>
                    <a:pt x="20001" y="8901"/>
                  </a:cubicBezTo>
                  <a:cubicBezTo>
                    <a:pt x="20010" y="8901"/>
                    <a:pt x="20020" y="8892"/>
                    <a:pt x="20038" y="8873"/>
                  </a:cubicBezTo>
                  <a:lnTo>
                    <a:pt x="20112" y="8836"/>
                  </a:lnTo>
                  <a:lnTo>
                    <a:pt x="20112" y="8540"/>
                  </a:lnTo>
                  <a:cubicBezTo>
                    <a:pt x="20112" y="8356"/>
                    <a:pt x="20038" y="8134"/>
                    <a:pt x="19964" y="7949"/>
                  </a:cubicBezTo>
                  <a:cubicBezTo>
                    <a:pt x="19927" y="7875"/>
                    <a:pt x="19927" y="7764"/>
                    <a:pt x="19853" y="7690"/>
                  </a:cubicBezTo>
                  <a:cubicBezTo>
                    <a:pt x="20001" y="7616"/>
                    <a:pt x="20112" y="7542"/>
                    <a:pt x="20223" y="7505"/>
                  </a:cubicBezTo>
                  <a:cubicBezTo>
                    <a:pt x="20334" y="7542"/>
                    <a:pt x="20482" y="7616"/>
                    <a:pt x="20556" y="7764"/>
                  </a:cubicBezTo>
                  <a:cubicBezTo>
                    <a:pt x="20704" y="7912"/>
                    <a:pt x="20852" y="8060"/>
                    <a:pt x="20926" y="8171"/>
                  </a:cubicBezTo>
                  <a:cubicBezTo>
                    <a:pt x="21036" y="8282"/>
                    <a:pt x="21036" y="8356"/>
                    <a:pt x="21073" y="8429"/>
                  </a:cubicBezTo>
                  <a:cubicBezTo>
                    <a:pt x="21087" y="8443"/>
                    <a:pt x="21100" y="8452"/>
                    <a:pt x="21116" y="8452"/>
                  </a:cubicBezTo>
                  <a:cubicBezTo>
                    <a:pt x="21142" y="8452"/>
                    <a:pt x="21174" y="8426"/>
                    <a:pt x="21221" y="8356"/>
                  </a:cubicBezTo>
                  <a:lnTo>
                    <a:pt x="21221" y="8319"/>
                  </a:lnTo>
                  <a:lnTo>
                    <a:pt x="21221" y="8060"/>
                  </a:lnTo>
                  <a:cubicBezTo>
                    <a:pt x="21147" y="7875"/>
                    <a:pt x="21110" y="7616"/>
                    <a:pt x="21036" y="7431"/>
                  </a:cubicBezTo>
                  <a:cubicBezTo>
                    <a:pt x="20962" y="7357"/>
                    <a:pt x="20926" y="7209"/>
                    <a:pt x="20852" y="7136"/>
                  </a:cubicBezTo>
                  <a:cubicBezTo>
                    <a:pt x="20889" y="7062"/>
                    <a:pt x="20926" y="7062"/>
                    <a:pt x="20962" y="7025"/>
                  </a:cubicBezTo>
                  <a:cubicBezTo>
                    <a:pt x="21036" y="6988"/>
                    <a:pt x="21073" y="6988"/>
                    <a:pt x="21110" y="6951"/>
                  </a:cubicBezTo>
                  <a:cubicBezTo>
                    <a:pt x="21258" y="7025"/>
                    <a:pt x="21443" y="7136"/>
                    <a:pt x="21591" y="7209"/>
                  </a:cubicBezTo>
                  <a:lnTo>
                    <a:pt x="21998" y="7616"/>
                  </a:lnTo>
                  <a:cubicBezTo>
                    <a:pt x="22072" y="7727"/>
                    <a:pt x="22146" y="7801"/>
                    <a:pt x="22146" y="7801"/>
                  </a:cubicBezTo>
                  <a:cubicBezTo>
                    <a:pt x="22146" y="7875"/>
                    <a:pt x="22183" y="7875"/>
                    <a:pt x="22219" y="7875"/>
                  </a:cubicBezTo>
                  <a:cubicBezTo>
                    <a:pt x="22256" y="7875"/>
                    <a:pt x="22256" y="7801"/>
                    <a:pt x="22256" y="7764"/>
                  </a:cubicBezTo>
                  <a:cubicBezTo>
                    <a:pt x="22256" y="7764"/>
                    <a:pt x="22256" y="7616"/>
                    <a:pt x="22219" y="7505"/>
                  </a:cubicBezTo>
                  <a:cubicBezTo>
                    <a:pt x="22183" y="7320"/>
                    <a:pt x="22146" y="7136"/>
                    <a:pt x="22035" y="6951"/>
                  </a:cubicBezTo>
                  <a:lnTo>
                    <a:pt x="21776" y="6507"/>
                  </a:lnTo>
                  <a:cubicBezTo>
                    <a:pt x="21850" y="6470"/>
                    <a:pt x="21887" y="6433"/>
                    <a:pt x="21998" y="6322"/>
                  </a:cubicBezTo>
                  <a:cubicBezTo>
                    <a:pt x="22035" y="6322"/>
                    <a:pt x="22035" y="6322"/>
                    <a:pt x="22072" y="6396"/>
                  </a:cubicBezTo>
                  <a:cubicBezTo>
                    <a:pt x="22256" y="6470"/>
                    <a:pt x="22441" y="6581"/>
                    <a:pt x="22589" y="6655"/>
                  </a:cubicBezTo>
                  <a:cubicBezTo>
                    <a:pt x="22737" y="6766"/>
                    <a:pt x="22922" y="6877"/>
                    <a:pt x="22996" y="7025"/>
                  </a:cubicBezTo>
                  <a:cubicBezTo>
                    <a:pt x="23107" y="7136"/>
                    <a:pt x="23144" y="7209"/>
                    <a:pt x="23144" y="7209"/>
                  </a:cubicBezTo>
                  <a:lnTo>
                    <a:pt x="23181" y="7246"/>
                  </a:lnTo>
                  <a:cubicBezTo>
                    <a:pt x="23205" y="7271"/>
                    <a:pt x="23226" y="7279"/>
                    <a:pt x="23242" y="7279"/>
                  </a:cubicBezTo>
                  <a:cubicBezTo>
                    <a:pt x="23275" y="7279"/>
                    <a:pt x="23292" y="7246"/>
                    <a:pt x="23292" y="7246"/>
                  </a:cubicBezTo>
                  <a:lnTo>
                    <a:pt x="23292" y="7209"/>
                  </a:lnTo>
                  <a:cubicBezTo>
                    <a:pt x="23292" y="7136"/>
                    <a:pt x="23255" y="6988"/>
                    <a:pt x="23255" y="6951"/>
                  </a:cubicBezTo>
                  <a:cubicBezTo>
                    <a:pt x="23181" y="6766"/>
                    <a:pt x="23107" y="6581"/>
                    <a:pt x="22996" y="6396"/>
                  </a:cubicBezTo>
                  <a:cubicBezTo>
                    <a:pt x="22922" y="6211"/>
                    <a:pt x="22774" y="6063"/>
                    <a:pt x="22589" y="5915"/>
                  </a:cubicBezTo>
                  <a:cubicBezTo>
                    <a:pt x="22700" y="5879"/>
                    <a:pt x="22737" y="5768"/>
                    <a:pt x="22811" y="5731"/>
                  </a:cubicBezTo>
                  <a:cubicBezTo>
                    <a:pt x="22811" y="5731"/>
                    <a:pt x="22885" y="5731"/>
                    <a:pt x="22885" y="5768"/>
                  </a:cubicBezTo>
                  <a:cubicBezTo>
                    <a:pt x="23070" y="5879"/>
                    <a:pt x="23181" y="6026"/>
                    <a:pt x="23329" y="6137"/>
                  </a:cubicBezTo>
                  <a:cubicBezTo>
                    <a:pt x="23477" y="6618"/>
                    <a:pt x="23624" y="6766"/>
                    <a:pt x="23698" y="6877"/>
                  </a:cubicBezTo>
                  <a:cubicBezTo>
                    <a:pt x="23809" y="7025"/>
                    <a:pt x="23809" y="7099"/>
                    <a:pt x="23809" y="7099"/>
                  </a:cubicBezTo>
                  <a:cubicBezTo>
                    <a:pt x="23809" y="7099"/>
                    <a:pt x="23809" y="7172"/>
                    <a:pt x="23846" y="7172"/>
                  </a:cubicBezTo>
                  <a:lnTo>
                    <a:pt x="23920" y="7172"/>
                  </a:lnTo>
                  <a:lnTo>
                    <a:pt x="23957" y="7099"/>
                  </a:lnTo>
                  <a:lnTo>
                    <a:pt x="23957" y="6840"/>
                  </a:lnTo>
                  <a:cubicBezTo>
                    <a:pt x="23957" y="6729"/>
                    <a:pt x="23920" y="6618"/>
                    <a:pt x="23920" y="6507"/>
                  </a:cubicBezTo>
                  <a:lnTo>
                    <a:pt x="23920" y="6507"/>
                  </a:lnTo>
                  <a:cubicBezTo>
                    <a:pt x="25325" y="8540"/>
                    <a:pt x="26101" y="10980"/>
                    <a:pt x="26101" y="13568"/>
                  </a:cubicBezTo>
                  <a:cubicBezTo>
                    <a:pt x="26101" y="13568"/>
                    <a:pt x="25954" y="16035"/>
                    <a:pt x="24668" y="18654"/>
                  </a:cubicBezTo>
                  <a:lnTo>
                    <a:pt x="24668" y="18654"/>
                  </a:lnTo>
                  <a:cubicBezTo>
                    <a:pt x="24774" y="18434"/>
                    <a:pt x="24846" y="18147"/>
                    <a:pt x="24918" y="17931"/>
                  </a:cubicBezTo>
                  <a:cubicBezTo>
                    <a:pt x="24955" y="17709"/>
                    <a:pt x="24992" y="17524"/>
                    <a:pt x="25103" y="17265"/>
                  </a:cubicBezTo>
                  <a:lnTo>
                    <a:pt x="25177" y="16970"/>
                  </a:lnTo>
                  <a:cubicBezTo>
                    <a:pt x="25177" y="16859"/>
                    <a:pt x="25214" y="16748"/>
                    <a:pt x="25214" y="16637"/>
                  </a:cubicBezTo>
                  <a:cubicBezTo>
                    <a:pt x="25288" y="16415"/>
                    <a:pt x="25325" y="16230"/>
                    <a:pt x="25362" y="16045"/>
                  </a:cubicBezTo>
                  <a:cubicBezTo>
                    <a:pt x="25399" y="15861"/>
                    <a:pt x="25399" y="15639"/>
                    <a:pt x="25473" y="15417"/>
                  </a:cubicBezTo>
                  <a:cubicBezTo>
                    <a:pt x="25510" y="15010"/>
                    <a:pt x="25547" y="14641"/>
                    <a:pt x="25584" y="14271"/>
                  </a:cubicBezTo>
                  <a:lnTo>
                    <a:pt x="25584" y="13716"/>
                  </a:lnTo>
                  <a:lnTo>
                    <a:pt x="25584" y="13199"/>
                  </a:lnTo>
                  <a:lnTo>
                    <a:pt x="25584" y="12755"/>
                  </a:lnTo>
                  <a:cubicBezTo>
                    <a:pt x="25584" y="12607"/>
                    <a:pt x="25584" y="12459"/>
                    <a:pt x="25547" y="12348"/>
                  </a:cubicBezTo>
                  <a:cubicBezTo>
                    <a:pt x="25547" y="12053"/>
                    <a:pt x="25510" y="11831"/>
                    <a:pt x="25510" y="11646"/>
                  </a:cubicBezTo>
                  <a:cubicBezTo>
                    <a:pt x="25473" y="11278"/>
                    <a:pt x="25400" y="11057"/>
                    <a:pt x="25399" y="11054"/>
                  </a:cubicBezTo>
                  <a:lnTo>
                    <a:pt x="25399" y="11054"/>
                  </a:lnTo>
                  <a:cubicBezTo>
                    <a:pt x="25400" y="11057"/>
                    <a:pt x="25473" y="11278"/>
                    <a:pt x="25473" y="11646"/>
                  </a:cubicBezTo>
                  <a:lnTo>
                    <a:pt x="25473" y="12348"/>
                  </a:lnTo>
                  <a:lnTo>
                    <a:pt x="25473" y="12755"/>
                  </a:lnTo>
                  <a:cubicBezTo>
                    <a:pt x="25473" y="12903"/>
                    <a:pt x="25473" y="13051"/>
                    <a:pt x="25399" y="13199"/>
                  </a:cubicBezTo>
                  <a:cubicBezTo>
                    <a:pt x="25399" y="13347"/>
                    <a:pt x="25362" y="13531"/>
                    <a:pt x="25362" y="13716"/>
                  </a:cubicBezTo>
                  <a:cubicBezTo>
                    <a:pt x="25362" y="13901"/>
                    <a:pt x="25325" y="14086"/>
                    <a:pt x="25325" y="14234"/>
                  </a:cubicBezTo>
                  <a:cubicBezTo>
                    <a:pt x="25288" y="14604"/>
                    <a:pt x="25177" y="14973"/>
                    <a:pt x="25103" y="15343"/>
                  </a:cubicBezTo>
                  <a:cubicBezTo>
                    <a:pt x="25029" y="15528"/>
                    <a:pt x="24992" y="15713"/>
                    <a:pt x="24955" y="15935"/>
                  </a:cubicBezTo>
                  <a:cubicBezTo>
                    <a:pt x="24918" y="16119"/>
                    <a:pt x="24807" y="16341"/>
                    <a:pt x="24770" y="16563"/>
                  </a:cubicBezTo>
                  <a:cubicBezTo>
                    <a:pt x="24734" y="16637"/>
                    <a:pt x="24734" y="16748"/>
                    <a:pt x="24660" y="16822"/>
                  </a:cubicBezTo>
                  <a:lnTo>
                    <a:pt x="24586" y="17118"/>
                  </a:lnTo>
                  <a:cubicBezTo>
                    <a:pt x="24475" y="17302"/>
                    <a:pt x="24438" y="17524"/>
                    <a:pt x="24364" y="17709"/>
                  </a:cubicBezTo>
                  <a:cubicBezTo>
                    <a:pt x="24216" y="18079"/>
                    <a:pt x="24031" y="18486"/>
                    <a:pt x="23846" y="18855"/>
                  </a:cubicBezTo>
                  <a:cubicBezTo>
                    <a:pt x="23661" y="19225"/>
                    <a:pt x="23477" y="19595"/>
                    <a:pt x="23292" y="19927"/>
                  </a:cubicBezTo>
                  <a:cubicBezTo>
                    <a:pt x="23107" y="20260"/>
                    <a:pt x="22885" y="20556"/>
                    <a:pt x="22700" y="20889"/>
                  </a:cubicBezTo>
                  <a:cubicBezTo>
                    <a:pt x="22626" y="20926"/>
                    <a:pt x="22589" y="21036"/>
                    <a:pt x="22552" y="21073"/>
                  </a:cubicBezTo>
                  <a:lnTo>
                    <a:pt x="22552" y="21000"/>
                  </a:lnTo>
                  <a:cubicBezTo>
                    <a:pt x="22552" y="20926"/>
                    <a:pt x="22552" y="20926"/>
                    <a:pt x="22515" y="20889"/>
                  </a:cubicBezTo>
                  <a:cubicBezTo>
                    <a:pt x="22441" y="20889"/>
                    <a:pt x="22404" y="20889"/>
                    <a:pt x="22404" y="20926"/>
                  </a:cubicBezTo>
                  <a:lnTo>
                    <a:pt x="22256" y="21073"/>
                  </a:lnTo>
                  <a:cubicBezTo>
                    <a:pt x="22183" y="21184"/>
                    <a:pt x="22035" y="21258"/>
                    <a:pt x="21887" y="21295"/>
                  </a:cubicBezTo>
                  <a:cubicBezTo>
                    <a:pt x="21776" y="21406"/>
                    <a:pt x="21591" y="21443"/>
                    <a:pt x="21443" y="21480"/>
                  </a:cubicBezTo>
                  <a:cubicBezTo>
                    <a:pt x="21406" y="21480"/>
                    <a:pt x="21406" y="21480"/>
                    <a:pt x="21332" y="21554"/>
                  </a:cubicBezTo>
                  <a:cubicBezTo>
                    <a:pt x="21295" y="21480"/>
                    <a:pt x="21221" y="21480"/>
                    <a:pt x="21147" y="21443"/>
                  </a:cubicBezTo>
                  <a:lnTo>
                    <a:pt x="21406" y="21221"/>
                  </a:lnTo>
                  <a:cubicBezTo>
                    <a:pt x="21480" y="21073"/>
                    <a:pt x="21517" y="20926"/>
                    <a:pt x="21591" y="20815"/>
                  </a:cubicBezTo>
                  <a:cubicBezTo>
                    <a:pt x="21628" y="20704"/>
                    <a:pt x="21628" y="20630"/>
                    <a:pt x="21628" y="20630"/>
                  </a:cubicBezTo>
                  <a:cubicBezTo>
                    <a:pt x="21628" y="20556"/>
                    <a:pt x="21628" y="20556"/>
                    <a:pt x="21591" y="20519"/>
                  </a:cubicBezTo>
                  <a:cubicBezTo>
                    <a:pt x="21517" y="20519"/>
                    <a:pt x="21480" y="20519"/>
                    <a:pt x="21480" y="20556"/>
                  </a:cubicBezTo>
                  <a:lnTo>
                    <a:pt x="21332" y="20704"/>
                  </a:lnTo>
                  <a:cubicBezTo>
                    <a:pt x="21258" y="20815"/>
                    <a:pt x="21110" y="20889"/>
                    <a:pt x="20962" y="21000"/>
                  </a:cubicBezTo>
                  <a:cubicBezTo>
                    <a:pt x="20852" y="21073"/>
                    <a:pt x="20704" y="21110"/>
                    <a:pt x="20556" y="21184"/>
                  </a:cubicBezTo>
                  <a:lnTo>
                    <a:pt x="20519" y="21184"/>
                  </a:lnTo>
                  <a:cubicBezTo>
                    <a:pt x="20482" y="21184"/>
                    <a:pt x="20408" y="21110"/>
                    <a:pt x="20371" y="21110"/>
                  </a:cubicBezTo>
                  <a:cubicBezTo>
                    <a:pt x="20334" y="21110"/>
                    <a:pt x="20334" y="21073"/>
                    <a:pt x="20297" y="21073"/>
                  </a:cubicBezTo>
                  <a:cubicBezTo>
                    <a:pt x="20334" y="21036"/>
                    <a:pt x="20371" y="20926"/>
                    <a:pt x="20408" y="20889"/>
                  </a:cubicBezTo>
                  <a:cubicBezTo>
                    <a:pt x="20519" y="20741"/>
                    <a:pt x="20556" y="20630"/>
                    <a:pt x="20556" y="20482"/>
                  </a:cubicBezTo>
                  <a:lnTo>
                    <a:pt x="20556" y="20297"/>
                  </a:lnTo>
                  <a:cubicBezTo>
                    <a:pt x="20556" y="20260"/>
                    <a:pt x="20519" y="20260"/>
                    <a:pt x="20519" y="20186"/>
                  </a:cubicBezTo>
                  <a:cubicBezTo>
                    <a:pt x="20482" y="20186"/>
                    <a:pt x="20482" y="20186"/>
                    <a:pt x="20408" y="20260"/>
                  </a:cubicBezTo>
                  <a:cubicBezTo>
                    <a:pt x="20408" y="20260"/>
                    <a:pt x="20371" y="20297"/>
                    <a:pt x="20334" y="20371"/>
                  </a:cubicBezTo>
                  <a:cubicBezTo>
                    <a:pt x="20223" y="20482"/>
                    <a:pt x="20149" y="20556"/>
                    <a:pt x="20001" y="20667"/>
                  </a:cubicBezTo>
                  <a:cubicBezTo>
                    <a:pt x="19927" y="20741"/>
                    <a:pt x="19779" y="20815"/>
                    <a:pt x="19669" y="20852"/>
                  </a:cubicBezTo>
                  <a:cubicBezTo>
                    <a:pt x="19595" y="20815"/>
                    <a:pt x="19484" y="20741"/>
                    <a:pt x="19373" y="20741"/>
                  </a:cubicBezTo>
                  <a:cubicBezTo>
                    <a:pt x="19410" y="20704"/>
                    <a:pt x="19410" y="20667"/>
                    <a:pt x="19447" y="20630"/>
                  </a:cubicBezTo>
                  <a:lnTo>
                    <a:pt x="19595" y="20186"/>
                  </a:lnTo>
                  <a:lnTo>
                    <a:pt x="19595" y="20001"/>
                  </a:lnTo>
                  <a:lnTo>
                    <a:pt x="19595" y="19964"/>
                  </a:lnTo>
                  <a:cubicBezTo>
                    <a:pt x="19595" y="19927"/>
                    <a:pt x="19558" y="19927"/>
                    <a:pt x="19484" y="19927"/>
                  </a:cubicBezTo>
                  <a:cubicBezTo>
                    <a:pt x="19484" y="19927"/>
                    <a:pt x="19447" y="19927"/>
                    <a:pt x="19447" y="19964"/>
                  </a:cubicBezTo>
                  <a:cubicBezTo>
                    <a:pt x="19447" y="19964"/>
                    <a:pt x="19410" y="20001"/>
                    <a:pt x="19373" y="20112"/>
                  </a:cubicBezTo>
                  <a:cubicBezTo>
                    <a:pt x="19262" y="20186"/>
                    <a:pt x="19188" y="20297"/>
                    <a:pt x="19040" y="20371"/>
                  </a:cubicBezTo>
                  <a:cubicBezTo>
                    <a:pt x="19003" y="20445"/>
                    <a:pt x="18892" y="20482"/>
                    <a:pt x="18818" y="20519"/>
                  </a:cubicBezTo>
                  <a:cubicBezTo>
                    <a:pt x="18670" y="20482"/>
                    <a:pt x="18559" y="20445"/>
                    <a:pt x="18448" y="20445"/>
                  </a:cubicBezTo>
                  <a:cubicBezTo>
                    <a:pt x="18448" y="20371"/>
                    <a:pt x="18485" y="20371"/>
                    <a:pt x="18485" y="20334"/>
                  </a:cubicBezTo>
                  <a:cubicBezTo>
                    <a:pt x="18522" y="20186"/>
                    <a:pt x="18559" y="20075"/>
                    <a:pt x="18559" y="19927"/>
                  </a:cubicBezTo>
                  <a:lnTo>
                    <a:pt x="18559" y="19743"/>
                  </a:lnTo>
                  <a:cubicBezTo>
                    <a:pt x="18559" y="19706"/>
                    <a:pt x="18522" y="19706"/>
                    <a:pt x="18485" y="19706"/>
                  </a:cubicBezTo>
                  <a:cubicBezTo>
                    <a:pt x="18448" y="19706"/>
                    <a:pt x="18448" y="19706"/>
                    <a:pt x="18375" y="19743"/>
                  </a:cubicBezTo>
                  <a:cubicBezTo>
                    <a:pt x="18375" y="19743"/>
                    <a:pt x="18338" y="19779"/>
                    <a:pt x="18301" y="19890"/>
                  </a:cubicBezTo>
                  <a:cubicBezTo>
                    <a:pt x="18264" y="19964"/>
                    <a:pt x="18116" y="20112"/>
                    <a:pt x="18005" y="20186"/>
                  </a:cubicBezTo>
                  <a:lnTo>
                    <a:pt x="17894" y="20334"/>
                  </a:lnTo>
                  <a:cubicBezTo>
                    <a:pt x="17746" y="20297"/>
                    <a:pt x="17598" y="20297"/>
                    <a:pt x="17450" y="20260"/>
                  </a:cubicBezTo>
                  <a:lnTo>
                    <a:pt x="17450" y="20149"/>
                  </a:lnTo>
                  <a:cubicBezTo>
                    <a:pt x="17524" y="20001"/>
                    <a:pt x="17524" y="19890"/>
                    <a:pt x="17524" y="19743"/>
                  </a:cubicBezTo>
                  <a:cubicBezTo>
                    <a:pt x="17524" y="19632"/>
                    <a:pt x="17450" y="19558"/>
                    <a:pt x="17450" y="19558"/>
                  </a:cubicBezTo>
                  <a:cubicBezTo>
                    <a:pt x="17450" y="19521"/>
                    <a:pt x="17413" y="19521"/>
                    <a:pt x="17376" y="19521"/>
                  </a:cubicBezTo>
                  <a:lnTo>
                    <a:pt x="17339" y="19558"/>
                  </a:lnTo>
                  <a:cubicBezTo>
                    <a:pt x="17339" y="19558"/>
                    <a:pt x="17339" y="19595"/>
                    <a:pt x="17228" y="19706"/>
                  </a:cubicBezTo>
                  <a:cubicBezTo>
                    <a:pt x="17191" y="19779"/>
                    <a:pt x="17081" y="19927"/>
                    <a:pt x="17007" y="20001"/>
                  </a:cubicBezTo>
                  <a:lnTo>
                    <a:pt x="16896" y="20112"/>
                  </a:lnTo>
                  <a:cubicBezTo>
                    <a:pt x="16785" y="20075"/>
                    <a:pt x="16637" y="20075"/>
                    <a:pt x="16452" y="20001"/>
                  </a:cubicBezTo>
                  <a:lnTo>
                    <a:pt x="16452" y="19964"/>
                  </a:lnTo>
                  <a:cubicBezTo>
                    <a:pt x="16489" y="19816"/>
                    <a:pt x="16489" y="19706"/>
                    <a:pt x="16452" y="19558"/>
                  </a:cubicBezTo>
                  <a:cubicBezTo>
                    <a:pt x="16452" y="19447"/>
                    <a:pt x="16415" y="19410"/>
                    <a:pt x="16415" y="19373"/>
                  </a:cubicBezTo>
                  <a:lnTo>
                    <a:pt x="16415" y="19336"/>
                  </a:lnTo>
                  <a:cubicBezTo>
                    <a:pt x="16378" y="19299"/>
                    <a:pt x="16350" y="19280"/>
                    <a:pt x="16332" y="19280"/>
                  </a:cubicBezTo>
                  <a:cubicBezTo>
                    <a:pt x="16313" y="19280"/>
                    <a:pt x="16304" y="19299"/>
                    <a:pt x="16304" y="19336"/>
                  </a:cubicBezTo>
                  <a:lnTo>
                    <a:pt x="16267" y="19373"/>
                  </a:lnTo>
                  <a:cubicBezTo>
                    <a:pt x="16267" y="19373"/>
                    <a:pt x="16267" y="19410"/>
                    <a:pt x="16193" y="19521"/>
                  </a:cubicBezTo>
                  <a:cubicBezTo>
                    <a:pt x="16156" y="19595"/>
                    <a:pt x="16082" y="19743"/>
                    <a:pt x="15971" y="19816"/>
                  </a:cubicBezTo>
                  <a:lnTo>
                    <a:pt x="15898" y="19927"/>
                  </a:lnTo>
                  <a:cubicBezTo>
                    <a:pt x="15750" y="19927"/>
                    <a:pt x="15565" y="19890"/>
                    <a:pt x="15417" y="19890"/>
                  </a:cubicBezTo>
                  <a:lnTo>
                    <a:pt x="15417" y="19816"/>
                  </a:lnTo>
                  <a:cubicBezTo>
                    <a:pt x="15417" y="19706"/>
                    <a:pt x="15417" y="19558"/>
                    <a:pt x="15380" y="19410"/>
                  </a:cubicBezTo>
                  <a:cubicBezTo>
                    <a:pt x="15343" y="19336"/>
                    <a:pt x="15343" y="19225"/>
                    <a:pt x="15343" y="19225"/>
                  </a:cubicBezTo>
                  <a:cubicBezTo>
                    <a:pt x="15343" y="19188"/>
                    <a:pt x="15269" y="19188"/>
                    <a:pt x="15232" y="19188"/>
                  </a:cubicBezTo>
                  <a:cubicBezTo>
                    <a:pt x="15195" y="19188"/>
                    <a:pt x="15195" y="19225"/>
                    <a:pt x="15195" y="19225"/>
                  </a:cubicBezTo>
                  <a:cubicBezTo>
                    <a:pt x="15195" y="19225"/>
                    <a:pt x="15195" y="19262"/>
                    <a:pt x="15158" y="19373"/>
                  </a:cubicBezTo>
                  <a:cubicBezTo>
                    <a:pt x="15084" y="19447"/>
                    <a:pt x="15047" y="19595"/>
                    <a:pt x="14973" y="19706"/>
                  </a:cubicBezTo>
                  <a:cubicBezTo>
                    <a:pt x="14973" y="19743"/>
                    <a:pt x="14899" y="19743"/>
                    <a:pt x="14899" y="19779"/>
                  </a:cubicBezTo>
                  <a:cubicBezTo>
                    <a:pt x="14788" y="19779"/>
                    <a:pt x="14604" y="19779"/>
                    <a:pt x="14419" y="19743"/>
                  </a:cubicBezTo>
                  <a:lnTo>
                    <a:pt x="14419" y="19706"/>
                  </a:lnTo>
                  <a:cubicBezTo>
                    <a:pt x="14419" y="19558"/>
                    <a:pt x="14345" y="19410"/>
                    <a:pt x="14308" y="19262"/>
                  </a:cubicBezTo>
                  <a:cubicBezTo>
                    <a:pt x="14271" y="19188"/>
                    <a:pt x="14271" y="19151"/>
                    <a:pt x="14234" y="19077"/>
                  </a:cubicBezTo>
                  <a:lnTo>
                    <a:pt x="14160" y="19040"/>
                  </a:lnTo>
                  <a:cubicBezTo>
                    <a:pt x="14123" y="19040"/>
                    <a:pt x="14086" y="19040"/>
                    <a:pt x="14086" y="19077"/>
                  </a:cubicBezTo>
                  <a:lnTo>
                    <a:pt x="14086" y="19151"/>
                  </a:lnTo>
                  <a:cubicBezTo>
                    <a:pt x="14086" y="19151"/>
                    <a:pt x="14086" y="19188"/>
                    <a:pt x="14049" y="19262"/>
                  </a:cubicBezTo>
                  <a:cubicBezTo>
                    <a:pt x="13975" y="19373"/>
                    <a:pt x="13938" y="19521"/>
                    <a:pt x="13901" y="19595"/>
                  </a:cubicBezTo>
                  <a:lnTo>
                    <a:pt x="13864" y="19632"/>
                  </a:lnTo>
                  <a:lnTo>
                    <a:pt x="13347" y="19632"/>
                  </a:lnTo>
                  <a:cubicBezTo>
                    <a:pt x="13347" y="19521"/>
                    <a:pt x="13310" y="19373"/>
                    <a:pt x="13236" y="19225"/>
                  </a:cubicBezTo>
                  <a:lnTo>
                    <a:pt x="13162" y="19040"/>
                  </a:lnTo>
                  <a:cubicBezTo>
                    <a:pt x="13162" y="19003"/>
                    <a:pt x="13125" y="19003"/>
                    <a:pt x="13051" y="19003"/>
                  </a:cubicBezTo>
                  <a:cubicBezTo>
                    <a:pt x="13014" y="19003"/>
                    <a:pt x="13014" y="19040"/>
                    <a:pt x="13014" y="19077"/>
                  </a:cubicBezTo>
                  <a:lnTo>
                    <a:pt x="13014" y="19225"/>
                  </a:lnTo>
                  <a:cubicBezTo>
                    <a:pt x="13014" y="19336"/>
                    <a:pt x="12977" y="19447"/>
                    <a:pt x="12866" y="19558"/>
                  </a:cubicBezTo>
                  <a:cubicBezTo>
                    <a:pt x="12866" y="19558"/>
                    <a:pt x="12866" y="19595"/>
                    <a:pt x="12829" y="19595"/>
                  </a:cubicBezTo>
                  <a:lnTo>
                    <a:pt x="12311" y="19595"/>
                  </a:lnTo>
                  <a:lnTo>
                    <a:pt x="12200" y="19188"/>
                  </a:lnTo>
                  <a:cubicBezTo>
                    <a:pt x="12126" y="19077"/>
                    <a:pt x="12090" y="19040"/>
                    <a:pt x="12090" y="19003"/>
                  </a:cubicBezTo>
                  <a:lnTo>
                    <a:pt x="12053" y="18966"/>
                  </a:lnTo>
                  <a:cubicBezTo>
                    <a:pt x="12016" y="18966"/>
                    <a:pt x="11942" y="18966"/>
                    <a:pt x="11942" y="19003"/>
                  </a:cubicBezTo>
                  <a:lnTo>
                    <a:pt x="11942" y="19040"/>
                  </a:lnTo>
                  <a:lnTo>
                    <a:pt x="11942" y="19188"/>
                  </a:lnTo>
                  <a:cubicBezTo>
                    <a:pt x="11942" y="19262"/>
                    <a:pt x="11905" y="19410"/>
                    <a:pt x="11868" y="19558"/>
                  </a:cubicBezTo>
                  <a:lnTo>
                    <a:pt x="11868" y="19595"/>
                  </a:lnTo>
                  <a:cubicBezTo>
                    <a:pt x="11683" y="19595"/>
                    <a:pt x="11535" y="19632"/>
                    <a:pt x="11350" y="19632"/>
                  </a:cubicBezTo>
                  <a:cubicBezTo>
                    <a:pt x="11313" y="19521"/>
                    <a:pt x="11276" y="19373"/>
                    <a:pt x="11165" y="19262"/>
                  </a:cubicBezTo>
                  <a:cubicBezTo>
                    <a:pt x="11128" y="19188"/>
                    <a:pt x="11017" y="19077"/>
                    <a:pt x="11017" y="19077"/>
                  </a:cubicBezTo>
                  <a:cubicBezTo>
                    <a:pt x="10999" y="19059"/>
                    <a:pt x="10990" y="19049"/>
                    <a:pt x="10980" y="19049"/>
                  </a:cubicBezTo>
                  <a:cubicBezTo>
                    <a:pt x="10971" y="19049"/>
                    <a:pt x="10962" y="19059"/>
                    <a:pt x="10943" y="19077"/>
                  </a:cubicBezTo>
                  <a:cubicBezTo>
                    <a:pt x="10906" y="19077"/>
                    <a:pt x="10906" y="19151"/>
                    <a:pt x="10906" y="19188"/>
                  </a:cubicBezTo>
                  <a:lnTo>
                    <a:pt x="10906" y="19336"/>
                  </a:lnTo>
                  <a:cubicBezTo>
                    <a:pt x="10906" y="19410"/>
                    <a:pt x="10906" y="19558"/>
                    <a:pt x="10833" y="19706"/>
                  </a:cubicBezTo>
                  <a:lnTo>
                    <a:pt x="10833" y="19743"/>
                  </a:lnTo>
                  <a:cubicBezTo>
                    <a:pt x="10648" y="19743"/>
                    <a:pt x="10537" y="19779"/>
                    <a:pt x="10352" y="19779"/>
                  </a:cubicBezTo>
                  <a:cubicBezTo>
                    <a:pt x="10278" y="19632"/>
                    <a:pt x="10204" y="19521"/>
                    <a:pt x="10093" y="19410"/>
                  </a:cubicBezTo>
                  <a:cubicBezTo>
                    <a:pt x="10056" y="19336"/>
                    <a:pt x="10019" y="19262"/>
                    <a:pt x="9982" y="19262"/>
                  </a:cubicBezTo>
                  <a:cubicBezTo>
                    <a:pt x="9945" y="19243"/>
                    <a:pt x="9908" y="19234"/>
                    <a:pt x="9881" y="19234"/>
                  </a:cubicBezTo>
                  <a:cubicBezTo>
                    <a:pt x="9853" y="19234"/>
                    <a:pt x="9834" y="19243"/>
                    <a:pt x="9834" y="19262"/>
                  </a:cubicBezTo>
                  <a:lnTo>
                    <a:pt x="9834" y="19336"/>
                  </a:lnTo>
                  <a:lnTo>
                    <a:pt x="9834" y="19447"/>
                  </a:lnTo>
                  <a:lnTo>
                    <a:pt x="9834" y="19816"/>
                  </a:lnTo>
                  <a:lnTo>
                    <a:pt x="9834" y="19890"/>
                  </a:lnTo>
                  <a:cubicBezTo>
                    <a:pt x="9686" y="19927"/>
                    <a:pt x="9539" y="19927"/>
                    <a:pt x="9354" y="19964"/>
                  </a:cubicBezTo>
                  <a:lnTo>
                    <a:pt x="9317" y="19964"/>
                  </a:lnTo>
                  <a:lnTo>
                    <a:pt x="9317" y="19927"/>
                  </a:lnTo>
                  <a:cubicBezTo>
                    <a:pt x="9280" y="19779"/>
                    <a:pt x="9169" y="19632"/>
                    <a:pt x="9095" y="19558"/>
                  </a:cubicBezTo>
                  <a:cubicBezTo>
                    <a:pt x="8947" y="19373"/>
                    <a:pt x="8910" y="19373"/>
                    <a:pt x="8910" y="19373"/>
                  </a:cubicBezTo>
                  <a:cubicBezTo>
                    <a:pt x="8873" y="19373"/>
                    <a:pt x="8873" y="19373"/>
                    <a:pt x="8873" y="19410"/>
                  </a:cubicBezTo>
                  <a:lnTo>
                    <a:pt x="8873" y="19521"/>
                  </a:lnTo>
                  <a:cubicBezTo>
                    <a:pt x="8873" y="19521"/>
                    <a:pt x="8873" y="19558"/>
                    <a:pt x="8910" y="19632"/>
                  </a:cubicBezTo>
                  <a:cubicBezTo>
                    <a:pt x="8910" y="19743"/>
                    <a:pt x="8947" y="19890"/>
                    <a:pt x="8910" y="20001"/>
                  </a:cubicBezTo>
                  <a:lnTo>
                    <a:pt x="8910" y="20075"/>
                  </a:lnTo>
                  <a:cubicBezTo>
                    <a:pt x="8762" y="20112"/>
                    <a:pt x="8577" y="20149"/>
                    <a:pt x="8429" y="20186"/>
                  </a:cubicBezTo>
                  <a:cubicBezTo>
                    <a:pt x="8429" y="20186"/>
                    <a:pt x="8429" y="20149"/>
                    <a:pt x="8392" y="20149"/>
                  </a:cubicBezTo>
                  <a:cubicBezTo>
                    <a:pt x="8319" y="20001"/>
                    <a:pt x="8208" y="19927"/>
                    <a:pt x="8134" y="19779"/>
                  </a:cubicBezTo>
                  <a:lnTo>
                    <a:pt x="7986" y="19632"/>
                  </a:lnTo>
                  <a:cubicBezTo>
                    <a:pt x="7986" y="19595"/>
                    <a:pt x="7949" y="19595"/>
                    <a:pt x="7949" y="19595"/>
                  </a:cubicBezTo>
                  <a:cubicBezTo>
                    <a:pt x="7875" y="19595"/>
                    <a:pt x="7838" y="19632"/>
                    <a:pt x="7838" y="19706"/>
                  </a:cubicBezTo>
                  <a:lnTo>
                    <a:pt x="7838" y="19743"/>
                  </a:lnTo>
                  <a:cubicBezTo>
                    <a:pt x="7838" y="19743"/>
                    <a:pt x="7875" y="19779"/>
                    <a:pt x="7875" y="19890"/>
                  </a:cubicBezTo>
                  <a:cubicBezTo>
                    <a:pt x="7949" y="19964"/>
                    <a:pt x="7949" y="20112"/>
                    <a:pt x="7949" y="20260"/>
                  </a:cubicBezTo>
                  <a:lnTo>
                    <a:pt x="7949" y="20334"/>
                  </a:lnTo>
                  <a:cubicBezTo>
                    <a:pt x="7801" y="20371"/>
                    <a:pt x="7616" y="20445"/>
                    <a:pt x="7468" y="20482"/>
                  </a:cubicBezTo>
                  <a:cubicBezTo>
                    <a:pt x="7468" y="20445"/>
                    <a:pt x="7431" y="20445"/>
                    <a:pt x="7431" y="20371"/>
                  </a:cubicBezTo>
                  <a:cubicBezTo>
                    <a:pt x="7320" y="20260"/>
                    <a:pt x="7246" y="20149"/>
                    <a:pt x="7098" y="20075"/>
                  </a:cubicBezTo>
                  <a:cubicBezTo>
                    <a:pt x="7025" y="19964"/>
                    <a:pt x="6914" y="19927"/>
                    <a:pt x="6914" y="19927"/>
                  </a:cubicBezTo>
                  <a:lnTo>
                    <a:pt x="6840" y="19927"/>
                  </a:lnTo>
                  <a:cubicBezTo>
                    <a:pt x="6766" y="19964"/>
                    <a:pt x="6766" y="19964"/>
                    <a:pt x="6840" y="20001"/>
                  </a:cubicBezTo>
                  <a:cubicBezTo>
                    <a:pt x="6840" y="20001"/>
                    <a:pt x="6877" y="20075"/>
                    <a:pt x="6877" y="20149"/>
                  </a:cubicBezTo>
                  <a:cubicBezTo>
                    <a:pt x="6914" y="20260"/>
                    <a:pt x="6914" y="20371"/>
                    <a:pt x="6951" y="20519"/>
                  </a:cubicBezTo>
                  <a:lnTo>
                    <a:pt x="6951" y="20630"/>
                  </a:lnTo>
                  <a:lnTo>
                    <a:pt x="6544" y="20741"/>
                  </a:lnTo>
                  <a:cubicBezTo>
                    <a:pt x="6507" y="20704"/>
                    <a:pt x="6507" y="20667"/>
                    <a:pt x="6470" y="20667"/>
                  </a:cubicBezTo>
                  <a:cubicBezTo>
                    <a:pt x="6359" y="20556"/>
                    <a:pt x="6211" y="20445"/>
                    <a:pt x="6100" y="20334"/>
                  </a:cubicBezTo>
                  <a:cubicBezTo>
                    <a:pt x="5989" y="20297"/>
                    <a:pt x="5952" y="20260"/>
                    <a:pt x="5915" y="20186"/>
                  </a:cubicBezTo>
                  <a:cubicBezTo>
                    <a:pt x="5896" y="20176"/>
                    <a:pt x="5878" y="20172"/>
                    <a:pt x="5863" y="20172"/>
                  </a:cubicBezTo>
                  <a:cubicBezTo>
                    <a:pt x="5822" y="20172"/>
                    <a:pt x="5795" y="20206"/>
                    <a:pt x="5768" y="20260"/>
                  </a:cubicBezTo>
                  <a:lnTo>
                    <a:pt x="5768" y="20297"/>
                  </a:lnTo>
                  <a:cubicBezTo>
                    <a:pt x="5768" y="20297"/>
                    <a:pt x="5805" y="20334"/>
                    <a:pt x="5841" y="20445"/>
                  </a:cubicBezTo>
                  <a:cubicBezTo>
                    <a:pt x="5915" y="20519"/>
                    <a:pt x="5952" y="20667"/>
                    <a:pt x="5952" y="20815"/>
                  </a:cubicBezTo>
                  <a:cubicBezTo>
                    <a:pt x="5952" y="20852"/>
                    <a:pt x="5952" y="20889"/>
                    <a:pt x="5989" y="21000"/>
                  </a:cubicBezTo>
                  <a:cubicBezTo>
                    <a:pt x="5915" y="21036"/>
                    <a:pt x="5768" y="21073"/>
                    <a:pt x="5657" y="21110"/>
                  </a:cubicBezTo>
                  <a:cubicBezTo>
                    <a:pt x="5620" y="21036"/>
                    <a:pt x="5546" y="21000"/>
                    <a:pt x="5472" y="20926"/>
                  </a:cubicBezTo>
                  <a:cubicBezTo>
                    <a:pt x="5398" y="20852"/>
                    <a:pt x="5250" y="20704"/>
                    <a:pt x="5102" y="20667"/>
                  </a:cubicBezTo>
                  <a:cubicBezTo>
                    <a:pt x="5028" y="20630"/>
                    <a:pt x="4917" y="20556"/>
                    <a:pt x="4917" y="20519"/>
                  </a:cubicBezTo>
                  <a:lnTo>
                    <a:pt x="4880" y="20519"/>
                  </a:lnTo>
                  <a:cubicBezTo>
                    <a:pt x="4843" y="20519"/>
                    <a:pt x="4843" y="20556"/>
                    <a:pt x="4843" y="20556"/>
                  </a:cubicBezTo>
                  <a:lnTo>
                    <a:pt x="4843" y="20630"/>
                  </a:lnTo>
                  <a:cubicBezTo>
                    <a:pt x="4843" y="20630"/>
                    <a:pt x="4880" y="20667"/>
                    <a:pt x="4917" y="20741"/>
                  </a:cubicBezTo>
                  <a:cubicBezTo>
                    <a:pt x="4991" y="20852"/>
                    <a:pt x="5028" y="21000"/>
                    <a:pt x="5065" y="21110"/>
                  </a:cubicBezTo>
                  <a:cubicBezTo>
                    <a:pt x="5102" y="21258"/>
                    <a:pt x="5102" y="21369"/>
                    <a:pt x="5102" y="21406"/>
                  </a:cubicBezTo>
                  <a:cubicBezTo>
                    <a:pt x="5065" y="21443"/>
                    <a:pt x="4991" y="21480"/>
                    <a:pt x="4917" y="21480"/>
                  </a:cubicBezTo>
                  <a:cubicBezTo>
                    <a:pt x="4880" y="21406"/>
                    <a:pt x="4806" y="21295"/>
                    <a:pt x="4695" y="21221"/>
                  </a:cubicBezTo>
                  <a:cubicBezTo>
                    <a:pt x="4658" y="21110"/>
                    <a:pt x="4621" y="21073"/>
                    <a:pt x="4547" y="21000"/>
                  </a:cubicBezTo>
                  <a:cubicBezTo>
                    <a:pt x="4511" y="20889"/>
                    <a:pt x="4474" y="20852"/>
                    <a:pt x="4437" y="20741"/>
                  </a:cubicBezTo>
                  <a:cubicBezTo>
                    <a:pt x="4252" y="20445"/>
                    <a:pt x="3993" y="20112"/>
                    <a:pt x="3808" y="19779"/>
                  </a:cubicBezTo>
                  <a:cubicBezTo>
                    <a:pt x="3623" y="19410"/>
                    <a:pt x="3438" y="19077"/>
                    <a:pt x="3254" y="18670"/>
                  </a:cubicBezTo>
                  <a:cubicBezTo>
                    <a:pt x="3180" y="18486"/>
                    <a:pt x="3069" y="18301"/>
                    <a:pt x="3032" y="18079"/>
                  </a:cubicBezTo>
                  <a:cubicBezTo>
                    <a:pt x="2958" y="17894"/>
                    <a:pt x="2847" y="17709"/>
                    <a:pt x="2810" y="17487"/>
                  </a:cubicBezTo>
                  <a:cubicBezTo>
                    <a:pt x="2699" y="17302"/>
                    <a:pt x="2662" y="17044"/>
                    <a:pt x="2588" y="16859"/>
                  </a:cubicBezTo>
                  <a:cubicBezTo>
                    <a:pt x="2514" y="16785"/>
                    <a:pt x="2477" y="16674"/>
                    <a:pt x="2477" y="16563"/>
                  </a:cubicBezTo>
                  <a:cubicBezTo>
                    <a:pt x="2440" y="16452"/>
                    <a:pt x="2440" y="16378"/>
                    <a:pt x="2403" y="16230"/>
                  </a:cubicBezTo>
                  <a:cubicBezTo>
                    <a:pt x="2329" y="16045"/>
                    <a:pt x="2255" y="15824"/>
                    <a:pt x="2218" y="15639"/>
                  </a:cubicBezTo>
                  <a:cubicBezTo>
                    <a:pt x="2144" y="15454"/>
                    <a:pt x="2107" y="15195"/>
                    <a:pt x="2070" y="15010"/>
                  </a:cubicBezTo>
                  <a:cubicBezTo>
                    <a:pt x="1960" y="14641"/>
                    <a:pt x="1923" y="14234"/>
                    <a:pt x="1849" y="13864"/>
                  </a:cubicBezTo>
                  <a:cubicBezTo>
                    <a:pt x="1775" y="13679"/>
                    <a:pt x="1775" y="13494"/>
                    <a:pt x="1775" y="13310"/>
                  </a:cubicBezTo>
                  <a:cubicBezTo>
                    <a:pt x="1775" y="13125"/>
                    <a:pt x="1738" y="12977"/>
                    <a:pt x="1738" y="12792"/>
                  </a:cubicBezTo>
                  <a:cubicBezTo>
                    <a:pt x="1738" y="12681"/>
                    <a:pt x="1738" y="12496"/>
                    <a:pt x="1701" y="12348"/>
                  </a:cubicBezTo>
                  <a:lnTo>
                    <a:pt x="1701" y="11942"/>
                  </a:lnTo>
                  <a:lnTo>
                    <a:pt x="1701" y="11239"/>
                  </a:lnTo>
                  <a:cubicBezTo>
                    <a:pt x="1701" y="10872"/>
                    <a:pt x="1737" y="10650"/>
                    <a:pt x="1738" y="10648"/>
                  </a:cubicBezTo>
                  <a:lnTo>
                    <a:pt x="1738" y="10648"/>
                  </a:lnTo>
                  <a:cubicBezTo>
                    <a:pt x="1737" y="10650"/>
                    <a:pt x="1701" y="10872"/>
                    <a:pt x="1664" y="11239"/>
                  </a:cubicBezTo>
                  <a:cubicBezTo>
                    <a:pt x="1664" y="11424"/>
                    <a:pt x="1590" y="11646"/>
                    <a:pt x="1590" y="11942"/>
                  </a:cubicBezTo>
                  <a:cubicBezTo>
                    <a:pt x="1590" y="12053"/>
                    <a:pt x="1590" y="12200"/>
                    <a:pt x="1553" y="12348"/>
                  </a:cubicBezTo>
                  <a:lnTo>
                    <a:pt x="1553" y="12792"/>
                  </a:lnTo>
                  <a:lnTo>
                    <a:pt x="1553" y="13310"/>
                  </a:lnTo>
                  <a:lnTo>
                    <a:pt x="1553" y="13864"/>
                  </a:lnTo>
                  <a:cubicBezTo>
                    <a:pt x="1590" y="14234"/>
                    <a:pt x="1590" y="14641"/>
                    <a:pt x="1701" y="15010"/>
                  </a:cubicBezTo>
                  <a:cubicBezTo>
                    <a:pt x="1738" y="15195"/>
                    <a:pt x="1738" y="15454"/>
                    <a:pt x="1775" y="15639"/>
                  </a:cubicBezTo>
                  <a:cubicBezTo>
                    <a:pt x="1849" y="15824"/>
                    <a:pt x="1886" y="16045"/>
                    <a:pt x="1923" y="16267"/>
                  </a:cubicBezTo>
                  <a:cubicBezTo>
                    <a:pt x="1923" y="16378"/>
                    <a:pt x="1960" y="16489"/>
                    <a:pt x="1960" y="16600"/>
                  </a:cubicBezTo>
                  <a:cubicBezTo>
                    <a:pt x="1960" y="16674"/>
                    <a:pt x="2033" y="16822"/>
                    <a:pt x="2070" y="16933"/>
                  </a:cubicBezTo>
                  <a:cubicBezTo>
                    <a:pt x="2107" y="17155"/>
                    <a:pt x="2144" y="17339"/>
                    <a:pt x="2255" y="17561"/>
                  </a:cubicBezTo>
                  <a:cubicBezTo>
                    <a:pt x="2292" y="17783"/>
                    <a:pt x="2403" y="17968"/>
                    <a:pt x="2440" y="18227"/>
                  </a:cubicBezTo>
                  <a:cubicBezTo>
                    <a:pt x="2514" y="18449"/>
                    <a:pt x="2588" y="18633"/>
                    <a:pt x="2662" y="18818"/>
                  </a:cubicBezTo>
                  <a:cubicBezTo>
                    <a:pt x="2773" y="19040"/>
                    <a:pt x="2847" y="19225"/>
                    <a:pt x="2958" y="19447"/>
                  </a:cubicBezTo>
                  <a:cubicBezTo>
                    <a:pt x="1035" y="16415"/>
                    <a:pt x="961" y="13162"/>
                    <a:pt x="961" y="13125"/>
                  </a:cubicBezTo>
                  <a:cubicBezTo>
                    <a:pt x="961" y="10315"/>
                    <a:pt x="1886" y="7727"/>
                    <a:pt x="3438" y="5583"/>
                  </a:cubicBezTo>
                  <a:close/>
                  <a:moveTo>
                    <a:pt x="22035" y="21850"/>
                  </a:moveTo>
                  <a:lnTo>
                    <a:pt x="21998" y="21887"/>
                  </a:lnTo>
                  <a:cubicBezTo>
                    <a:pt x="21998" y="21887"/>
                    <a:pt x="21998" y="21850"/>
                    <a:pt x="22035" y="21850"/>
                  </a:cubicBezTo>
                  <a:close/>
                  <a:moveTo>
                    <a:pt x="12385" y="20889"/>
                  </a:moveTo>
                  <a:lnTo>
                    <a:pt x="12385" y="21184"/>
                  </a:lnTo>
                  <a:cubicBezTo>
                    <a:pt x="12385" y="21295"/>
                    <a:pt x="12422" y="21443"/>
                    <a:pt x="12533" y="21591"/>
                  </a:cubicBezTo>
                  <a:lnTo>
                    <a:pt x="12607" y="21776"/>
                  </a:lnTo>
                  <a:cubicBezTo>
                    <a:pt x="12607" y="21813"/>
                    <a:pt x="12644" y="21813"/>
                    <a:pt x="12718" y="21813"/>
                  </a:cubicBezTo>
                  <a:cubicBezTo>
                    <a:pt x="12755" y="21813"/>
                    <a:pt x="12755" y="21776"/>
                    <a:pt x="12755" y="21739"/>
                  </a:cubicBezTo>
                  <a:lnTo>
                    <a:pt x="12755" y="21591"/>
                  </a:lnTo>
                  <a:cubicBezTo>
                    <a:pt x="12755" y="21480"/>
                    <a:pt x="12792" y="21369"/>
                    <a:pt x="12829" y="21258"/>
                  </a:cubicBezTo>
                  <a:cubicBezTo>
                    <a:pt x="12903" y="21184"/>
                    <a:pt x="12977" y="21036"/>
                    <a:pt x="13014" y="20926"/>
                  </a:cubicBezTo>
                  <a:lnTo>
                    <a:pt x="13310" y="20926"/>
                  </a:lnTo>
                  <a:lnTo>
                    <a:pt x="13310" y="21221"/>
                  </a:lnTo>
                  <a:cubicBezTo>
                    <a:pt x="13310" y="21406"/>
                    <a:pt x="13347" y="21554"/>
                    <a:pt x="13383" y="21628"/>
                  </a:cubicBezTo>
                  <a:cubicBezTo>
                    <a:pt x="13457" y="21739"/>
                    <a:pt x="13457" y="21813"/>
                    <a:pt x="13494" y="21813"/>
                  </a:cubicBezTo>
                  <a:cubicBezTo>
                    <a:pt x="13494" y="21850"/>
                    <a:pt x="13531" y="21850"/>
                    <a:pt x="13568" y="21850"/>
                  </a:cubicBezTo>
                  <a:cubicBezTo>
                    <a:pt x="13642" y="21850"/>
                    <a:pt x="13642" y="21813"/>
                    <a:pt x="13642" y="21776"/>
                  </a:cubicBezTo>
                  <a:cubicBezTo>
                    <a:pt x="13642" y="21776"/>
                    <a:pt x="13642" y="21739"/>
                    <a:pt x="13679" y="21628"/>
                  </a:cubicBezTo>
                  <a:cubicBezTo>
                    <a:pt x="13716" y="21554"/>
                    <a:pt x="13753" y="21406"/>
                    <a:pt x="13827" y="21295"/>
                  </a:cubicBezTo>
                  <a:cubicBezTo>
                    <a:pt x="13864" y="21221"/>
                    <a:pt x="13938" y="21073"/>
                    <a:pt x="14049" y="21000"/>
                  </a:cubicBezTo>
                  <a:lnTo>
                    <a:pt x="14308" y="21000"/>
                  </a:lnTo>
                  <a:cubicBezTo>
                    <a:pt x="14308" y="21073"/>
                    <a:pt x="14271" y="21184"/>
                    <a:pt x="14271" y="21258"/>
                  </a:cubicBezTo>
                  <a:cubicBezTo>
                    <a:pt x="14271" y="21443"/>
                    <a:pt x="14271" y="21591"/>
                    <a:pt x="14308" y="21665"/>
                  </a:cubicBezTo>
                  <a:cubicBezTo>
                    <a:pt x="14308" y="21776"/>
                    <a:pt x="14382" y="21813"/>
                    <a:pt x="14382" y="21850"/>
                  </a:cubicBezTo>
                  <a:cubicBezTo>
                    <a:pt x="14400" y="21887"/>
                    <a:pt x="14419" y="21905"/>
                    <a:pt x="14437" y="21905"/>
                  </a:cubicBezTo>
                  <a:cubicBezTo>
                    <a:pt x="14456" y="21905"/>
                    <a:pt x="14474" y="21887"/>
                    <a:pt x="14493" y="21850"/>
                  </a:cubicBezTo>
                  <a:cubicBezTo>
                    <a:pt x="14493" y="21850"/>
                    <a:pt x="14493" y="21776"/>
                    <a:pt x="14567" y="21739"/>
                  </a:cubicBezTo>
                  <a:cubicBezTo>
                    <a:pt x="14604" y="21628"/>
                    <a:pt x="14641" y="21480"/>
                    <a:pt x="14751" y="21406"/>
                  </a:cubicBezTo>
                  <a:cubicBezTo>
                    <a:pt x="14788" y="21295"/>
                    <a:pt x="14936" y="21184"/>
                    <a:pt x="15010" y="21073"/>
                  </a:cubicBezTo>
                  <a:lnTo>
                    <a:pt x="15306" y="21073"/>
                  </a:lnTo>
                  <a:cubicBezTo>
                    <a:pt x="15232" y="21184"/>
                    <a:pt x="15232" y="21258"/>
                    <a:pt x="15232" y="21369"/>
                  </a:cubicBezTo>
                  <a:lnTo>
                    <a:pt x="15232" y="21776"/>
                  </a:lnTo>
                  <a:cubicBezTo>
                    <a:pt x="15232" y="21850"/>
                    <a:pt x="15306" y="21961"/>
                    <a:pt x="15306" y="21961"/>
                  </a:cubicBezTo>
                  <a:cubicBezTo>
                    <a:pt x="15306" y="21992"/>
                    <a:pt x="15326" y="22003"/>
                    <a:pt x="15349" y="22003"/>
                  </a:cubicBezTo>
                  <a:cubicBezTo>
                    <a:pt x="15380" y="22003"/>
                    <a:pt x="15417" y="21982"/>
                    <a:pt x="15417" y="21961"/>
                  </a:cubicBezTo>
                  <a:cubicBezTo>
                    <a:pt x="15417" y="21961"/>
                    <a:pt x="15417" y="21850"/>
                    <a:pt x="15491" y="21813"/>
                  </a:cubicBezTo>
                  <a:cubicBezTo>
                    <a:pt x="15528" y="21739"/>
                    <a:pt x="15602" y="21591"/>
                    <a:pt x="15676" y="21480"/>
                  </a:cubicBezTo>
                  <a:cubicBezTo>
                    <a:pt x="15750" y="21406"/>
                    <a:pt x="15861" y="21258"/>
                    <a:pt x="15934" y="21221"/>
                  </a:cubicBezTo>
                  <a:cubicBezTo>
                    <a:pt x="16045" y="21221"/>
                    <a:pt x="16119" y="21221"/>
                    <a:pt x="16230" y="21258"/>
                  </a:cubicBezTo>
                  <a:cubicBezTo>
                    <a:pt x="16156" y="21369"/>
                    <a:pt x="16156" y="21443"/>
                    <a:pt x="16119" y="21554"/>
                  </a:cubicBezTo>
                  <a:cubicBezTo>
                    <a:pt x="16082" y="21739"/>
                    <a:pt x="16082" y="21850"/>
                    <a:pt x="16082" y="21961"/>
                  </a:cubicBezTo>
                  <a:lnTo>
                    <a:pt x="16082" y="22146"/>
                  </a:lnTo>
                  <a:cubicBezTo>
                    <a:pt x="16082" y="22183"/>
                    <a:pt x="16119" y="22183"/>
                    <a:pt x="16156" y="22183"/>
                  </a:cubicBezTo>
                  <a:cubicBezTo>
                    <a:pt x="16230" y="22183"/>
                    <a:pt x="16267" y="22183"/>
                    <a:pt x="16267" y="22146"/>
                  </a:cubicBezTo>
                  <a:cubicBezTo>
                    <a:pt x="16267" y="22146"/>
                    <a:pt x="16304" y="22072"/>
                    <a:pt x="16341" y="21998"/>
                  </a:cubicBezTo>
                  <a:cubicBezTo>
                    <a:pt x="16415" y="21887"/>
                    <a:pt x="16489" y="21776"/>
                    <a:pt x="16600" y="21665"/>
                  </a:cubicBezTo>
                  <a:cubicBezTo>
                    <a:pt x="16674" y="21591"/>
                    <a:pt x="16785" y="21480"/>
                    <a:pt x="16896" y="21406"/>
                  </a:cubicBezTo>
                  <a:lnTo>
                    <a:pt x="16970" y="21406"/>
                  </a:lnTo>
                  <a:cubicBezTo>
                    <a:pt x="17044" y="21406"/>
                    <a:pt x="17081" y="21443"/>
                    <a:pt x="17191" y="21443"/>
                  </a:cubicBezTo>
                  <a:lnTo>
                    <a:pt x="17044" y="21739"/>
                  </a:lnTo>
                  <a:cubicBezTo>
                    <a:pt x="17007" y="21850"/>
                    <a:pt x="16970" y="21998"/>
                    <a:pt x="16970" y="22146"/>
                  </a:cubicBezTo>
                  <a:lnTo>
                    <a:pt x="16970" y="22330"/>
                  </a:lnTo>
                  <a:lnTo>
                    <a:pt x="16970" y="22367"/>
                  </a:lnTo>
                  <a:cubicBezTo>
                    <a:pt x="16970" y="22404"/>
                    <a:pt x="17007" y="22404"/>
                    <a:pt x="17044" y="22404"/>
                  </a:cubicBezTo>
                  <a:cubicBezTo>
                    <a:pt x="17081" y="22404"/>
                    <a:pt x="17081" y="22404"/>
                    <a:pt x="17081" y="22367"/>
                  </a:cubicBezTo>
                  <a:cubicBezTo>
                    <a:pt x="17081" y="22367"/>
                    <a:pt x="17155" y="22330"/>
                    <a:pt x="17191" y="22220"/>
                  </a:cubicBezTo>
                  <a:cubicBezTo>
                    <a:pt x="17265" y="22146"/>
                    <a:pt x="17376" y="21998"/>
                    <a:pt x="17450" y="21887"/>
                  </a:cubicBezTo>
                  <a:cubicBezTo>
                    <a:pt x="17561" y="21813"/>
                    <a:pt x="17709" y="21739"/>
                    <a:pt x="17820" y="21628"/>
                  </a:cubicBezTo>
                  <a:cubicBezTo>
                    <a:pt x="17820" y="21628"/>
                    <a:pt x="17894" y="21628"/>
                    <a:pt x="17894" y="21591"/>
                  </a:cubicBezTo>
                  <a:cubicBezTo>
                    <a:pt x="17968" y="21591"/>
                    <a:pt x="18005" y="21628"/>
                    <a:pt x="18116" y="21628"/>
                  </a:cubicBezTo>
                  <a:lnTo>
                    <a:pt x="17968" y="21887"/>
                  </a:lnTo>
                  <a:cubicBezTo>
                    <a:pt x="17894" y="22072"/>
                    <a:pt x="17894" y="22220"/>
                    <a:pt x="17820" y="22294"/>
                  </a:cubicBezTo>
                  <a:cubicBezTo>
                    <a:pt x="17820" y="22367"/>
                    <a:pt x="17783" y="22441"/>
                    <a:pt x="17783" y="22441"/>
                  </a:cubicBezTo>
                  <a:cubicBezTo>
                    <a:pt x="17783" y="22515"/>
                    <a:pt x="17783" y="22552"/>
                    <a:pt x="17820" y="22552"/>
                  </a:cubicBezTo>
                  <a:cubicBezTo>
                    <a:pt x="17894" y="22552"/>
                    <a:pt x="17931" y="22552"/>
                    <a:pt x="17931" y="22515"/>
                  </a:cubicBezTo>
                  <a:cubicBezTo>
                    <a:pt x="17931" y="22515"/>
                    <a:pt x="17968" y="22441"/>
                    <a:pt x="18005" y="22367"/>
                  </a:cubicBezTo>
                  <a:lnTo>
                    <a:pt x="18301" y="22072"/>
                  </a:lnTo>
                  <a:cubicBezTo>
                    <a:pt x="18375" y="21998"/>
                    <a:pt x="18522" y="21887"/>
                    <a:pt x="18670" y="21813"/>
                  </a:cubicBezTo>
                  <a:cubicBezTo>
                    <a:pt x="18707" y="21813"/>
                    <a:pt x="18707" y="21776"/>
                    <a:pt x="18744" y="21776"/>
                  </a:cubicBezTo>
                  <a:cubicBezTo>
                    <a:pt x="18855" y="21776"/>
                    <a:pt x="18892" y="21813"/>
                    <a:pt x="18929" y="21813"/>
                  </a:cubicBezTo>
                  <a:cubicBezTo>
                    <a:pt x="18855" y="21887"/>
                    <a:pt x="18818" y="21998"/>
                    <a:pt x="18744" y="22072"/>
                  </a:cubicBezTo>
                  <a:cubicBezTo>
                    <a:pt x="18670" y="22257"/>
                    <a:pt x="18633" y="22404"/>
                    <a:pt x="18633" y="22441"/>
                  </a:cubicBezTo>
                  <a:cubicBezTo>
                    <a:pt x="18559" y="22552"/>
                    <a:pt x="18559" y="22626"/>
                    <a:pt x="18559" y="22626"/>
                  </a:cubicBezTo>
                  <a:cubicBezTo>
                    <a:pt x="18559" y="22700"/>
                    <a:pt x="18559" y="22737"/>
                    <a:pt x="18633" y="22737"/>
                  </a:cubicBezTo>
                  <a:cubicBezTo>
                    <a:pt x="18670" y="22737"/>
                    <a:pt x="18707" y="22737"/>
                    <a:pt x="18707" y="22700"/>
                  </a:cubicBezTo>
                  <a:lnTo>
                    <a:pt x="18855" y="22552"/>
                  </a:lnTo>
                  <a:cubicBezTo>
                    <a:pt x="18929" y="22441"/>
                    <a:pt x="19077" y="22367"/>
                    <a:pt x="19188" y="22257"/>
                  </a:cubicBezTo>
                  <a:cubicBezTo>
                    <a:pt x="19299" y="22183"/>
                    <a:pt x="19447" y="22072"/>
                    <a:pt x="19595" y="22035"/>
                  </a:cubicBezTo>
                  <a:cubicBezTo>
                    <a:pt x="19632" y="22035"/>
                    <a:pt x="19669" y="21998"/>
                    <a:pt x="19669" y="21998"/>
                  </a:cubicBezTo>
                  <a:cubicBezTo>
                    <a:pt x="19742" y="21998"/>
                    <a:pt x="19816" y="22035"/>
                    <a:pt x="19853" y="22035"/>
                  </a:cubicBezTo>
                  <a:cubicBezTo>
                    <a:pt x="19779" y="22146"/>
                    <a:pt x="19669" y="22220"/>
                    <a:pt x="19632" y="22330"/>
                  </a:cubicBezTo>
                  <a:cubicBezTo>
                    <a:pt x="19558" y="22441"/>
                    <a:pt x="19447" y="22626"/>
                    <a:pt x="19447" y="22700"/>
                  </a:cubicBezTo>
                  <a:cubicBezTo>
                    <a:pt x="19410" y="22774"/>
                    <a:pt x="19410" y="22885"/>
                    <a:pt x="19410" y="22885"/>
                  </a:cubicBezTo>
                  <a:cubicBezTo>
                    <a:pt x="19410" y="22922"/>
                    <a:pt x="19410" y="22959"/>
                    <a:pt x="19447" y="22959"/>
                  </a:cubicBezTo>
                  <a:lnTo>
                    <a:pt x="19558" y="22959"/>
                  </a:lnTo>
                  <a:lnTo>
                    <a:pt x="19669" y="22811"/>
                  </a:lnTo>
                  <a:cubicBezTo>
                    <a:pt x="19779" y="22737"/>
                    <a:pt x="19927" y="22626"/>
                    <a:pt x="20038" y="22552"/>
                  </a:cubicBezTo>
                  <a:cubicBezTo>
                    <a:pt x="20186" y="22441"/>
                    <a:pt x="20334" y="22367"/>
                    <a:pt x="20482" y="22330"/>
                  </a:cubicBezTo>
                  <a:cubicBezTo>
                    <a:pt x="20519" y="22330"/>
                    <a:pt x="20556" y="22257"/>
                    <a:pt x="20593" y="22257"/>
                  </a:cubicBezTo>
                  <a:cubicBezTo>
                    <a:pt x="20667" y="22257"/>
                    <a:pt x="20704" y="22330"/>
                    <a:pt x="20778" y="22330"/>
                  </a:cubicBezTo>
                  <a:lnTo>
                    <a:pt x="20519" y="22589"/>
                  </a:lnTo>
                  <a:cubicBezTo>
                    <a:pt x="20408" y="22700"/>
                    <a:pt x="20334" y="22811"/>
                    <a:pt x="20297" y="22959"/>
                  </a:cubicBezTo>
                  <a:lnTo>
                    <a:pt x="20186" y="23144"/>
                  </a:lnTo>
                  <a:cubicBezTo>
                    <a:pt x="20186" y="23181"/>
                    <a:pt x="20186" y="23255"/>
                    <a:pt x="20223" y="23255"/>
                  </a:cubicBezTo>
                  <a:lnTo>
                    <a:pt x="20334" y="23255"/>
                  </a:lnTo>
                  <a:lnTo>
                    <a:pt x="20482" y="23107"/>
                  </a:lnTo>
                  <a:cubicBezTo>
                    <a:pt x="20556" y="22996"/>
                    <a:pt x="20704" y="22922"/>
                    <a:pt x="20852" y="22885"/>
                  </a:cubicBezTo>
                  <a:cubicBezTo>
                    <a:pt x="20957" y="22779"/>
                    <a:pt x="21130" y="22741"/>
                    <a:pt x="21274" y="22705"/>
                  </a:cubicBezTo>
                  <a:lnTo>
                    <a:pt x="21274" y="22705"/>
                  </a:lnTo>
                  <a:cubicBezTo>
                    <a:pt x="21225" y="22769"/>
                    <a:pt x="21186" y="22827"/>
                    <a:pt x="21147" y="22885"/>
                  </a:cubicBezTo>
                  <a:lnTo>
                    <a:pt x="21073" y="23070"/>
                  </a:lnTo>
                  <a:lnTo>
                    <a:pt x="21073" y="23107"/>
                  </a:lnTo>
                  <a:cubicBezTo>
                    <a:pt x="19262" y="24401"/>
                    <a:pt x="16859" y="25325"/>
                    <a:pt x="13531" y="25325"/>
                  </a:cubicBezTo>
                  <a:cubicBezTo>
                    <a:pt x="10352" y="25325"/>
                    <a:pt x="7986" y="24549"/>
                    <a:pt x="6248" y="23329"/>
                  </a:cubicBezTo>
                  <a:cubicBezTo>
                    <a:pt x="6174" y="23292"/>
                    <a:pt x="6100" y="23218"/>
                    <a:pt x="6063" y="23107"/>
                  </a:cubicBezTo>
                  <a:cubicBezTo>
                    <a:pt x="5915" y="22959"/>
                    <a:pt x="5768" y="22774"/>
                    <a:pt x="5620" y="22589"/>
                  </a:cubicBezTo>
                  <a:cubicBezTo>
                    <a:pt x="5509" y="22441"/>
                    <a:pt x="5398" y="22330"/>
                    <a:pt x="5250" y="22146"/>
                  </a:cubicBezTo>
                  <a:lnTo>
                    <a:pt x="5324" y="22146"/>
                  </a:lnTo>
                  <a:cubicBezTo>
                    <a:pt x="5398" y="22220"/>
                    <a:pt x="5509" y="22367"/>
                    <a:pt x="5620" y="22441"/>
                  </a:cubicBezTo>
                  <a:lnTo>
                    <a:pt x="6063" y="22737"/>
                  </a:lnTo>
                  <a:cubicBezTo>
                    <a:pt x="6174" y="22774"/>
                    <a:pt x="6285" y="22811"/>
                    <a:pt x="6285" y="22811"/>
                  </a:cubicBezTo>
                  <a:cubicBezTo>
                    <a:pt x="6322" y="22811"/>
                    <a:pt x="6359" y="22811"/>
                    <a:pt x="6359" y="22774"/>
                  </a:cubicBezTo>
                  <a:cubicBezTo>
                    <a:pt x="6359" y="22737"/>
                    <a:pt x="6359" y="22737"/>
                    <a:pt x="6322" y="22700"/>
                  </a:cubicBezTo>
                  <a:cubicBezTo>
                    <a:pt x="6322" y="22700"/>
                    <a:pt x="6248" y="22626"/>
                    <a:pt x="6174" y="22552"/>
                  </a:cubicBezTo>
                  <a:cubicBezTo>
                    <a:pt x="6100" y="22441"/>
                    <a:pt x="6063" y="22367"/>
                    <a:pt x="5989" y="22220"/>
                  </a:cubicBezTo>
                  <a:cubicBezTo>
                    <a:pt x="5952" y="22146"/>
                    <a:pt x="5915" y="21998"/>
                    <a:pt x="5915" y="21887"/>
                  </a:cubicBezTo>
                  <a:lnTo>
                    <a:pt x="5915" y="21850"/>
                  </a:lnTo>
                  <a:cubicBezTo>
                    <a:pt x="5989" y="21813"/>
                    <a:pt x="6063" y="21813"/>
                    <a:pt x="6137" y="21776"/>
                  </a:cubicBezTo>
                  <a:lnTo>
                    <a:pt x="6137" y="21813"/>
                  </a:lnTo>
                  <a:cubicBezTo>
                    <a:pt x="6174" y="21961"/>
                    <a:pt x="6285" y="22109"/>
                    <a:pt x="6433" y="22183"/>
                  </a:cubicBezTo>
                  <a:cubicBezTo>
                    <a:pt x="6507" y="22294"/>
                    <a:pt x="6655" y="22404"/>
                    <a:pt x="6803" y="22515"/>
                  </a:cubicBezTo>
                  <a:cubicBezTo>
                    <a:pt x="6877" y="22589"/>
                    <a:pt x="6988" y="22663"/>
                    <a:pt x="6988" y="22663"/>
                  </a:cubicBezTo>
                  <a:lnTo>
                    <a:pt x="7025" y="22663"/>
                  </a:lnTo>
                  <a:cubicBezTo>
                    <a:pt x="7025" y="22663"/>
                    <a:pt x="7062" y="22663"/>
                    <a:pt x="7062" y="22589"/>
                  </a:cubicBezTo>
                  <a:lnTo>
                    <a:pt x="7062" y="22515"/>
                  </a:lnTo>
                  <a:cubicBezTo>
                    <a:pt x="7062" y="22515"/>
                    <a:pt x="7025" y="22441"/>
                    <a:pt x="6988" y="22367"/>
                  </a:cubicBezTo>
                  <a:cubicBezTo>
                    <a:pt x="6914" y="22294"/>
                    <a:pt x="6840" y="22146"/>
                    <a:pt x="6840" y="22035"/>
                  </a:cubicBezTo>
                  <a:cubicBezTo>
                    <a:pt x="6803" y="21961"/>
                    <a:pt x="6803" y="21813"/>
                    <a:pt x="6803" y="21739"/>
                  </a:cubicBezTo>
                  <a:lnTo>
                    <a:pt x="6803" y="21628"/>
                  </a:lnTo>
                  <a:cubicBezTo>
                    <a:pt x="6840" y="21628"/>
                    <a:pt x="6914" y="21591"/>
                    <a:pt x="6988" y="21591"/>
                  </a:cubicBezTo>
                  <a:cubicBezTo>
                    <a:pt x="7025" y="21739"/>
                    <a:pt x="7098" y="21850"/>
                    <a:pt x="7209" y="21961"/>
                  </a:cubicBezTo>
                  <a:lnTo>
                    <a:pt x="7542" y="22294"/>
                  </a:lnTo>
                  <a:cubicBezTo>
                    <a:pt x="7616" y="22367"/>
                    <a:pt x="7727" y="22404"/>
                    <a:pt x="7727" y="22404"/>
                  </a:cubicBezTo>
                  <a:lnTo>
                    <a:pt x="7764" y="22404"/>
                  </a:lnTo>
                  <a:cubicBezTo>
                    <a:pt x="7764" y="22404"/>
                    <a:pt x="7801" y="22404"/>
                    <a:pt x="7801" y="22367"/>
                  </a:cubicBezTo>
                  <a:lnTo>
                    <a:pt x="7801" y="22294"/>
                  </a:lnTo>
                  <a:cubicBezTo>
                    <a:pt x="7801" y="22294"/>
                    <a:pt x="7764" y="22220"/>
                    <a:pt x="7727" y="22146"/>
                  </a:cubicBezTo>
                  <a:cubicBezTo>
                    <a:pt x="7653" y="22035"/>
                    <a:pt x="7616" y="21887"/>
                    <a:pt x="7616" y="21813"/>
                  </a:cubicBezTo>
                  <a:lnTo>
                    <a:pt x="7616" y="21480"/>
                  </a:lnTo>
                  <a:cubicBezTo>
                    <a:pt x="7616" y="21443"/>
                    <a:pt x="7616" y="21406"/>
                    <a:pt x="7653" y="21406"/>
                  </a:cubicBezTo>
                  <a:cubicBezTo>
                    <a:pt x="7727" y="21406"/>
                    <a:pt x="7801" y="21369"/>
                    <a:pt x="7838" y="21369"/>
                  </a:cubicBezTo>
                  <a:cubicBezTo>
                    <a:pt x="7912" y="21480"/>
                    <a:pt x="7949" y="21628"/>
                    <a:pt x="8023" y="21739"/>
                  </a:cubicBezTo>
                  <a:cubicBezTo>
                    <a:pt x="8134" y="21850"/>
                    <a:pt x="8208" y="21961"/>
                    <a:pt x="8355" y="22035"/>
                  </a:cubicBezTo>
                  <a:cubicBezTo>
                    <a:pt x="8466" y="22146"/>
                    <a:pt x="8540" y="22183"/>
                    <a:pt x="8540" y="22183"/>
                  </a:cubicBezTo>
                  <a:lnTo>
                    <a:pt x="8651" y="22183"/>
                  </a:lnTo>
                  <a:cubicBezTo>
                    <a:pt x="8688" y="22146"/>
                    <a:pt x="8688" y="22146"/>
                    <a:pt x="8651" y="22109"/>
                  </a:cubicBezTo>
                  <a:cubicBezTo>
                    <a:pt x="8651" y="22109"/>
                    <a:pt x="8577" y="22035"/>
                    <a:pt x="8540" y="21961"/>
                  </a:cubicBezTo>
                  <a:cubicBezTo>
                    <a:pt x="8503" y="21850"/>
                    <a:pt x="8466" y="21739"/>
                    <a:pt x="8466" y="21628"/>
                  </a:cubicBezTo>
                  <a:cubicBezTo>
                    <a:pt x="8466" y="21554"/>
                    <a:pt x="8466" y="21406"/>
                    <a:pt x="8503" y="21295"/>
                  </a:cubicBezTo>
                  <a:cubicBezTo>
                    <a:pt x="8503" y="21258"/>
                    <a:pt x="8503" y="21258"/>
                    <a:pt x="8540" y="21221"/>
                  </a:cubicBezTo>
                  <a:cubicBezTo>
                    <a:pt x="8651" y="21221"/>
                    <a:pt x="8688" y="21184"/>
                    <a:pt x="8762" y="21184"/>
                  </a:cubicBezTo>
                  <a:cubicBezTo>
                    <a:pt x="8836" y="21295"/>
                    <a:pt x="8873" y="21406"/>
                    <a:pt x="8910" y="21554"/>
                  </a:cubicBezTo>
                  <a:cubicBezTo>
                    <a:pt x="9021" y="21665"/>
                    <a:pt x="9095" y="21776"/>
                    <a:pt x="9206" y="21924"/>
                  </a:cubicBezTo>
                  <a:lnTo>
                    <a:pt x="9317" y="22035"/>
                  </a:lnTo>
                  <a:cubicBezTo>
                    <a:pt x="9354" y="22072"/>
                    <a:pt x="9381" y="22090"/>
                    <a:pt x="9400" y="22090"/>
                  </a:cubicBezTo>
                  <a:cubicBezTo>
                    <a:pt x="9418" y="22090"/>
                    <a:pt x="9428" y="22072"/>
                    <a:pt x="9428" y="22035"/>
                  </a:cubicBezTo>
                  <a:cubicBezTo>
                    <a:pt x="9465" y="21998"/>
                    <a:pt x="9465" y="21998"/>
                    <a:pt x="9428" y="21961"/>
                  </a:cubicBezTo>
                  <a:cubicBezTo>
                    <a:pt x="9428" y="21961"/>
                    <a:pt x="9391" y="21924"/>
                    <a:pt x="9391" y="21813"/>
                  </a:cubicBezTo>
                  <a:cubicBezTo>
                    <a:pt x="9317" y="21739"/>
                    <a:pt x="9317" y="21591"/>
                    <a:pt x="9317" y="21480"/>
                  </a:cubicBezTo>
                  <a:cubicBezTo>
                    <a:pt x="9317" y="21406"/>
                    <a:pt x="9391" y="21258"/>
                    <a:pt x="9428" y="21184"/>
                  </a:cubicBezTo>
                  <a:lnTo>
                    <a:pt x="9428" y="21110"/>
                  </a:lnTo>
                  <a:lnTo>
                    <a:pt x="9465" y="21110"/>
                  </a:lnTo>
                  <a:cubicBezTo>
                    <a:pt x="9502" y="21110"/>
                    <a:pt x="9576" y="21110"/>
                    <a:pt x="9649" y="21073"/>
                  </a:cubicBezTo>
                  <a:lnTo>
                    <a:pt x="9686" y="21073"/>
                  </a:lnTo>
                  <a:cubicBezTo>
                    <a:pt x="9686" y="21184"/>
                    <a:pt x="9760" y="21295"/>
                    <a:pt x="9797" y="21406"/>
                  </a:cubicBezTo>
                  <a:cubicBezTo>
                    <a:pt x="9834" y="21554"/>
                    <a:pt x="9945" y="21665"/>
                    <a:pt x="10019" y="21776"/>
                  </a:cubicBezTo>
                  <a:lnTo>
                    <a:pt x="10167" y="21924"/>
                  </a:lnTo>
                  <a:cubicBezTo>
                    <a:pt x="10167" y="21924"/>
                    <a:pt x="10183" y="21940"/>
                    <a:pt x="10194" y="21940"/>
                  </a:cubicBezTo>
                  <a:cubicBezTo>
                    <a:pt x="10200" y="21940"/>
                    <a:pt x="10204" y="21936"/>
                    <a:pt x="10204" y="21924"/>
                  </a:cubicBezTo>
                  <a:cubicBezTo>
                    <a:pt x="10241" y="21924"/>
                    <a:pt x="10241" y="21924"/>
                    <a:pt x="10241" y="21850"/>
                  </a:cubicBezTo>
                  <a:lnTo>
                    <a:pt x="10241" y="21776"/>
                  </a:lnTo>
                  <a:cubicBezTo>
                    <a:pt x="10241" y="21776"/>
                    <a:pt x="10204" y="21665"/>
                    <a:pt x="10204" y="21628"/>
                  </a:cubicBezTo>
                  <a:cubicBezTo>
                    <a:pt x="10204" y="21554"/>
                    <a:pt x="10167" y="21406"/>
                    <a:pt x="10204" y="21295"/>
                  </a:cubicBezTo>
                  <a:cubicBezTo>
                    <a:pt x="10204" y="21221"/>
                    <a:pt x="10241" y="21073"/>
                    <a:pt x="10315" y="21000"/>
                  </a:cubicBezTo>
                  <a:lnTo>
                    <a:pt x="10315" y="20926"/>
                  </a:lnTo>
                  <a:cubicBezTo>
                    <a:pt x="10389" y="20926"/>
                    <a:pt x="10500" y="20926"/>
                    <a:pt x="10537" y="20889"/>
                  </a:cubicBezTo>
                  <a:cubicBezTo>
                    <a:pt x="10537" y="20963"/>
                    <a:pt x="10574" y="21110"/>
                    <a:pt x="10611" y="21221"/>
                  </a:cubicBezTo>
                  <a:cubicBezTo>
                    <a:pt x="10685" y="21369"/>
                    <a:pt x="10759" y="21480"/>
                    <a:pt x="10796" y="21591"/>
                  </a:cubicBezTo>
                  <a:cubicBezTo>
                    <a:pt x="10869" y="21665"/>
                    <a:pt x="10943" y="21739"/>
                    <a:pt x="10943" y="21776"/>
                  </a:cubicBezTo>
                  <a:cubicBezTo>
                    <a:pt x="10962" y="21794"/>
                    <a:pt x="10971" y="21804"/>
                    <a:pt x="10985" y="21804"/>
                  </a:cubicBezTo>
                  <a:cubicBezTo>
                    <a:pt x="10999" y="21804"/>
                    <a:pt x="11017" y="21794"/>
                    <a:pt x="11054" y="21776"/>
                  </a:cubicBezTo>
                  <a:cubicBezTo>
                    <a:pt x="11091" y="21776"/>
                    <a:pt x="11091" y="21702"/>
                    <a:pt x="11091" y="21665"/>
                  </a:cubicBezTo>
                  <a:cubicBezTo>
                    <a:pt x="11091" y="21665"/>
                    <a:pt x="11091" y="21628"/>
                    <a:pt x="11054" y="21517"/>
                  </a:cubicBezTo>
                  <a:cubicBezTo>
                    <a:pt x="11054" y="21443"/>
                    <a:pt x="11054" y="21295"/>
                    <a:pt x="11091" y="21221"/>
                  </a:cubicBezTo>
                  <a:cubicBezTo>
                    <a:pt x="11128" y="21110"/>
                    <a:pt x="11165" y="20963"/>
                    <a:pt x="11239" y="20889"/>
                  </a:cubicBezTo>
                  <a:lnTo>
                    <a:pt x="11498" y="20889"/>
                  </a:lnTo>
                  <a:cubicBezTo>
                    <a:pt x="11498" y="20963"/>
                    <a:pt x="11498" y="21073"/>
                    <a:pt x="11535" y="21184"/>
                  </a:cubicBezTo>
                  <a:cubicBezTo>
                    <a:pt x="11609" y="21295"/>
                    <a:pt x="11646" y="21443"/>
                    <a:pt x="11683" y="21554"/>
                  </a:cubicBezTo>
                  <a:lnTo>
                    <a:pt x="11794" y="21739"/>
                  </a:lnTo>
                  <a:lnTo>
                    <a:pt x="11831" y="21776"/>
                  </a:lnTo>
                  <a:cubicBezTo>
                    <a:pt x="11868" y="21776"/>
                    <a:pt x="11868" y="21776"/>
                    <a:pt x="11868" y="21739"/>
                  </a:cubicBezTo>
                  <a:lnTo>
                    <a:pt x="11868" y="21665"/>
                  </a:lnTo>
                  <a:lnTo>
                    <a:pt x="11868" y="21517"/>
                  </a:lnTo>
                  <a:cubicBezTo>
                    <a:pt x="11868" y="21443"/>
                    <a:pt x="11868" y="21295"/>
                    <a:pt x="11905" y="21221"/>
                  </a:cubicBezTo>
                  <a:cubicBezTo>
                    <a:pt x="11979" y="21110"/>
                    <a:pt x="12016" y="20963"/>
                    <a:pt x="12090" y="20889"/>
                  </a:cubicBezTo>
                  <a:close/>
                  <a:moveTo>
                    <a:pt x="13531" y="0"/>
                  </a:moveTo>
                  <a:cubicBezTo>
                    <a:pt x="6063" y="0"/>
                    <a:pt x="0" y="6100"/>
                    <a:pt x="0" y="13531"/>
                  </a:cubicBezTo>
                  <a:cubicBezTo>
                    <a:pt x="0" y="21000"/>
                    <a:pt x="6100" y="27100"/>
                    <a:pt x="13531" y="27100"/>
                  </a:cubicBezTo>
                  <a:cubicBezTo>
                    <a:pt x="21036" y="27100"/>
                    <a:pt x="27063" y="21000"/>
                    <a:pt x="27063" y="13531"/>
                  </a:cubicBezTo>
                  <a:cubicBezTo>
                    <a:pt x="27063" y="6100"/>
                    <a:pt x="21036" y="0"/>
                    <a:pt x="13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1310965" y="4114660"/>
              <a:ext cx="226725" cy="23882"/>
            </a:xfrm>
            <a:custGeom>
              <a:rect b="b" l="l" r="r" t="t"/>
              <a:pathLst>
                <a:path extrusionOk="0" h="1110" w="10538">
                  <a:moveTo>
                    <a:pt x="10537" y="0"/>
                  </a:moveTo>
                  <a:lnTo>
                    <a:pt x="10537" y="0"/>
                  </a:lnTo>
                  <a:cubicBezTo>
                    <a:pt x="10537" y="0"/>
                    <a:pt x="10483" y="14"/>
                    <a:pt x="10374" y="58"/>
                  </a:cubicBezTo>
                  <a:lnTo>
                    <a:pt x="10374" y="58"/>
                  </a:lnTo>
                  <a:cubicBezTo>
                    <a:pt x="10478" y="24"/>
                    <a:pt x="10537" y="0"/>
                    <a:pt x="10537" y="0"/>
                  </a:cubicBezTo>
                  <a:close/>
                  <a:moveTo>
                    <a:pt x="1" y="74"/>
                  </a:moveTo>
                  <a:cubicBezTo>
                    <a:pt x="1" y="74"/>
                    <a:pt x="24" y="98"/>
                    <a:pt x="70" y="107"/>
                  </a:cubicBezTo>
                  <a:lnTo>
                    <a:pt x="70" y="107"/>
                  </a:lnTo>
                  <a:cubicBezTo>
                    <a:pt x="35" y="74"/>
                    <a:pt x="1" y="74"/>
                    <a:pt x="1" y="74"/>
                  </a:cubicBezTo>
                  <a:close/>
                  <a:moveTo>
                    <a:pt x="10374" y="58"/>
                  </a:moveTo>
                  <a:cubicBezTo>
                    <a:pt x="10293" y="84"/>
                    <a:pt x="10186" y="116"/>
                    <a:pt x="10057" y="148"/>
                  </a:cubicBezTo>
                  <a:cubicBezTo>
                    <a:pt x="10050" y="182"/>
                    <a:pt x="10038" y="213"/>
                    <a:pt x="10023" y="242"/>
                  </a:cubicBezTo>
                  <a:lnTo>
                    <a:pt x="10023" y="242"/>
                  </a:lnTo>
                  <a:cubicBezTo>
                    <a:pt x="10049" y="225"/>
                    <a:pt x="10073" y="206"/>
                    <a:pt x="10094" y="185"/>
                  </a:cubicBezTo>
                  <a:cubicBezTo>
                    <a:pt x="10210" y="127"/>
                    <a:pt x="10303" y="86"/>
                    <a:pt x="10374" y="58"/>
                  </a:cubicBezTo>
                  <a:close/>
                  <a:moveTo>
                    <a:pt x="10023" y="242"/>
                  </a:moveTo>
                  <a:lnTo>
                    <a:pt x="10023" y="242"/>
                  </a:lnTo>
                  <a:cubicBezTo>
                    <a:pt x="9912" y="313"/>
                    <a:pt x="9763" y="354"/>
                    <a:pt x="9613" y="444"/>
                  </a:cubicBezTo>
                  <a:cubicBezTo>
                    <a:pt x="9491" y="493"/>
                    <a:pt x="9337" y="526"/>
                    <a:pt x="9182" y="574"/>
                  </a:cubicBezTo>
                  <a:lnTo>
                    <a:pt x="9182" y="574"/>
                  </a:lnTo>
                  <a:cubicBezTo>
                    <a:pt x="9366" y="534"/>
                    <a:pt x="9518" y="508"/>
                    <a:pt x="9650" y="481"/>
                  </a:cubicBezTo>
                  <a:cubicBezTo>
                    <a:pt x="9801" y="451"/>
                    <a:pt x="9953" y="371"/>
                    <a:pt x="10023" y="242"/>
                  </a:cubicBezTo>
                  <a:close/>
                  <a:moveTo>
                    <a:pt x="70" y="107"/>
                  </a:moveTo>
                  <a:lnTo>
                    <a:pt x="70" y="107"/>
                  </a:lnTo>
                  <a:cubicBezTo>
                    <a:pt x="72" y="109"/>
                    <a:pt x="73" y="110"/>
                    <a:pt x="75" y="111"/>
                  </a:cubicBezTo>
                  <a:cubicBezTo>
                    <a:pt x="186" y="148"/>
                    <a:pt x="259" y="185"/>
                    <a:pt x="407" y="259"/>
                  </a:cubicBezTo>
                  <a:cubicBezTo>
                    <a:pt x="555" y="296"/>
                    <a:pt x="740" y="333"/>
                    <a:pt x="925" y="444"/>
                  </a:cubicBezTo>
                  <a:cubicBezTo>
                    <a:pt x="1110" y="481"/>
                    <a:pt x="1332" y="555"/>
                    <a:pt x="1553" y="629"/>
                  </a:cubicBezTo>
                  <a:cubicBezTo>
                    <a:pt x="1701" y="666"/>
                    <a:pt x="1775" y="666"/>
                    <a:pt x="1923" y="703"/>
                  </a:cubicBezTo>
                  <a:cubicBezTo>
                    <a:pt x="2071" y="740"/>
                    <a:pt x="2219" y="740"/>
                    <a:pt x="2330" y="814"/>
                  </a:cubicBezTo>
                  <a:cubicBezTo>
                    <a:pt x="2626" y="851"/>
                    <a:pt x="2958" y="888"/>
                    <a:pt x="3254" y="962"/>
                  </a:cubicBezTo>
                  <a:cubicBezTo>
                    <a:pt x="3402" y="1036"/>
                    <a:pt x="3587" y="1036"/>
                    <a:pt x="3735" y="1036"/>
                  </a:cubicBezTo>
                  <a:cubicBezTo>
                    <a:pt x="3920" y="1036"/>
                    <a:pt x="4067" y="1073"/>
                    <a:pt x="4252" y="1073"/>
                  </a:cubicBezTo>
                  <a:cubicBezTo>
                    <a:pt x="4548" y="1073"/>
                    <a:pt x="4918" y="1110"/>
                    <a:pt x="5251" y="1110"/>
                  </a:cubicBezTo>
                  <a:lnTo>
                    <a:pt x="5768" y="1110"/>
                  </a:lnTo>
                  <a:cubicBezTo>
                    <a:pt x="5953" y="1110"/>
                    <a:pt x="6101" y="1110"/>
                    <a:pt x="6286" y="1073"/>
                  </a:cubicBezTo>
                  <a:cubicBezTo>
                    <a:pt x="6471" y="1073"/>
                    <a:pt x="6581" y="1073"/>
                    <a:pt x="6766" y="1036"/>
                  </a:cubicBezTo>
                  <a:cubicBezTo>
                    <a:pt x="6951" y="1036"/>
                    <a:pt x="7099" y="962"/>
                    <a:pt x="7247" y="962"/>
                  </a:cubicBezTo>
                  <a:cubicBezTo>
                    <a:pt x="7395" y="962"/>
                    <a:pt x="7580" y="925"/>
                    <a:pt x="7691" y="925"/>
                  </a:cubicBezTo>
                  <a:cubicBezTo>
                    <a:pt x="7838" y="888"/>
                    <a:pt x="7986" y="888"/>
                    <a:pt x="8171" y="851"/>
                  </a:cubicBezTo>
                  <a:cubicBezTo>
                    <a:pt x="8319" y="777"/>
                    <a:pt x="8430" y="777"/>
                    <a:pt x="8578" y="740"/>
                  </a:cubicBezTo>
                  <a:cubicBezTo>
                    <a:pt x="8726" y="703"/>
                    <a:pt x="8874" y="666"/>
                    <a:pt x="8948" y="666"/>
                  </a:cubicBezTo>
                  <a:cubicBezTo>
                    <a:pt x="9023" y="628"/>
                    <a:pt x="9103" y="599"/>
                    <a:pt x="9182" y="574"/>
                  </a:cubicBezTo>
                  <a:lnTo>
                    <a:pt x="9182" y="574"/>
                  </a:lnTo>
                  <a:cubicBezTo>
                    <a:pt x="9109" y="590"/>
                    <a:pt x="9031" y="608"/>
                    <a:pt x="8948" y="629"/>
                  </a:cubicBezTo>
                  <a:cubicBezTo>
                    <a:pt x="8800" y="666"/>
                    <a:pt x="8726" y="666"/>
                    <a:pt x="8578" y="703"/>
                  </a:cubicBezTo>
                  <a:cubicBezTo>
                    <a:pt x="8430" y="703"/>
                    <a:pt x="8319" y="740"/>
                    <a:pt x="8171" y="740"/>
                  </a:cubicBezTo>
                  <a:cubicBezTo>
                    <a:pt x="8023" y="740"/>
                    <a:pt x="7875" y="814"/>
                    <a:pt x="7765" y="814"/>
                  </a:cubicBezTo>
                  <a:cubicBezTo>
                    <a:pt x="7617" y="814"/>
                    <a:pt x="7432" y="851"/>
                    <a:pt x="7284" y="851"/>
                  </a:cubicBezTo>
                  <a:cubicBezTo>
                    <a:pt x="7136" y="851"/>
                    <a:pt x="6951" y="888"/>
                    <a:pt x="6840" y="888"/>
                  </a:cubicBezTo>
                  <a:lnTo>
                    <a:pt x="5287" y="888"/>
                  </a:lnTo>
                  <a:cubicBezTo>
                    <a:pt x="4992" y="888"/>
                    <a:pt x="4659" y="888"/>
                    <a:pt x="4289" y="851"/>
                  </a:cubicBezTo>
                  <a:cubicBezTo>
                    <a:pt x="3957" y="851"/>
                    <a:pt x="3624" y="814"/>
                    <a:pt x="3328" y="740"/>
                  </a:cubicBezTo>
                  <a:cubicBezTo>
                    <a:pt x="2995" y="703"/>
                    <a:pt x="2700" y="666"/>
                    <a:pt x="2441" y="629"/>
                  </a:cubicBezTo>
                  <a:cubicBezTo>
                    <a:pt x="2293" y="629"/>
                    <a:pt x="2145" y="555"/>
                    <a:pt x="2034" y="555"/>
                  </a:cubicBezTo>
                  <a:cubicBezTo>
                    <a:pt x="1886" y="518"/>
                    <a:pt x="1738" y="518"/>
                    <a:pt x="1664" y="481"/>
                  </a:cubicBezTo>
                  <a:lnTo>
                    <a:pt x="962" y="333"/>
                  </a:lnTo>
                  <a:cubicBezTo>
                    <a:pt x="777" y="296"/>
                    <a:pt x="592" y="259"/>
                    <a:pt x="444" y="185"/>
                  </a:cubicBezTo>
                  <a:cubicBezTo>
                    <a:pt x="296" y="148"/>
                    <a:pt x="186" y="148"/>
                    <a:pt x="112" y="111"/>
                  </a:cubicBezTo>
                  <a:cubicBezTo>
                    <a:pt x="96" y="111"/>
                    <a:pt x="83" y="110"/>
                    <a:pt x="70" y="1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8085687" y="-9125"/>
            <a:ext cx="1067709" cy="713900"/>
            <a:chOff x="8008752" y="70777"/>
            <a:chExt cx="1067709" cy="713900"/>
          </a:xfrm>
        </p:grpSpPr>
        <p:sp>
          <p:nvSpPr>
            <p:cNvPr id="32" name="Google Shape;32;p3"/>
            <p:cNvSpPr/>
            <p:nvPr/>
          </p:nvSpPr>
          <p:spPr>
            <a:xfrm>
              <a:off x="8816061" y="5368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288506" y="518428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008752" y="707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21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53" name="Google Shape;453;p21"/>
          <p:cNvSpPr txBox="1"/>
          <p:nvPr>
            <p:ph idx="1" type="subTitle"/>
          </p:nvPr>
        </p:nvSpPr>
        <p:spPr>
          <a:xfrm>
            <a:off x="4923247" y="2828422"/>
            <a:ext cx="25056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p21"/>
          <p:cNvSpPr txBox="1"/>
          <p:nvPr>
            <p:ph idx="2" type="subTitle"/>
          </p:nvPr>
        </p:nvSpPr>
        <p:spPr>
          <a:xfrm>
            <a:off x="1715375" y="2828422"/>
            <a:ext cx="25056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21"/>
          <p:cNvSpPr txBox="1"/>
          <p:nvPr>
            <p:ph idx="3" type="subTitle"/>
          </p:nvPr>
        </p:nvSpPr>
        <p:spPr>
          <a:xfrm>
            <a:off x="1715375" y="2340800"/>
            <a:ext cx="2505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56" name="Google Shape;456;p21"/>
          <p:cNvSpPr txBox="1"/>
          <p:nvPr>
            <p:ph idx="4" type="subTitle"/>
          </p:nvPr>
        </p:nvSpPr>
        <p:spPr>
          <a:xfrm>
            <a:off x="4923250" y="2340800"/>
            <a:ext cx="2505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57" name="Google Shape;457;p21"/>
          <p:cNvSpPr/>
          <p:nvPr/>
        </p:nvSpPr>
        <p:spPr>
          <a:xfrm rot="511194">
            <a:off x="8085635" y="291412"/>
            <a:ext cx="766814" cy="1067485"/>
          </a:xfrm>
          <a:custGeom>
            <a:rect b="b" l="l" r="r" t="t"/>
            <a:pathLst>
              <a:path extrusionOk="0" h="49616" w="35641">
                <a:moveTo>
                  <a:pt x="31980" y="2515"/>
                </a:moveTo>
                <a:cubicBezTo>
                  <a:pt x="32054" y="2515"/>
                  <a:pt x="32165" y="2515"/>
                  <a:pt x="32239" y="2552"/>
                </a:cubicBezTo>
                <a:cubicBezTo>
                  <a:pt x="32424" y="2552"/>
                  <a:pt x="32609" y="2626"/>
                  <a:pt x="32756" y="2700"/>
                </a:cubicBezTo>
                <a:cubicBezTo>
                  <a:pt x="32941" y="2737"/>
                  <a:pt x="33089" y="2811"/>
                  <a:pt x="33200" y="2885"/>
                </a:cubicBezTo>
                <a:cubicBezTo>
                  <a:pt x="33348" y="2922"/>
                  <a:pt x="33496" y="2996"/>
                  <a:pt x="33570" y="3106"/>
                </a:cubicBezTo>
                <a:cubicBezTo>
                  <a:pt x="33681" y="3180"/>
                  <a:pt x="33829" y="3254"/>
                  <a:pt x="33866" y="3328"/>
                </a:cubicBezTo>
                <a:cubicBezTo>
                  <a:pt x="33940" y="3439"/>
                  <a:pt x="34013" y="3476"/>
                  <a:pt x="34050" y="3550"/>
                </a:cubicBezTo>
                <a:cubicBezTo>
                  <a:pt x="34124" y="3698"/>
                  <a:pt x="34198" y="3735"/>
                  <a:pt x="34198" y="3735"/>
                </a:cubicBezTo>
                <a:cubicBezTo>
                  <a:pt x="34198" y="3735"/>
                  <a:pt x="34087" y="3698"/>
                  <a:pt x="34013" y="3624"/>
                </a:cubicBezTo>
                <a:cubicBezTo>
                  <a:pt x="33829" y="3476"/>
                  <a:pt x="33718" y="3439"/>
                  <a:pt x="33681" y="3365"/>
                </a:cubicBezTo>
                <a:cubicBezTo>
                  <a:pt x="33607" y="3291"/>
                  <a:pt x="33496" y="3254"/>
                  <a:pt x="33348" y="3180"/>
                </a:cubicBezTo>
                <a:cubicBezTo>
                  <a:pt x="33274" y="3143"/>
                  <a:pt x="33126" y="3069"/>
                  <a:pt x="32978" y="2996"/>
                </a:cubicBezTo>
                <a:cubicBezTo>
                  <a:pt x="32867" y="2959"/>
                  <a:pt x="32719" y="2885"/>
                  <a:pt x="32572" y="2885"/>
                </a:cubicBezTo>
                <a:cubicBezTo>
                  <a:pt x="32498" y="2885"/>
                  <a:pt x="32424" y="2811"/>
                  <a:pt x="32350" y="2811"/>
                </a:cubicBezTo>
                <a:cubicBezTo>
                  <a:pt x="32239" y="2811"/>
                  <a:pt x="32165" y="2811"/>
                  <a:pt x="32128" y="2774"/>
                </a:cubicBezTo>
                <a:cubicBezTo>
                  <a:pt x="32017" y="2774"/>
                  <a:pt x="31906" y="2737"/>
                  <a:pt x="31869" y="2737"/>
                </a:cubicBezTo>
                <a:lnTo>
                  <a:pt x="31647" y="2737"/>
                </a:lnTo>
                <a:cubicBezTo>
                  <a:pt x="31462" y="2737"/>
                  <a:pt x="31315" y="2774"/>
                  <a:pt x="31130" y="2774"/>
                </a:cubicBezTo>
                <a:cubicBezTo>
                  <a:pt x="31019" y="2811"/>
                  <a:pt x="30834" y="2811"/>
                  <a:pt x="30686" y="2922"/>
                </a:cubicBezTo>
                <a:cubicBezTo>
                  <a:pt x="30575" y="2959"/>
                  <a:pt x="30538" y="2959"/>
                  <a:pt x="30464" y="3033"/>
                </a:cubicBezTo>
                <a:cubicBezTo>
                  <a:pt x="30353" y="3069"/>
                  <a:pt x="30316" y="3069"/>
                  <a:pt x="30205" y="3106"/>
                </a:cubicBezTo>
                <a:cubicBezTo>
                  <a:pt x="30095" y="3143"/>
                  <a:pt x="29947" y="3254"/>
                  <a:pt x="29836" y="3291"/>
                </a:cubicBezTo>
                <a:cubicBezTo>
                  <a:pt x="29614" y="3439"/>
                  <a:pt x="29429" y="3513"/>
                  <a:pt x="29281" y="3624"/>
                </a:cubicBezTo>
                <a:cubicBezTo>
                  <a:pt x="29170" y="3698"/>
                  <a:pt x="29096" y="3772"/>
                  <a:pt x="29096" y="3772"/>
                </a:cubicBezTo>
                <a:lnTo>
                  <a:pt x="29281" y="3587"/>
                </a:lnTo>
                <a:cubicBezTo>
                  <a:pt x="29392" y="3476"/>
                  <a:pt x="29577" y="3328"/>
                  <a:pt x="29799" y="3143"/>
                </a:cubicBezTo>
                <a:cubicBezTo>
                  <a:pt x="29910" y="3106"/>
                  <a:pt x="30021" y="3033"/>
                  <a:pt x="30169" y="2922"/>
                </a:cubicBezTo>
                <a:cubicBezTo>
                  <a:pt x="30205" y="2885"/>
                  <a:pt x="30316" y="2811"/>
                  <a:pt x="30390" y="2811"/>
                </a:cubicBezTo>
                <a:cubicBezTo>
                  <a:pt x="30501" y="2774"/>
                  <a:pt x="30538" y="2774"/>
                  <a:pt x="30649" y="2737"/>
                </a:cubicBezTo>
                <a:cubicBezTo>
                  <a:pt x="30760" y="2700"/>
                  <a:pt x="30945" y="2626"/>
                  <a:pt x="31130" y="2589"/>
                </a:cubicBezTo>
                <a:cubicBezTo>
                  <a:pt x="31315" y="2589"/>
                  <a:pt x="31499" y="2515"/>
                  <a:pt x="31684" y="2515"/>
                </a:cubicBezTo>
                <a:close/>
                <a:moveTo>
                  <a:pt x="7247" y="5362"/>
                </a:moveTo>
                <a:cubicBezTo>
                  <a:pt x="7247" y="5362"/>
                  <a:pt x="7395" y="5547"/>
                  <a:pt x="7468" y="5879"/>
                </a:cubicBezTo>
                <a:cubicBezTo>
                  <a:pt x="7542" y="6027"/>
                  <a:pt x="7579" y="6249"/>
                  <a:pt x="7616" y="6434"/>
                </a:cubicBezTo>
                <a:cubicBezTo>
                  <a:pt x="7616" y="6545"/>
                  <a:pt x="7616" y="6656"/>
                  <a:pt x="7653" y="6767"/>
                </a:cubicBezTo>
                <a:lnTo>
                  <a:pt x="7653" y="7099"/>
                </a:lnTo>
                <a:cubicBezTo>
                  <a:pt x="7616" y="7321"/>
                  <a:pt x="7579" y="7543"/>
                  <a:pt x="7542" y="7728"/>
                </a:cubicBezTo>
                <a:cubicBezTo>
                  <a:pt x="7542" y="7765"/>
                  <a:pt x="7468" y="7839"/>
                  <a:pt x="7468" y="7876"/>
                </a:cubicBezTo>
                <a:cubicBezTo>
                  <a:pt x="7432" y="7913"/>
                  <a:pt x="7432" y="7950"/>
                  <a:pt x="7395" y="8024"/>
                </a:cubicBezTo>
                <a:cubicBezTo>
                  <a:pt x="7321" y="8097"/>
                  <a:pt x="7284" y="8208"/>
                  <a:pt x="7247" y="8245"/>
                </a:cubicBezTo>
                <a:cubicBezTo>
                  <a:pt x="7210" y="8282"/>
                  <a:pt x="7136" y="8393"/>
                  <a:pt x="7099" y="8430"/>
                </a:cubicBezTo>
                <a:lnTo>
                  <a:pt x="6988" y="8578"/>
                </a:lnTo>
                <a:cubicBezTo>
                  <a:pt x="6950" y="8591"/>
                  <a:pt x="6925" y="8603"/>
                  <a:pt x="6909" y="8614"/>
                </a:cubicBezTo>
                <a:lnTo>
                  <a:pt x="6909" y="8614"/>
                </a:lnTo>
                <a:cubicBezTo>
                  <a:pt x="6927" y="8591"/>
                  <a:pt x="6954" y="8555"/>
                  <a:pt x="6988" y="8504"/>
                </a:cubicBezTo>
                <a:cubicBezTo>
                  <a:pt x="7025" y="8467"/>
                  <a:pt x="7025" y="8430"/>
                  <a:pt x="7062" y="8393"/>
                </a:cubicBezTo>
                <a:cubicBezTo>
                  <a:pt x="7099" y="8319"/>
                  <a:pt x="7099" y="8245"/>
                  <a:pt x="7173" y="8208"/>
                </a:cubicBezTo>
                <a:cubicBezTo>
                  <a:pt x="7210" y="8097"/>
                  <a:pt x="7210" y="8061"/>
                  <a:pt x="7247" y="7950"/>
                </a:cubicBezTo>
                <a:cubicBezTo>
                  <a:pt x="7284" y="7876"/>
                  <a:pt x="7284" y="7765"/>
                  <a:pt x="7358" y="7691"/>
                </a:cubicBezTo>
                <a:cubicBezTo>
                  <a:pt x="7395" y="7580"/>
                  <a:pt x="7395" y="7506"/>
                  <a:pt x="7395" y="7395"/>
                </a:cubicBezTo>
                <a:cubicBezTo>
                  <a:pt x="7432" y="7321"/>
                  <a:pt x="7432" y="7210"/>
                  <a:pt x="7432" y="7099"/>
                </a:cubicBezTo>
                <a:lnTo>
                  <a:pt x="7432" y="6767"/>
                </a:lnTo>
                <a:cubicBezTo>
                  <a:pt x="7395" y="6730"/>
                  <a:pt x="7395" y="6619"/>
                  <a:pt x="7395" y="6471"/>
                </a:cubicBezTo>
                <a:cubicBezTo>
                  <a:pt x="7395" y="6286"/>
                  <a:pt x="7395" y="6101"/>
                  <a:pt x="7358" y="5916"/>
                </a:cubicBezTo>
                <a:cubicBezTo>
                  <a:pt x="7284" y="5620"/>
                  <a:pt x="7247" y="5362"/>
                  <a:pt x="7247" y="5362"/>
                </a:cubicBezTo>
                <a:close/>
                <a:moveTo>
                  <a:pt x="3882" y="2515"/>
                </a:moveTo>
                <a:cubicBezTo>
                  <a:pt x="4252" y="2515"/>
                  <a:pt x="4585" y="2589"/>
                  <a:pt x="4844" y="2700"/>
                </a:cubicBezTo>
                <a:cubicBezTo>
                  <a:pt x="5398" y="2885"/>
                  <a:pt x="5879" y="3143"/>
                  <a:pt x="6138" y="3328"/>
                </a:cubicBezTo>
                <a:cubicBezTo>
                  <a:pt x="6285" y="3439"/>
                  <a:pt x="6359" y="3513"/>
                  <a:pt x="6470" y="3587"/>
                </a:cubicBezTo>
                <a:cubicBezTo>
                  <a:pt x="6359" y="3513"/>
                  <a:pt x="6285" y="3476"/>
                  <a:pt x="6138" y="3402"/>
                </a:cubicBezTo>
                <a:cubicBezTo>
                  <a:pt x="5805" y="3254"/>
                  <a:pt x="5398" y="3069"/>
                  <a:pt x="4844" y="2922"/>
                </a:cubicBezTo>
                <a:cubicBezTo>
                  <a:pt x="4585" y="2885"/>
                  <a:pt x="4289" y="2848"/>
                  <a:pt x="3956" y="2848"/>
                </a:cubicBezTo>
                <a:cubicBezTo>
                  <a:pt x="3661" y="2848"/>
                  <a:pt x="3328" y="2922"/>
                  <a:pt x="3032" y="3069"/>
                </a:cubicBezTo>
                <a:cubicBezTo>
                  <a:pt x="2736" y="3217"/>
                  <a:pt x="2440" y="3402"/>
                  <a:pt x="2219" y="3661"/>
                </a:cubicBezTo>
                <a:cubicBezTo>
                  <a:pt x="1997" y="3883"/>
                  <a:pt x="1812" y="4216"/>
                  <a:pt x="1701" y="4585"/>
                </a:cubicBezTo>
                <a:cubicBezTo>
                  <a:pt x="1553" y="4918"/>
                  <a:pt x="1516" y="5288"/>
                  <a:pt x="1479" y="5657"/>
                </a:cubicBezTo>
                <a:cubicBezTo>
                  <a:pt x="1442" y="6027"/>
                  <a:pt x="1442" y="6397"/>
                  <a:pt x="1442" y="6730"/>
                </a:cubicBezTo>
                <a:cubicBezTo>
                  <a:pt x="1442" y="7395"/>
                  <a:pt x="1516" y="8097"/>
                  <a:pt x="1664" y="8652"/>
                </a:cubicBezTo>
                <a:cubicBezTo>
                  <a:pt x="1812" y="9207"/>
                  <a:pt x="1923" y="9687"/>
                  <a:pt x="2071" y="9946"/>
                </a:cubicBezTo>
                <a:cubicBezTo>
                  <a:pt x="2219" y="10279"/>
                  <a:pt x="2293" y="10427"/>
                  <a:pt x="2293" y="10427"/>
                </a:cubicBezTo>
                <a:lnTo>
                  <a:pt x="2219" y="10316"/>
                </a:lnTo>
                <a:cubicBezTo>
                  <a:pt x="2182" y="10242"/>
                  <a:pt x="2071" y="10131"/>
                  <a:pt x="1997" y="9983"/>
                </a:cubicBezTo>
                <a:cubicBezTo>
                  <a:pt x="1812" y="9724"/>
                  <a:pt x="1553" y="9244"/>
                  <a:pt x="1368" y="8689"/>
                </a:cubicBezTo>
                <a:cubicBezTo>
                  <a:pt x="1183" y="8134"/>
                  <a:pt x="999" y="7469"/>
                  <a:pt x="962" y="6730"/>
                </a:cubicBezTo>
                <a:cubicBezTo>
                  <a:pt x="777" y="6397"/>
                  <a:pt x="777" y="6027"/>
                  <a:pt x="814" y="5620"/>
                </a:cubicBezTo>
                <a:cubicBezTo>
                  <a:pt x="888" y="5177"/>
                  <a:pt x="962" y="4807"/>
                  <a:pt x="1110" y="4400"/>
                </a:cubicBezTo>
                <a:cubicBezTo>
                  <a:pt x="1220" y="4031"/>
                  <a:pt x="1479" y="3661"/>
                  <a:pt x="1738" y="3328"/>
                </a:cubicBezTo>
                <a:cubicBezTo>
                  <a:pt x="2034" y="3033"/>
                  <a:pt x="2404" y="2848"/>
                  <a:pt x="2773" y="2700"/>
                </a:cubicBezTo>
                <a:cubicBezTo>
                  <a:pt x="3143" y="2552"/>
                  <a:pt x="3513" y="2515"/>
                  <a:pt x="3882" y="2515"/>
                </a:cubicBezTo>
                <a:close/>
                <a:moveTo>
                  <a:pt x="34087" y="6582"/>
                </a:moveTo>
                <a:cubicBezTo>
                  <a:pt x="34087" y="6693"/>
                  <a:pt x="34087" y="6877"/>
                  <a:pt x="34050" y="7062"/>
                </a:cubicBezTo>
                <a:cubicBezTo>
                  <a:pt x="34050" y="7247"/>
                  <a:pt x="34013" y="7506"/>
                  <a:pt x="33976" y="7765"/>
                </a:cubicBezTo>
                <a:cubicBezTo>
                  <a:pt x="33866" y="8282"/>
                  <a:pt x="33644" y="8837"/>
                  <a:pt x="33422" y="9391"/>
                </a:cubicBezTo>
                <a:cubicBezTo>
                  <a:pt x="33274" y="9650"/>
                  <a:pt x="33126" y="9946"/>
                  <a:pt x="32941" y="10279"/>
                </a:cubicBezTo>
                <a:lnTo>
                  <a:pt x="32387" y="11092"/>
                </a:lnTo>
                <a:cubicBezTo>
                  <a:pt x="32017" y="11647"/>
                  <a:pt x="31610" y="12164"/>
                  <a:pt x="31204" y="12608"/>
                </a:cubicBezTo>
                <a:cubicBezTo>
                  <a:pt x="30760" y="13089"/>
                  <a:pt x="30353" y="13495"/>
                  <a:pt x="29984" y="13865"/>
                </a:cubicBezTo>
                <a:cubicBezTo>
                  <a:pt x="29614" y="14235"/>
                  <a:pt x="29281" y="14493"/>
                  <a:pt x="29096" y="14715"/>
                </a:cubicBezTo>
                <a:cubicBezTo>
                  <a:pt x="28875" y="14900"/>
                  <a:pt x="28727" y="14974"/>
                  <a:pt x="28727" y="14974"/>
                </a:cubicBezTo>
                <a:lnTo>
                  <a:pt x="29059" y="14641"/>
                </a:lnTo>
                <a:cubicBezTo>
                  <a:pt x="29244" y="14456"/>
                  <a:pt x="29577" y="14161"/>
                  <a:pt x="29910" y="13791"/>
                </a:cubicBezTo>
                <a:cubicBezTo>
                  <a:pt x="30205" y="13421"/>
                  <a:pt x="30649" y="12978"/>
                  <a:pt x="31019" y="12497"/>
                </a:cubicBezTo>
                <a:cubicBezTo>
                  <a:pt x="31204" y="12238"/>
                  <a:pt x="31426" y="11979"/>
                  <a:pt x="31610" y="11758"/>
                </a:cubicBezTo>
                <a:cubicBezTo>
                  <a:pt x="31795" y="11462"/>
                  <a:pt x="31980" y="11240"/>
                  <a:pt x="32202" y="10944"/>
                </a:cubicBezTo>
                <a:lnTo>
                  <a:pt x="32756" y="10131"/>
                </a:lnTo>
                <a:cubicBezTo>
                  <a:pt x="32941" y="9872"/>
                  <a:pt x="33089" y="9576"/>
                  <a:pt x="33237" y="9318"/>
                </a:cubicBezTo>
                <a:cubicBezTo>
                  <a:pt x="33496" y="8726"/>
                  <a:pt x="33718" y="8245"/>
                  <a:pt x="33866" y="7728"/>
                </a:cubicBezTo>
                <a:cubicBezTo>
                  <a:pt x="33903" y="7506"/>
                  <a:pt x="34013" y="7247"/>
                  <a:pt x="34013" y="7062"/>
                </a:cubicBezTo>
                <a:cubicBezTo>
                  <a:pt x="34050" y="6877"/>
                  <a:pt x="34050" y="6693"/>
                  <a:pt x="34087" y="6582"/>
                </a:cubicBezTo>
                <a:close/>
                <a:moveTo>
                  <a:pt x="31906" y="4068"/>
                </a:moveTo>
                <a:cubicBezTo>
                  <a:pt x="31980" y="4068"/>
                  <a:pt x="32054" y="4068"/>
                  <a:pt x="32091" y="4142"/>
                </a:cubicBezTo>
                <a:cubicBezTo>
                  <a:pt x="32276" y="4179"/>
                  <a:pt x="32424" y="4253"/>
                  <a:pt x="32572" y="4363"/>
                </a:cubicBezTo>
                <a:lnTo>
                  <a:pt x="32719" y="4511"/>
                </a:lnTo>
                <a:cubicBezTo>
                  <a:pt x="32941" y="4770"/>
                  <a:pt x="33089" y="5140"/>
                  <a:pt x="33163" y="5657"/>
                </a:cubicBezTo>
                <a:cubicBezTo>
                  <a:pt x="33200" y="5990"/>
                  <a:pt x="33274" y="6286"/>
                  <a:pt x="33200" y="6656"/>
                </a:cubicBezTo>
                <a:cubicBezTo>
                  <a:pt x="33200" y="7358"/>
                  <a:pt x="32904" y="8208"/>
                  <a:pt x="32387" y="9170"/>
                </a:cubicBezTo>
                <a:cubicBezTo>
                  <a:pt x="31980" y="9909"/>
                  <a:pt x="31426" y="10685"/>
                  <a:pt x="30612" y="11610"/>
                </a:cubicBezTo>
                <a:cubicBezTo>
                  <a:pt x="30021" y="12312"/>
                  <a:pt x="29392" y="13052"/>
                  <a:pt x="28579" y="13865"/>
                </a:cubicBezTo>
                <a:cubicBezTo>
                  <a:pt x="28135" y="14346"/>
                  <a:pt x="27765" y="14715"/>
                  <a:pt x="27396" y="15122"/>
                </a:cubicBezTo>
                <a:cubicBezTo>
                  <a:pt x="27913" y="13458"/>
                  <a:pt x="28209" y="11721"/>
                  <a:pt x="28468" y="10242"/>
                </a:cubicBezTo>
                <a:cubicBezTo>
                  <a:pt x="28431" y="9983"/>
                  <a:pt x="28468" y="9724"/>
                  <a:pt x="28505" y="9502"/>
                </a:cubicBezTo>
                <a:lnTo>
                  <a:pt x="28542" y="9502"/>
                </a:lnTo>
                <a:cubicBezTo>
                  <a:pt x="28579" y="9502"/>
                  <a:pt x="28653" y="9539"/>
                  <a:pt x="28653" y="9539"/>
                </a:cubicBezTo>
                <a:lnTo>
                  <a:pt x="28727" y="9539"/>
                </a:lnTo>
                <a:cubicBezTo>
                  <a:pt x="28875" y="9576"/>
                  <a:pt x="28948" y="9576"/>
                  <a:pt x="29096" y="9576"/>
                </a:cubicBezTo>
                <a:lnTo>
                  <a:pt x="29466" y="9576"/>
                </a:lnTo>
                <a:lnTo>
                  <a:pt x="29836" y="9465"/>
                </a:lnTo>
                <a:cubicBezTo>
                  <a:pt x="29947" y="9428"/>
                  <a:pt x="30021" y="9391"/>
                  <a:pt x="30058" y="9244"/>
                </a:cubicBezTo>
                <a:lnTo>
                  <a:pt x="30058" y="9170"/>
                </a:lnTo>
                <a:lnTo>
                  <a:pt x="30058" y="9059"/>
                </a:lnTo>
                <a:lnTo>
                  <a:pt x="30058" y="9022"/>
                </a:lnTo>
                <a:cubicBezTo>
                  <a:pt x="30058" y="8985"/>
                  <a:pt x="30021" y="8985"/>
                  <a:pt x="30021" y="8985"/>
                </a:cubicBezTo>
                <a:lnTo>
                  <a:pt x="29984" y="8948"/>
                </a:lnTo>
                <a:lnTo>
                  <a:pt x="29762" y="8652"/>
                </a:lnTo>
                <a:lnTo>
                  <a:pt x="29762" y="8615"/>
                </a:lnTo>
                <a:cubicBezTo>
                  <a:pt x="29725" y="8578"/>
                  <a:pt x="29651" y="8467"/>
                  <a:pt x="29614" y="8393"/>
                </a:cubicBezTo>
                <a:cubicBezTo>
                  <a:pt x="29503" y="8245"/>
                  <a:pt x="29466" y="8134"/>
                  <a:pt x="29392" y="8024"/>
                </a:cubicBezTo>
                <a:lnTo>
                  <a:pt x="29392" y="7950"/>
                </a:lnTo>
                <a:cubicBezTo>
                  <a:pt x="29355" y="7876"/>
                  <a:pt x="29244" y="7728"/>
                  <a:pt x="29207" y="7580"/>
                </a:cubicBezTo>
                <a:cubicBezTo>
                  <a:pt x="29096" y="7395"/>
                  <a:pt x="29059" y="7173"/>
                  <a:pt x="29059" y="6951"/>
                </a:cubicBezTo>
                <a:lnTo>
                  <a:pt x="29059" y="6471"/>
                </a:lnTo>
                <a:cubicBezTo>
                  <a:pt x="29059" y="6434"/>
                  <a:pt x="29059" y="6397"/>
                  <a:pt x="29096" y="6286"/>
                </a:cubicBezTo>
                <a:lnTo>
                  <a:pt x="29096" y="6249"/>
                </a:lnTo>
                <a:cubicBezTo>
                  <a:pt x="29096" y="6212"/>
                  <a:pt x="29096" y="6175"/>
                  <a:pt x="29133" y="6101"/>
                </a:cubicBezTo>
                <a:lnTo>
                  <a:pt x="29133" y="6027"/>
                </a:lnTo>
                <a:lnTo>
                  <a:pt x="29133" y="5916"/>
                </a:lnTo>
                <a:cubicBezTo>
                  <a:pt x="29133" y="5842"/>
                  <a:pt x="29207" y="5731"/>
                  <a:pt x="29207" y="5694"/>
                </a:cubicBezTo>
                <a:lnTo>
                  <a:pt x="29207" y="5657"/>
                </a:lnTo>
                <a:lnTo>
                  <a:pt x="29318" y="5362"/>
                </a:lnTo>
                <a:cubicBezTo>
                  <a:pt x="29429" y="5288"/>
                  <a:pt x="29466" y="5140"/>
                  <a:pt x="29614" y="5066"/>
                </a:cubicBezTo>
                <a:cubicBezTo>
                  <a:pt x="30021" y="4585"/>
                  <a:pt x="30612" y="4253"/>
                  <a:pt x="31278" y="4142"/>
                </a:cubicBezTo>
                <a:lnTo>
                  <a:pt x="31315" y="4142"/>
                </a:lnTo>
                <a:cubicBezTo>
                  <a:pt x="31352" y="4142"/>
                  <a:pt x="31462" y="4068"/>
                  <a:pt x="31499" y="4068"/>
                </a:cubicBezTo>
                <a:close/>
                <a:moveTo>
                  <a:pt x="3882" y="4068"/>
                </a:moveTo>
                <a:cubicBezTo>
                  <a:pt x="4030" y="4068"/>
                  <a:pt x="4215" y="4068"/>
                  <a:pt x="4326" y="4142"/>
                </a:cubicBezTo>
                <a:cubicBezTo>
                  <a:pt x="4437" y="4142"/>
                  <a:pt x="4474" y="4179"/>
                  <a:pt x="4585" y="4179"/>
                </a:cubicBezTo>
                <a:lnTo>
                  <a:pt x="4622" y="4179"/>
                </a:lnTo>
                <a:cubicBezTo>
                  <a:pt x="4659" y="4179"/>
                  <a:pt x="4770" y="4216"/>
                  <a:pt x="4807" y="4216"/>
                </a:cubicBezTo>
                <a:lnTo>
                  <a:pt x="4844" y="4216"/>
                </a:lnTo>
                <a:cubicBezTo>
                  <a:pt x="5250" y="4400"/>
                  <a:pt x="5694" y="4659"/>
                  <a:pt x="5990" y="4992"/>
                </a:cubicBezTo>
                <a:lnTo>
                  <a:pt x="6064" y="5029"/>
                </a:lnTo>
                <a:cubicBezTo>
                  <a:pt x="6248" y="5251"/>
                  <a:pt x="6322" y="5399"/>
                  <a:pt x="6433" y="5657"/>
                </a:cubicBezTo>
                <a:cubicBezTo>
                  <a:pt x="6470" y="5694"/>
                  <a:pt x="6507" y="5879"/>
                  <a:pt x="6507" y="5953"/>
                </a:cubicBezTo>
                <a:cubicBezTo>
                  <a:pt x="6544" y="6101"/>
                  <a:pt x="6544" y="6249"/>
                  <a:pt x="6544" y="6397"/>
                </a:cubicBezTo>
                <a:lnTo>
                  <a:pt x="6544" y="6656"/>
                </a:lnTo>
                <a:lnTo>
                  <a:pt x="6544" y="6693"/>
                </a:lnTo>
                <a:cubicBezTo>
                  <a:pt x="6544" y="6988"/>
                  <a:pt x="6507" y="7247"/>
                  <a:pt x="6433" y="7506"/>
                </a:cubicBezTo>
                <a:cubicBezTo>
                  <a:pt x="6359" y="7580"/>
                  <a:pt x="6322" y="7691"/>
                  <a:pt x="6285" y="7728"/>
                </a:cubicBezTo>
                <a:cubicBezTo>
                  <a:pt x="6248" y="7802"/>
                  <a:pt x="6175" y="7876"/>
                  <a:pt x="6138" y="7950"/>
                </a:cubicBezTo>
                <a:cubicBezTo>
                  <a:pt x="6101" y="8061"/>
                  <a:pt x="6064" y="8134"/>
                  <a:pt x="5953" y="8245"/>
                </a:cubicBezTo>
                <a:cubicBezTo>
                  <a:pt x="5916" y="8319"/>
                  <a:pt x="5805" y="8430"/>
                  <a:pt x="5805" y="8467"/>
                </a:cubicBezTo>
                <a:lnTo>
                  <a:pt x="5805" y="8504"/>
                </a:lnTo>
                <a:lnTo>
                  <a:pt x="5546" y="8837"/>
                </a:lnTo>
                <a:cubicBezTo>
                  <a:pt x="5509" y="8874"/>
                  <a:pt x="5435" y="8985"/>
                  <a:pt x="5435" y="9059"/>
                </a:cubicBezTo>
                <a:lnTo>
                  <a:pt x="5435" y="9170"/>
                </a:lnTo>
                <a:cubicBezTo>
                  <a:pt x="5509" y="9244"/>
                  <a:pt x="5546" y="9354"/>
                  <a:pt x="5620" y="9354"/>
                </a:cubicBezTo>
                <a:lnTo>
                  <a:pt x="5694" y="9354"/>
                </a:lnTo>
                <a:lnTo>
                  <a:pt x="6064" y="9428"/>
                </a:lnTo>
                <a:cubicBezTo>
                  <a:pt x="6064" y="9428"/>
                  <a:pt x="6101" y="9428"/>
                  <a:pt x="6248" y="9465"/>
                </a:cubicBezTo>
                <a:lnTo>
                  <a:pt x="6655" y="9465"/>
                </a:lnTo>
                <a:cubicBezTo>
                  <a:pt x="6692" y="9465"/>
                  <a:pt x="6729" y="9465"/>
                  <a:pt x="6803" y="9428"/>
                </a:cubicBezTo>
                <a:lnTo>
                  <a:pt x="6840" y="9428"/>
                </a:lnTo>
                <a:cubicBezTo>
                  <a:pt x="6914" y="9391"/>
                  <a:pt x="7062" y="9354"/>
                  <a:pt x="7247" y="9318"/>
                </a:cubicBezTo>
                <a:cubicBezTo>
                  <a:pt x="7284" y="9650"/>
                  <a:pt x="7358" y="10094"/>
                  <a:pt x="7432" y="10501"/>
                </a:cubicBezTo>
                <a:cubicBezTo>
                  <a:pt x="7616" y="11647"/>
                  <a:pt x="7838" y="12941"/>
                  <a:pt x="8171" y="14198"/>
                </a:cubicBezTo>
                <a:cubicBezTo>
                  <a:pt x="8282" y="14604"/>
                  <a:pt x="8393" y="15011"/>
                  <a:pt x="8541" y="15455"/>
                </a:cubicBezTo>
                <a:cubicBezTo>
                  <a:pt x="8097" y="14974"/>
                  <a:pt x="7653" y="14530"/>
                  <a:pt x="7210" y="14050"/>
                </a:cubicBezTo>
                <a:lnTo>
                  <a:pt x="6988" y="13828"/>
                </a:lnTo>
                <a:cubicBezTo>
                  <a:pt x="6877" y="13717"/>
                  <a:pt x="6840" y="13643"/>
                  <a:pt x="6729" y="13606"/>
                </a:cubicBezTo>
                <a:cubicBezTo>
                  <a:pt x="6433" y="13273"/>
                  <a:pt x="6138" y="13015"/>
                  <a:pt x="5879" y="12682"/>
                </a:cubicBezTo>
                <a:cubicBezTo>
                  <a:pt x="5546" y="12312"/>
                  <a:pt x="5213" y="11942"/>
                  <a:pt x="4881" y="11610"/>
                </a:cubicBezTo>
                <a:cubicBezTo>
                  <a:pt x="4215" y="10796"/>
                  <a:pt x="3661" y="10020"/>
                  <a:pt x="3217" y="9318"/>
                </a:cubicBezTo>
                <a:cubicBezTo>
                  <a:pt x="3180" y="9244"/>
                  <a:pt x="3180" y="9207"/>
                  <a:pt x="3143" y="9170"/>
                </a:cubicBezTo>
                <a:cubicBezTo>
                  <a:pt x="2625" y="8245"/>
                  <a:pt x="2367" y="7395"/>
                  <a:pt x="2293" y="6656"/>
                </a:cubicBezTo>
                <a:cubicBezTo>
                  <a:pt x="2293" y="6064"/>
                  <a:pt x="2367" y="5547"/>
                  <a:pt x="2477" y="5140"/>
                </a:cubicBezTo>
                <a:cubicBezTo>
                  <a:pt x="2588" y="4881"/>
                  <a:pt x="2662" y="4622"/>
                  <a:pt x="2810" y="4474"/>
                </a:cubicBezTo>
                <a:cubicBezTo>
                  <a:pt x="2831" y="4481"/>
                  <a:pt x="2850" y="4484"/>
                  <a:pt x="2866" y="4484"/>
                </a:cubicBezTo>
                <a:cubicBezTo>
                  <a:pt x="2935" y="4484"/>
                  <a:pt x="2965" y="4430"/>
                  <a:pt x="2995" y="4400"/>
                </a:cubicBezTo>
                <a:cubicBezTo>
                  <a:pt x="3143" y="4253"/>
                  <a:pt x="3328" y="4179"/>
                  <a:pt x="3476" y="4142"/>
                </a:cubicBezTo>
                <a:cubicBezTo>
                  <a:pt x="3587" y="4068"/>
                  <a:pt x="3697" y="4068"/>
                  <a:pt x="3882" y="4068"/>
                </a:cubicBezTo>
                <a:close/>
                <a:moveTo>
                  <a:pt x="26989" y="2367"/>
                </a:moveTo>
                <a:lnTo>
                  <a:pt x="26989" y="2367"/>
                </a:lnTo>
                <a:cubicBezTo>
                  <a:pt x="26990" y="2367"/>
                  <a:pt x="27027" y="2367"/>
                  <a:pt x="27174" y="2441"/>
                </a:cubicBezTo>
                <a:cubicBezTo>
                  <a:pt x="27248" y="2552"/>
                  <a:pt x="27396" y="2700"/>
                  <a:pt x="27507" y="2922"/>
                </a:cubicBezTo>
                <a:cubicBezTo>
                  <a:pt x="27581" y="3143"/>
                  <a:pt x="27691" y="3439"/>
                  <a:pt x="27765" y="3735"/>
                </a:cubicBezTo>
                <a:cubicBezTo>
                  <a:pt x="27876" y="4068"/>
                  <a:pt x="27913" y="4437"/>
                  <a:pt x="27913" y="4881"/>
                </a:cubicBezTo>
                <a:lnTo>
                  <a:pt x="27913" y="5510"/>
                </a:lnTo>
                <a:lnTo>
                  <a:pt x="27913" y="6212"/>
                </a:lnTo>
                <a:cubicBezTo>
                  <a:pt x="27913" y="6434"/>
                  <a:pt x="27876" y="6656"/>
                  <a:pt x="27876" y="6951"/>
                </a:cubicBezTo>
                <a:cubicBezTo>
                  <a:pt x="27802" y="7173"/>
                  <a:pt x="27802" y="7469"/>
                  <a:pt x="27765" y="7691"/>
                </a:cubicBezTo>
                <a:cubicBezTo>
                  <a:pt x="27691" y="8689"/>
                  <a:pt x="27544" y="9798"/>
                  <a:pt x="27396" y="10870"/>
                </a:cubicBezTo>
                <a:cubicBezTo>
                  <a:pt x="27248" y="11979"/>
                  <a:pt x="27026" y="13052"/>
                  <a:pt x="26804" y="14050"/>
                </a:cubicBezTo>
                <a:cubicBezTo>
                  <a:pt x="26582" y="15048"/>
                  <a:pt x="26250" y="15972"/>
                  <a:pt x="25917" y="16712"/>
                </a:cubicBezTo>
                <a:cubicBezTo>
                  <a:pt x="25584" y="17451"/>
                  <a:pt x="25214" y="18043"/>
                  <a:pt x="24956" y="18449"/>
                </a:cubicBezTo>
                <a:cubicBezTo>
                  <a:pt x="25214" y="18043"/>
                  <a:pt x="25547" y="17451"/>
                  <a:pt x="25843" y="16712"/>
                </a:cubicBezTo>
                <a:cubicBezTo>
                  <a:pt x="26139" y="15972"/>
                  <a:pt x="26398" y="15048"/>
                  <a:pt x="26619" y="14013"/>
                </a:cubicBezTo>
                <a:cubicBezTo>
                  <a:pt x="26841" y="13015"/>
                  <a:pt x="27026" y="11942"/>
                  <a:pt x="27174" y="10870"/>
                </a:cubicBezTo>
                <a:cubicBezTo>
                  <a:pt x="27322" y="9798"/>
                  <a:pt x="27433" y="8689"/>
                  <a:pt x="27544" y="7691"/>
                </a:cubicBezTo>
                <a:cubicBezTo>
                  <a:pt x="27581" y="7173"/>
                  <a:pt x="27618" y="6656"/>
                  <a:pt x="27691" y="6212"/>
                </a:cubicBezTo>
                <a:cubicBezTo>
                  <a:pt x="27691" y="5990"/>
                  <a:pt x="27728" y="5731"/>
                  <a:pt x="27728" y="5510"/>
                </a:cubicBezTo>
                <a:lnTo>
                  <a:pt x="27728" y="4881"/>
                </a:lnTo>
                <a:cubicBezTo>
                  <a:pt x="27728" y="4437"/>
                  <a:pt x="27691" y="4068"/>
                  <a:pt x="27618" y="3735"/>
                </a:cubicBezTo>
                <a:cubicBezTo>
                  <a:pt x="27581" y="3439"/>
                  <a:pt x="27507" y="3143"/>
                  <a:pt x="27396" y="2922"/>
                </a:cubicBezTo>
                <a:cubicBezTo>
                  <a:pt x="27322" y="2700"/>
                  <a:pt x="27211" y="2552"/>
                  <a:pt x="27137" y="2441"/>
                </a:cubicBezTo>
                <a:cubicBezTo>
                  <a:pt x="27027" y="2367"/>
                  <a:pt x="26990" y="2367"/>
                  <a:pt x="26989" y="2367"/>
                </a:cubicBezTo>
                <a:close/>
                <a:moveTo>
                  <a:pt x="18190" y="1221"/>
                </a:moveTo>
                <a:cubicBezTo>
                  <a:pt x="18671" y="1221"/>
                  <a:pt x="19114" y="1258"/>
                  <a:pt x="19595" y="1258"/>
                </a:cubicBezTo>
                <a:cubicBezTo>
                  <a:pt x="20519" y="1295"/>
                  <a:pt x="21333" y="1406"/>
                  <a:pt x="22035" y="1443"/>
                </a:cubicBezTo>
                <a:cubicBezTo>
                  <a:pt x="22774" y="1554"/>
                  <a:pt x="23329" y="1591"/>
                  <a:pt x="23736" y="1665"/>
                </a:cubicBezTo>
                <a:cubicBezTo>
                  <a:pt x="24179" y="1739"/>
                  <a:pt x="24401" y="1776"/>
                  <a:pt x="24401" y="1776"/>
                </a:cubicBezTo>
                <a:lnTo>
                  <a:pt x="23736" y="1776"/>
                </a:lnTo>
                <a:cubicBezTo>
                  <a:pt x="23329" y="1776"/>
                  <a:pt x="22737" y="1776"/>
                  <a:pt x="21998" y="1739"/>
                </a:cubicBezTo>
                <a:cubicBezTo>
                  <a:pt x="21259" y="1739"/>
                  <a:pt x="20408" y="1665"/>
                  <a:pt x="19558" y="1665"/>
                </a:cubicBezTo>
                <a:lnTo>
                  <a:pt x="16452" y="1665"/>
                </a:lnTo>
                <a:cubicBezTo>
                  <a:pt x="11905" y="6212"/>
                  <a:pt x="13532" y="20446"/>
                  <a:pt x="13532" y="20446"/>
                </a:cubicBezTo>
                <a:cubicBezTo>
                  <a:pt x="11498" y="8097"/>
                  <a:pt x="14382" y="2848"/>
                  <a:pt x="15158" y="1739"/>
                </a:cubicBezTo>
                <a:lnTo>
                  <a:pt x="14197" y="1739"/>
                </a:lnTo>
                <a:cubicBezTo>
                  <a:pt x="13458" y="2848"/>
                  <a:pt x="10722" y="7876"/>
                  <a:pt x="12755" y="19595"/>
                </a:cubicBezTo>
                <a:cubicBezTo>
                  <a:pt x="12755" y="19595"/>
                  <a:pt x="11683" y="18967"/>
                  <a:pt x="10722" y="17673"/>
                </a:cubicBezTo>
                <a:cubicBezTo>
                  <a:pt x="10722" y="17673"/>
                  <a:pt x="7986" y="13495"/>
                  <a:pt x="8356" y="4216"/>
                </a:cubicBezTo>
                <a:cubicBezTo>
                  <a:pt x="8392" y="3527"/>
                  <a:pt x="8748" y="2910"/>
                  <a:pt x="9284" y="2572"/>
                </a:cubicBezTo>
                <a:lnTo>
                  <a:pt x="9284" y="2572"/>
                </a:lnTo>
                <a:cubicBezTo>
                  <a:pt x="9280" y="2581"/>
                  <a:pt x="9280" y="2589"/>
                  <a:pt x="9280" y="2589"/>
                </a:cubicBezTo>
                <a:cubicBezTo>
                  <a:pt x="9280" y="2589"/>
                  <a:pt x="9317" y="2552"/>
                  <a:pt x="9428" y="2515"/>
                </a:cubicBezTo>
                <a:cubicBezTo>
                  <a:pt x="9502" y="2478"/>
                  <a:pt x="9650" y="2367"/>
                  <a:pt x="9835" y="2293"/>
                </a:cubicBezTo>
                <a:cubicBezTo>
                  <a:pt x="10204" y="2108"/>
                  <a:pt x="10796" y="1849"/>
                  <a:pt x="11498" y="1665"/>
                </a:cubicBezTo>
                <a:cubicBezTo>
                  <a:pt x="11868" y="1591"/>
                  <a:pt x="12238" y="1480"/>
                  <a:pt x="12644" y="1443"/>
                </a:cubicBezTo>
                <a:cubicBezTo>
                  <a:pt x="13088" y="1406"/>
                  <a:pt x="13495" y="1369"/>
                  <a:pt x="13938" y="1295"/>
                </a:cubicBezTo>
                <a:cubicBezTo>
                  <a:pt x="14419" y="1258"/>
                  <a:pt x="14863" y="1258"/>
                  <a:pt x="15343" y="1258"/>
                </a:cubicBezTo>
                <a:cubicBezTo>
                  <a:pt x="15787" y="1258"/>
                  <a:pt x="16304" y="1258"/>
                  <a:pt x="16785" y="1221"/>
                </a:cubicBezTo>
                <a:close/>
                <a:moveTo>
                  <a:pt x="23144" y="2774"/>
                </a:moveTo>
                <a:cubicBezTo>
                  <a:pt x="23144" y="2774"/>
                  <a:pt x="23181" y="3106"/>
                  <a:pt x="23255" y="3624"/>
                </a:cubicBezTo>
                <a:cubicBezTo>
                  <a:pt x="23292" y="3883"/>
                  <a:pt x="23292" y="4216"/>
                  <a:pt x="23329" y="4585"/>
                </a:cubicBezTo>
                <a:cubicBezTo>
                  <a:pt x="23366" y="4955"/>
                  <a:pt x="23366" y="5362"/>
                  <a:pt x="23366" y="5879"/>
                </a:cubicBezTo>
                <a:cubicBezTo>
                  <a:pt x="23366" y="6323"/>
                  <a:pt x="23440" y="6840"/>
                  <a:pt x="23440" y="7395"/>
                </a:cubicBezTo>
                <a:cubicBezTo>
                  <a:pt x="23440" y="7950"/>
                  <a:pt x="23440" y="8504"/>
                  <a:pt x="23366" y="9059"/>
                </a:cubicBezTo>
                <a:cubicBezTo>
                  <a:pt x="23329" y="9650"/>
                  <a:pt x="23329" y="10279"/>
                  <a:pt x="23292" y="10870"/>
                </a:cubicBezTo>
                <a:cubicBezTo>
                  <a:pt x="23255" y="11462"/>
                  <a:pt x="23181" y="12127"/>
                  <a:pt x="23107" y="12719"/>
                </a:cubicBezTo>
                <a:cubicBezTo>
                  <a:pt x="22996" y="13310"/>
                  <a:pt x="22922" y="13976"/>
                  <a:pt x="22774" y="14567"/>
                </a:cubicBezTo>
                <a:cubicBezTo>
                  <a:pt x="22737" y="14900"/>
                  <a:pt x="22626" y="15159"/>
                  <a:pt x="22590" y="15455"/>
                </a:cubicBezTo>
                <a:cubicBezTo>
                  <a:pt x="22516" y="15676"/>
                  <a:pt x="22405" y="16009"/>
                  <a:pt x="22368" y="16268"/>
                </a:cubicBezTo>
                <a:cubicBezTo>
                  <a:pt x="22220" y="16823"/>
                  <a:pt x="22035" y="17377"/>
                  <a:pt x="21887" y="17895"/>
                </a:cubicBezTo>
                <a:cubicBezTo>
                  <a:pt x="21702" y="18412"/>
                  <a:pt x="21591" y="18930"/>
                  <a:pt x="21406" y="19337"/>
                </a:cubicBezTo>
                <a:cubicBezTo>
                  <a:pt x="21296" y="19558"/>
                  <a:pt x="21222" y="19743"/>
                  <a:pt x="21111" y="19928"/>
                </a:cubicBezTo>
                <a:lnTo>
                  <a:pt x="20852" y="20483"/>
                </a:lnTo>
                <a:cubicBezTo>
                  <a:pt x="20667" y="20815"/>
                  <a:pt x="20519" y="21148"/>
                  <a:pt x="20334" y="21370"/>
                </a:cubicBezTo>
                <a:cubicBezTo>
                  <a:pt x="20186" y="21592"/>
                  <a:pt x="20039" y="21777"/>
                  <a:pt x="19965" y="21888"/>
                </a:cubicBezTo>
                <a:cubicBezTo>
                  <a:pt x="19854" y="21998"/>
                  <a:pt x="19817" y="22072"/>
                  <a:pt x="19817" y="22072"/>
                </a:cubicBezTo>
                <a:cubicBezTo>
                  <a:pt x="19817" y="22072"/>
                  <a:pt x="19965" y="21777"/>
                  <a:pt x="20149" y="21259"/>
                </a:cubicBezTo>
                <a:lnTo>
                  <a:pt x="20297" y="20852"/>
                </a:lnTo>
                <a:cubicBezTo>
                  <a:pt x="20334" y="20705"/>
                  <a:pt x="20371" y="20520"/>
                  <a:pt x="20482" y="20335"/>
                </a:cubicBezTo>
                <a:cubicBezTo>
                  <a:pt x="20519" y="20150"/>
                  <a:pt x="20556" y="19965"/>
                  <a:pt x="20667" y="19780"/>
                </a:cubicBezTo>
                <a:cubicBezTo>
                  <a:pt x="20704" y="19595"/>
                  <a:pt x="20741" y="19374"/>
                  <a:pt x="20852" y="19152"/>
                </a:cubicBezTo>
                <a:cubicBezTo>
                  <a:pt x="20889" y="18893"/>
                  <a:pt x="20926" y="18671"/>
                  <a:pt x="21037" y="18449"/>
                </a:cubicBezTo>
                <a:cubicBezTo>
                  <a:pt x="21074" y="18227"/>
                  <a:pt x="21148" y="17932"/>
                  <a:pt x="21222" y="17710"/>
                </a:cubicBezTo>
                <a:cubicBezTo>
                  <a:pt x="21296" y="17192"/>
                  <a:pt x="21443" y="16638"/>
                  <a:pt x="21517" y="16083"/>
                </a:cubicBezTo>
                <a:cubicBezTo>
                  <a:pt x="21591" y="15824"/>
                  <a:pt x="21628" y="15529"/>
                  <a:pt x="21665" y="15196"/>
                </a:cubicBezTo>
                <a:cubicBezTo>
                  <a:pt x="21702" y="14937"/>
                  <a:pt x="21776" y="14604"/>
                  <a:pt x="21813" y="14346"/>
                </a:cubicBezTo>
                <a:lnTo>
                  <a:pt x="22072" y="12534"/>
                </a:lnTo>
                <a:cubicBezTo>
                  <a:pt x="22183" y="11942"/>
                  <a:pt x="22220" y="11314"/>
                  <a:pt x="22331" y="10722"/>
                </a:cubicBezTo>
                <a:cubicBezTo>
                  <a:pt x="22368" y="10464"/>
                  <a:pt x="22405" y="10131"/>
                  <a:pt x="22405" y="9835"/>
                </a:cubicBezTo>
                <a:cubicBezTo>
                  <a:pt x="22442" y="9576"/>
                  <a:pt x="22442" y="9244"/>
                  <a:pt x="22516" y="8985"/>
                </a:cubicBezTo>
                <a:cubicBezTo>
                  <a:pt x="22553" y="8430"/>
                  <a:pt x="22626" y="7876"/>
                  <a:pt x="22700" y="7321"/>
                </a:cubicBezTo>
                <a:cubicBezTo>
                  <a:pt x="22737" y="6804"/>
                  <a:pt x="22774" y="6286"/>
                  <a:pt x="22811" y="5842"/>
                </a:cubicBezTo>
                <a:cubicBezTo>
                  <a:pt x="22885" y="5362"/>
                  <a:pt x="22922" y="4955"/>
                  <a:pt x="22959" y="4585"/>
                </a:cubicBezTo>
                <a:cubicBezTo>
                  <a:pt x="22996" y="4216"/>
                  <a:pt x="23070" y="3883"/>
                  <a:pt x="23070" y="3624"/>
                </a:cubicBezTo>
                <a:cubicBezTo>
                  <a:pt x="23107" y="3069"/>
                  <a:pt x="23144" y="2774"/>
                  <a:pt x="23144" y="2774"/>
                </a:cubicBezTo>
                <a:close/>
                <a:moveTo>
                  <a:pt x="17931" y="23736"/>
                </a:moveTo>
                <a:cubicBezTo>
                  <a:pt x="18190" y="23736"/>
                  <a:pt x="18486" y="23773"/>
                  <a:pt x="18708" y="23773"/>
                </a:cubicBezTo>
                <a:cubicBezTo>
                  <a:pt x="19040" y="23810"/>
                  <a:pt x="19225" y="23847"/>
                  <a:pt x="19225" y="23847"/>
                </a:cubicBezTo>
                <a:cubicBezTo>
                  <a:pt x="19225" y="23847"/>
                  <a:pt x="19040" y="23884"/>
                  <a:pt x="18708" y="23958"/>
                </a:cubicBezTo>
                <a:cubicBezTo>
                  <a:pt x="18560" y="23958"/>
                  <a:pt x="18375" y="23995"/>
                  <a:pt x="18190" y="23995"/>
                </a:cubicBezTo>
                <a:lnTo>
                  <a:pt x="17266" y="23995"/>
                </a:lnTo>
                <a:cubicBezTo>
                  <a:pt x="17266" y="24328"/>
                  <a:pt x="17340" y="25363"/>
                  <a:pt x="16822" y="26361"/>
                </a:cubicBezTo>
                <a:cubicBezTo>
                  <a:pt x="16600" y="26768"/>
                  <a:pt x="16489" y="27174"/>
                  <a:pt x="16452" y="27581"/>
                </a:cubicBezTo>
                <a:cubicBezTo>
                  <a:pt x="16637" y="27729"/>
                  <a:pt x="17525" y="27840"/>
                  <a:pt x="17931" y="27877"/>
                </a:cubicBezTo>
                <a:cubicBezTo>
                  <a:pt x="16637" y="27951"/>
                  <a:pt x="16489" y="28579"/>
                  <a:pt x="16489" y="28764"/>
                </a:cubicBezTo>
                <a:cubicBezTo>
                  <a:pt x="16526" y="29245"/>
                  <a:pt x="16674" y="29873"/>
                  <a:pt x="16785" y="30539"/>
                </a:cubicBezTo>
                <a:cubicBezTo>
                  <a:pt x="17081" y="32498"/>
                  <a:pt x="16231" y="32868"/>
                  <a:pt x="16231" y="32868"/>
                </a:cubicBezTo>
                <a:cubicBezTo>
                  <a:pt x="16231" y="32868"/>
                  <a:pt x="16674" y="31537"/>
                  <a:pt x="16268" y="29725"/>
                </a:cubicBezTo>
                <a:cubicBezTo>
                  <a:pt x="15824" y="27914"/>
                  <a:pt x="16157" y="26583"/>
                  <a:pt x="16452" y="25769"/>
                </a:cubicBezTo>
                <a:cubicBezTo>
                  <a:pt x="16896" y="24402"/>
                  <a:pt x="15935" y="23736"/>
                  <a:pt x="15935" y="23736"/>
                </a:cubicBezTo>
                <a:close/>
                <a:moveTo>
                  <a:pt x="19410" y="25696"/>
                </a:moveTo>
                <a:lnTo>
                  <a:pt x="19410" y="25696"/>
                </a:lnTo>
                <a:cubicBezTo>
                  <a:pt x="19410" y="25696"/>
                  <a:pt x="19447" y="25807"/>
                  <a:pt x="19484" y="26028"/>
                </a:cubicBezTo>
                <a:cubicBezTo>
                  <a:pt x="19632" y="26176"/>
                  <a:pt x="19669" y="26435"/>
                  <a:pt x="19743" y="26805"/>
                </a:cubicBezTo>
                <a:cubicBezTo>
                  <a:pt x="19780" y="27174"/>
                  <a:pt x="19817" y="27618"/>
                  <a:pt x="19817" y="28062"/>
                </a:cubicBezTo>
                <a:cubicBezTo>
                  <a:pt x="19817" y="28542"/>
                  <a:pt x="19780" y="28986"/>
                  <a:pt x="19743" y="29467"/>
                </a:cubicBezTo>
                <a:cubicBezTo>
                  <a:pt x="19669" y="29910"/>
                  <a:pt x="19595" y="30391"/>
                  <a:pt x="19521" y="30834"/>
                </a:cubicBezTo>
                <a:cubicBezTo>
                  <a:pt x="19521" y="31056"/>
                  <a:pt x="19484" y="31241"/>
                  <a:pt x="19484" y="31500"/>
                </a:cubicBezTo>
                <a:lnTo>
                  <a:pt x="19484" y="32055"/>
                </a:lnTo>
                <a:cubicBezTo>
                  <a:pt x="19521" y="32424"/>
                  <a:pt x="19595" y="32683"/>
                  <a:pt x="19669" y="32868"/>
                </a:cubicBezTo>
                <a:cubicBezTo>
                  <a:pt x="19743" y="33053"/>
                  <a:pt x="19780" y="33201"/>
                  <a:pt x="19780" y="33201"/>
                </a:cubicBezTo>
                <a:lnTo>
                  <a:pt x="19632" y="32905"/>
                </a:lnTo>
                <a:cubicBezTo>
                  <a:pt x="19558" y="32720"/>
                  <a:pt x="19447" y="32461"/>
                  <a:pt x="19373" y="32091"/>
                </a:cubicBezTo>
                <a:cubicBezTo>
                  <a:pt x="19299" y="31722"/>
                  <a:pt x="19262" y="31315"/>
                  <a:pt x="19299" y="30834"/>
                </a:cubicBezTo>
                <a:cubicBezTo>
                  <a:pt x="19299" y="30391"/>
                  <a:pt x="19410" y="29910"/>
                  <a:pt x="19447" y="29467"/>
                </a:cubicBezTo>
                <a:cubicBezTo>
                  <a:pt x="19484" y="29208"/>
                  <a:pt x="19484" y="28986"/>
                  <a:pt x="19558" y="28764"/>
                </a:cubicBezTo>
                <a:cubicBezTo>
                  <a:pt x="19558" y="28542"/>
                  <a:pt x="19595" y="28284"/>
                  <a:pt x="19595" y="28062"/>
                </a:cubicBezTo>
                <a:lnTo>
                  <a:pt x="19595" y="27729"/>
                </a:lnTo>
                <a:lnTo>
                  <a:pt x="19595" y="27433"/>
                </a:lnTo>
                <a:cubicBezTo>
                  <a:pt x="19595" y="27248"/>
                  <a:pt x="19595" y="26990"/>
                  <a:pt x="19558" y="26879"/>
                </a:cubicBezTo>
                <a:cubicBezTo>
                  <a:pt x="19484" y="26509"/>
                  <a:pt x="19484" y="26213"/>
                  <a:pt x="19447" y="26028"/>
                </a:cubicBezTo>
                <a:cubicBezTo>
                  <a:pt x="19410" y="25843"/>
                  <a:pt x="19410" y="25696"/>
                  <a:pt x="19410" y="25696"/>
                </a:cubicBezTo>
                <a:close/>
                <a:moveTo>
                  <a:pt x="16637" y="33201"/>
                </a:moveTo>
                <a:cubicBezTo>
                  <a:pt x="16896" y="33201"/>
                  <a:pt x="17303" y="33201"/>
                  <a:pt x="17672" y="33238"/>
                </a:cubicBezTo>
                <a:lnTo>
                  <a:pt x="17931" y="33238"/>
                </a:lnTo>
                <a:cubicBezTo>
                  <a:pt x="18190" y="33238"/>
                  <a:pt x="18523" y="33275"/>
                  <a:pt x="18708" y="33275"/>
                </a:cubicBezTo>
                <a:cubicBezTo>
                  <a:pt x="18966" y="33275"/>
                  <a:pt x="19151" y="33312"/>
                  <a:pt x="19151" y="33312"/>
                </a:cubicBezTo>
                <a:cubicBezTo>
                  <a:pt x="19151" y="33312"/>
                  <a:pt x="18966" y="33385"/>
                  <a:pt x="18708" y="33385"/>
                </a:cubicBezTo>
                <a:lnTo>
                  <a:pt x="17635" y="33385"/>
                </a:lnTo>
                <a:cubicBezTo>
                  <a:pt x="17266" y="33385"/>
                  <a:pt x="16859" y="33312"/>
                  <a:pt x="16600" y="33275"/>
                </a:cubicBezTo>
                <a:cubicBezTo>
                  <a:pt x="16452" y="33275"/>
                  <a:pt x="16341" y="33275"/>
                  <a:pt x="16268" y="33201"/>
                </a:cubicBezTo>
                <a:close/>
                <a:moveTo>
                  <a:pt x="15750" y="33792"/>
                </a:moveTo>
                <a:cubicBezTo>
                  <a:pt x="15750" y="33792"/>
                  <a:pt x="15787" y="33792"/>
                  <a:pt x="15861" y="33829"/>
                </a:cubicBezTo>
                <a:cubicBezTo>
                  <a:pt x="15898" y="33811"/>
                  <a:pt x="15944" y="33801"/>
                  <a:pt x="15995" y="33801"/>
                </a:cubicBezTo>
                <a:cubicBezTo>
                  <a:pt x="16046" y="33801"/>
                  <a:pt x="16101" y="33811"/>
                  <a:pt x="16157" y="33829"/>
                </a:cubicBezTo>
                <a:cubicBezTo>
                  <a:pt x="16378" y="33829"/>
                  <a:pt x="16711" y="33903"/>
                  <a:pt x="17044" y="33903"/>
                </a:cubicBezTo>
                <a:cubicBezTo>
                  <a:pt x="17377" y="33903"/>
                  <a:pt x="17635" y="33940"/>
                  <a:pt x="17931" y="33977"/>
                </a:cubicBezTo>
                <a:lnTo>
                  <a:pt x="17968" y="33977"/>
                </a:lnTo>
                <a:cubicBezTo>
                  <a:pt x="18190" y="34014"/>
                  <a:pt x="18375" y="34051"/>
                  <a:pt x="18375" y="34051"/>
                </a:cubicBezTo>
                <a:cubicBezTo>
                  <a:pt x="18375" y="34051"/>
                  <a:pt x="18190" y="34125"/>
                  <a:pt x="17968" y="34162"/>
                </a:cubicBezTo>
                <a:lnTo>
                  <a:pt x="17931" y="34162"/>
                </a:lnTo>
                <a:cubicBezTo>
                  <a:pt x="17820" y="34180"/>
                  <a:pt x="17682" y="34190"/>
                  <a:pt x="17529" y="34190"/>
                </a:cubicBezTo>
                <a:cubicBezTo>
                  <a:pt x="17377" y="34190"/>
                  <a:pt x="17210" y="34180"/>
                  <a:pt x="17044" y="34162"/>
                </a:cubicBezTo>
                <a:cubicBezTo>
                  <a:pt x="16711" y="34162"/>
                  <a:pt x="16378" y="34051"/>
                  <a:pt x="16120" y="34014"/>
                </a:cubicBezTo>
                <a:cubicBezTo>
                  <a:pt x="15972" y="33977"/>
                  <a:pt x="15898" y="33940"/>
                  <a:pt x="15861" y="33866"/>
                </a:cubicBezTo>
                <a:lnTo>
                  <a:pt x="15750" y="33792"/>
                </a:lnTo>
                <a:close/>
                <a:moveTo>
                  <a:pt x="15676" y="33940"/>
                </a:moveTo>
                <a:cubicBezTo>
                  <a:pt x="15935" y="34088"/>
                  <a:pt x="16120" y="34125"/>
                  <a:pt x="16120" y="34125"/>
                </a:cubicBezTo>
                <a:cubicBezTo>
                  <a:pt x="15318" y="34854"/>
                  <a:pt x="15378" y="36122"/>
                  <a:pt x="14175" y="36122"/>
                </a:cubicBezTo>
                <a:cubicBezTo>
                  <a:pt x="14158" y="36122"/>
                  <a:pt x="14141" y="36122"/>
                  <a:pt x="14123" y="36121"/>
                </a:cubicBezTo>
                <a:cubicBezTo>
                  <a:pt x="12903" y="36047"/>
                  <a:pt x="12607" y="35567"/>
                  <a:pt x="12607" y="35567"/>
                </a:cubicBezTo>
                <a:cubicBezTo>
                  <a:pt x="12607" y="35567"/>
                  <a:pt x="12792" y="35123"/>
                  <a:pt x="13717" y="34864"/>
                </a:cubicBezTo>
                <a:cubicBezTo>
                  <a:pt x="14641" y="34569"/>
                  <a:pt x="15676" y="33940"/>
                  <a:pt x="15676" y="33940"/>
                </a:cubicBezTo>
                <a:close/>
                <a:moveTo>
                  <a:pt x="20926" y="34384"/>
                </a:moveTo>
                <a:cubicBezTo>
                  <a:pt x="20926" y="34384"/>
                  <a:pt x="21148" y="34421"/>
                  <a:pt x="21443" y="34569"/>
                </a:cubicBezTo>
                <a:cubicBezTo>
                  <a:pt x="21776" y="34679"/>
                  <a:pt x="22183" y="34864"/>
                  <a:pt x="22553" y="34975"/>
                </a:cubicBezTo>
                <a:cubicBezTo>
                  <a:pt x="22626" y="35049"/>
                  <a:pt x="22737" y="35086"/>
                  <a:pt x="22885" y="35123"/>
                </a:cubicBezTo>
                <a:cubicBezTo>
                  <a:pt x="22959" y="35160"/>
                  <a:pt x="23070" y="35234"/>
                  <a:pt x="23144" y="35308"/>
                </a:cubicBezTo>
                <a:cubicBezTo>
                  <a:pt x="23329" y="35456"/>
                  <a:pt x="23440" y="35641"/>
                  <a:pt x="23477" y="35789"/>
                </a:cubicBezTo>
                <a:lnTo>
                  <a:pt x="23477" y="36158"/>
                </a:lnTo>
                <a:cubicBezTo>
                  <a:pt x="23440" y="36047"/>
                  <a:pt x="23440" y="35936"/>
                  <a:pt x="23366" y="35789"/>
                </a:cubicBezTo>
                <a:cubicBezTo>
                  <a:pt x="23329" y="35678"/>
                  <a:pt x="23292" y="35641"/>
                  <a:pt x="23255" y="35530"/>
                </a:cubicBezTo>
                <a:cubicBezTo>
                  <a:pt x="23181" y="35456"/>
                  <a:pt x="23107" y="35419"/>
                  <a:pt x="23070" y="35345"/>
                </a:cubicBezTo>
                <a:cubicBezTo>
                  <a:pt x="22959" y="35308"/>
                  <a:pt x="22885" y="35271"/>
                  <a:pt x="22811" y="35234"/>
                </a:cubicBezTo>
                <a:lnTo>
                  <a:pt x="22553" y="35086"/>
                </a:lnTo>
                <a:cubicBezTo>
                  <a:pt x="22146" y="34938"/>
                  <a:pt x="21776" y="34753"/>
                  <a:pt x="21443" y="34605"/>
                </a:cubicBezTo>
                <a:cubicBezTo>
                  <a:pt x="21148" y="34495"/>
                  <a:pt x="20926" y="34384"/>
                  <a:pt x="20926" y="34384"/>
                </a:cubicBezTo>
                <a:close/>
                <a:moveTo>
                  <a:pt x="16822" y="34236"/>
                </a:moveTo>
                <a:cubicBezTo>
                  <a:pt x="16822" y="34273"/>
                  <a:pt x="17044" y="34310"/>
                  <a:pt x="17229" y="34310"/>
                </a:cubicBezTo>
                <a:cubicBezTo>
                  <a:pt x="17229" y="34310"/>
                  <a:pt x="16489" y="34901"/>
                  <a:pt x="15935" y="36232"/>
                </a:cubicBezTo>
                <a:cubicBezTo>
                  <a:pt x="15935" y="36232"/>
                  <a:pt x="16341" y="34569"/>
                  <a:pt x="16822" y="34236"/>
                </a:cubicBezTo>
                <a:close/>
                <a:moveTo>
                  <a:pt x="23477" y="36158"/>
                </a:moveTo>
                <a:cubicBezTo>
                  <a:pt x="23477" y="36232"/>
                  <a:pt x="23440" y="36306"/>
                  <a:pt x="23440" y="36306"/>
                </a:cubicBezTo>
                <a:lnTo>
                  <a:pt x="23440" y="36232"/>
                </a:lnTo>
                <a:cubicBezTo>
                  <a:pt x="23440" y="36195"/>
                  <a:pt x="23440" y="36195"/>
                  <a:pt x="23477" y="36158"/>
                </a:cubicBezTo>
                <a:close/>
                <a:moveTo>
                  <a:pt x="12460" y="35678"/>
                </a:moveTo>
                <a:cubicBezTo>
                  <a:pt x="12460" y="35678"/>
                  <a:pt x="12460" y="35752"/>
                  <a:pt x="12497" y="35789"/>
                </a:cubicBezTo>
                <a:cubicBezTo>
                  <a:pt x="12533" y="35826"/>
                  <a:pt x="12570" y="35863"/>
                  <a:pt x="12644" y="35936"/>
                </a:cubicBezTo>
                <a:cubicBezTo>
                  <a:pt x="12681" y="35936"/>
                  <a:pt x="12755" y="35973"/>
                  <a:pt x="12792" y="36010"/>
                </a:cubicBezTo>
                <a:cubicBezTo>
                  <a:pt x="12829" y="36010"/>
                  <a:pt x="12903" y="36047"/>
                  <a:pt x="12977" y="36047"/>
                </a:cubicBezTo>
                <a:cubicBezTo>
                  <a:pt x="13014" y="36084"/>
                  <a:pt x="13125" y="36084"/>
                  <a:pt x="13162" y="36084"/>
                </a:cubicBezTo>
                <a:cubicBezTo>
                  <a:pt x="13273" y="36084"/>
                  <a:pt x="13310" y="36158"/>
                  <a:pt x="13384" y="36158"/>
                </a:cubicBezTo>
                <a:cubicBezTo>
                  <a:pt x="13532" y="36195"/>
                  <a:pt x="13717" y="36195"/>
                  <a:pt x="13901" y="36232"/>
                </a:cubicBezTo>
                <a:cubicBezTo>
                  <a:pt x="14086" y="36269"/>
                  <a:pt x="14271" y="36269"/>
                  <a:pt x="14493" y="36269"/>
                </a:cubicBezTo>
                <a:cubicBezTo>
                  <a:pt x="14678" y="36343"/>
                  <a:pt x="14937" y="36343"/>
                  <a:pt x="15158" y="36343"/>
                </a:cubicBezTo>
                <a:cubicBezTo>
                  <a:pt x="15380" y="36343"/>
                  <a:pt x="15602" y="36343"/>
                  <a:pt x="15787" y="36380"/>
                </a:cubicBezTo>
                <a:lnTo>
                  <a:pt x="17081" y="36380"/>
                </a:lnTo>
                <a:cubicBezTo>
                  <a:pt x="17525" y="36380"/>
                  <a:pt x="17894" y="36380"/>
                  <a:pt x="18264" y="36417"/>
                </a:cubicBezTo>
                <a:lnTo>
                  <a:pt x="19410" y="36417"/>
                </a:lnTo>
                <a:cubicBezTo>
                  <a:pt x="19410" y="36417"/>
                  <a:pt x="19299" y="36417"/>
                  <a:pt x="19077" y="36454"/>
                </a:cubicBezTo>
                <a:cubicBezTo>
                  <a:pt x="18892" y="36454"/>
                  <a:pt x="18634" y="36528"/>
                  <a:pt x="18301" y="36565"/>
                </a:cubicBezTo>
                <a:cubicBezTo>
                  <a:pt x="18116" y="36565"/>
                  <a:pt x="17931" y="36565"/>
                  <a:pt x="17746" y="36602"/>
                </a:cubicBezTo>
                <a:cubicBezTo>
                  <a:pt x="17562" y="36602"/>
                  <a:pt x="17340" y="36602"/>
                  <a:pt x="17155" y="36639"/>
                </a:cubicBezTo>
                <a:lnTo>
                  <a:pt x="15861" y="36639"/>
                </a:lnTo>
                <a:cubicBezTo>
                  <a:pt x="15602" y="36639"/>
                  <a:pt x="15380" y="36639"/>
                  <a:pt x="15195" y="36602"/>
                </a:cubicBezTo>
                <a:cubicBezTo>
                  <a:pt x="14974" y="36602"/>
                  <a:pt x="14789" y="36565"/>
                  <a:pt x="14567" y="36565"/>
                </a:cubicBezTo>
                <a:cubicBezTo>
                  <a:pt x="14308" y="36528"/>
                  <a:pt x="14123" y="36528"/>
                  <a:pt x="13938" y="36454"/>
                </a:cubicBezTo>
                <a:lnTo>
                  <a:pt x="13384" y="36343"/>
                </a:lnTo>
                <a:cubicBezTo>
                  <a:pt x="13199" y="36269"/>
                  <a:pt x="13088" y="36232"/>
                  <a:pt x="12977" y="36195"/>
                </a:cubicBezTo>
                <a:cubicBezTo>
                  <a:pt x="12940" y="36158"/>
                  <a:pt x="12829" y="36158"/>
                  <a:pt x="12792" y="36084"/>
                </a:cubicBezTo>
                <a:cubicBezTo>
                  <a:pt x="12681" y="36010"/>
                  <a:pt x="12644" y="36010"/>
                  <a:pt x="12644" y="35936"/>
                </a:cubicBezTo>
                <a:cubicBezTo>
                  <a:pt x="12570" y="35863"/>
                  <a:pt x="12533" y="35826"/>
                  <a:pt x="12460" y="35789"/>
                </a:cubicBezTo>
                <a:cubicBezTo>
                  <a:pt x="12423" y="35752"/>
                  <a:pt x="12460" y="35678"/>
                  <a:pt x="12460" y="35678"/>
                </a:cubicBezTo>
                <a:close/>
                <a:moveTo>
                  <a:pt x="12386" y="36454"/>
                </a:moveTo>
                <a:cubicBezTo>
                  <a:pt x="12423" y="36528"/>
                  <a:pt x="12423" y="36565"/>
                  <a:pt x="12460" y="36565"/>
                </a:cubicBezTo>
                <a:cubicBezTo>
                  <a:pt x="12497" y="36602"/>
                  <a:pt x="12570" y="36639"/>
                  <a:pt x="12644" y="36639"/>
                </a:cubicBezTo>
                <a:cubicBezTo>
                  <a:pt x="12681" y="36713"/>
                  <a:pt x="12792" y="36713"/>
                  <a:pt x="12903" y="36750"/>
                </a:cubicBezTo>
                <a:cubicBezTo>
                  <a:pt x="13014" y="36787"/>
                  <a:pt x="13199" y="36824"/>
                  <a:pt x="13458" y="36898"/>
                </a:cubicBezTo>
                <a:cubicBezTo>
                  <a:pt x="13643" y="36935"/>
                  <a:pt x="13864" y="36972"/>
                  <a:pt x="14086" y="37009"/>
                </a:cubicBezTo>
                <a:cubicBezTo>
                  <a:pt x="14308" y="37083"/>
                  <a:pt x="14604" y="37083"/>
                  <a:pt x="14826" y="37120"/>
                </a:cubicBezTo>
                <a:cubicBezTo>
                  <a:pt x="15121" y="37120"/>
                  <a:pt x="15343" y="37156"/>
                  <a:pt x="15602" y="37156"/>
                </a:cubicBezTo>
                <a:cubicBezTo>
                  <a:pt x="15898" y="37156"/>
                  <a:pt x="16157" y="37156"/>
                  <a:pt x="16452" y="37193"/>
                </a:cubicBezTo>
                <a:lnTo>
                  <a:pt x="20889" y="37193"/>
                </a:lnTo>
                <a:cubicBezTo>
                  <a:pt x="20889" y="37193"/>
                  <a:pt x="20334" y="37267"/>
                  <a:pt x="19484" y="37304"/>
                </a:cubicBezTo>
                <a:cubicBezTo>
                  <a:pt x="19077" y="37341"/>
                  <a:pt x="18560" y="37341"/>
                  <a:pt x="18079" y="37341"/>
                </a:cubicBezTo>
                <a:lnTo>
                  <a:pt x="16452" y="37341"/>
                </a:lnTo>
                <a:cubicBezTo>
                  <a:pt x="16157" y="37341"/>
                  <a:pt x="15898" y="37304"/>
                  <a:pt x="15602" y="37304"/>
                </a:cubicBezTo>
                <a:cubicBezTo>
                  <a:pt x="15343" y="37304"/>
                  <a:pt x="15047" y="37267"/>
                  <a:pt x="14826" y="37267"/>
                </a:cubicBezTo>
                <a:cubicBezTo>
                  <a:pt x="14567" y="37230"/>
                  <a:pt x="14308" y="37230"/>
                  <a:pt x="14086" y="37156"/>
                </a:cubicBezTo>
                <a:cubicBezTo>
                  <a:pt x="13864" y="37120"/>
                  <a:pt x="13643" y="37083"/>
                  <a:pt x="13458" y="37046"/>
                </a:cubicBezTo>
                <a:cubicBezTo>
                  <a:pt x="13273" y="36972"/>
                  <a:pt x="13088" y="36898"/>
                  <a:pt x="12903" y="36861"/>
                </a:cubicBezTo>
                <a:cubicBezTo>
                  <a:pt x="12792" y="36787"/>
                  <a:pt x="12755" y="36750"/>
                  <a:pt x="12644" y="36750"/>
                </a:cubicBezTo>
                <a:cubicBezTo>
                  <a:pt x="12607" y="36713"/>
                  <a:pt x="12570" y="36676"/>
                  <a:pt x="12460" y="36602"/>
                </a:cubicBezTo>
                <a:cubicBezTo>
                  <a:pt x="12423" y="36565"/>
                  <a:pt x="12386" y="36528"/>
                  <a:pt x="12386" y="36454"/>
                </a:cubicBezTo>
                <a:close/>
                <a:moveTo>
                  <a:pt x="11276" y="37785"/>
                </a:moveTo>
                <a:cubicBezTo>
                  <a:pt x="11609" y="37785"/>
                  <a:pt x="11905" y="37822"/>
                  <a:pt x="12349" y="37822"/>
                </a:cubicBezTo>
                <a:cubicBezTo>
                  <a:pt x="13125" y="37859"/>
                  <a:pt x="14012" y="37896"/>
                  <a:pt x="14974" y="37970"/>
                </a:cubicBezTo>
                <a:cubicBezTo>
                  <a:pt x="15935" y="38007"/>
                  <a:pt x="16970" y="38044"/>
                  <a:pt x="18005" y="38044"/>
                </a:cubicBezTo>
                <a:lnTo>
                  <a:pt x="20926" y="38044"/>
                </a:lnTo>
                <a:cubicBezTo>
                  <a:pt x="21406" y="38044"/>
                  <a:pt x="21887" y="38007"/>
                  <a:pt x="22331" y="38007"/>
                </a:cubicBezTo>
                <a:cubicBezTo>
                  <a:pt x="22774" y="38007"/>
                  <a:pt x="23181" y="37970"/>
                  <a:pt x="23551" y="37970"/>
                </a:cubicBezTo>
                <a:cubicBezTo>
                  <a:pt x="24364" y="37896"/>
                  <a:pt x="24993" y="37859"/>
                  <a:pt x="25473" y="37859"/>
                </a:cubicBezTo>
                <a:cubicBezTo>
                  <a:pt x="24993" y="37896"/>
                  <a:pt x="24364" y="37970"/>
                  <a:pt x="23625" y="38007"/>
                </a:cubicBezTo>
                <a:cubicBezTo>
                  <a:pt x="23255" y="38044"/>
                  <a:pt x="22811" y="38044"/>
                  <a:pt x="22368" y="38081"/>
                </a:cubicBezTo>
                <a:cubicBezTo>
                  <a:pt x="21887" y="38155"/>
                  <a:pt x="21443" y="38155"/>
                  <a:pt x="20963" y="38192"/>
                </a:cubicBezTo>
                <a:cubicBezTo>
                  <a:pt x="20519" y="38229"/>
                  <a:pt x="20002" y="38229"/>
                  <a:pt x="19484" y="38229"/>
                </a:cubicBezTo>
                <a:cubicBezTo>
                  <a:pt x="19003" y="38266"/>
                  <a:pt x="18486" y="38266"/>
                  <a:pt x="17968" y="38266"/>
                </a:cubicBezTo>
                <a:cubicBezTo>
                  <a:pt x="16970" y="38303"/>
                  <a:pt x="15898" y="38303"/>
                  <a:pt x="14937" y="38303"/>
                </a:cubicBezTo>
                <a:cubicBezTo>
                  <a:pt x="14419" y="38303"/>
                  <a:pt x="13938" y="38303"/>
                  <a:pt x="13532" y="38266"/>
                </a:cubicBezTo>
                <a:cubicBezTo>
                  <a:pt x="13088" y="38266"/>
                  <a:pt x="12644" y="38229"/>
                  <a:pt x="12275" y="38229"/>
                </a:cubicBezTo>
                <a:cubicBezTo>
                  <a:pt x="11905" y="38192"/>
                  <a:pt x="11535" y="38192"/>
                  <a:pt x="11240" y="38155"/>
                </a:cubicBezTo>
                <a:cubicBezTo>
                  <a:pt x="10907" y="38081"/>
                  <a:pt x="10611" y="38044"/>
                  <a:pt x="10389" y="38007"/>
                </a:cubicBezTo>
                <a:cubicBezTo>
                  <a:pt x="9946" y="37896"/>
                  <a:pt x="9687" y="37822"/>
                  <a:pt x="9687" y="37822"/>
                </a:cubicBezTo>
                <a:cubicBezTo>
                  <a:pt x="9687" y="37822"/>
                  <a:pt x="9983" y="37785"/>
                  <a:pt x="10426" y="37785"/>
                </a:cubicBezTo>
                <a:close/>
                <a:moveTo>
                  <a:pt x="26213" y="38192"/>
                </a:moveTo>
                <a:cubicBezTo>
                  <a:pt x="26213" y="38192"/>
                  <a:pt x="26213" y="38340"/>
                  <a:pt x="26250" y="38524"/>
                </a:cubicBezTo>
                <a:cubicBezTo>
                  <a:pt x="26250" y="38746"/>
                  <a:pt x="26287" y="39005"/>
                  <a:pt x="26287" y="39375"/>
                </a:cubicBezTo>
                <a:cubicBezTo>
                  <a:pt x="26287" y="39744"/>
                  <a:pt x="26324" y="40151"/>
                  <a:pt x="26324" y="40632"/>
                </a:cubicBezTo>
                <a:lnTo>
                  <a:pt x="26324" y="42074"/>
                </a:lnTo>
                <a:lnTo>
                  <a:pt x="26324" y="43478"/>
                </a:lnTo>
                <a:cubicBezTo>
                  <a:pt x="26324" y="43959"/>
                  <a:pt x="26287" y="44366"/>
                  <a:pt x="26287" y="44735"/>
                </a:cubicBezTo>
                <a:cubicBezTo>
                  <a:pt x="26287" y="45105"/>
                  <a:pt x="26250" y="45438"/>
                  <a:pt x="26250" y="45623"/>
                </a:cubicBezTo>
                <a:cubicBezTo>
                  <a:pt x="26250" y="45845"/>
                  <a:pt x="26213" y="45956"/>
                  <a:pt x="26213" y="45956"/>
                </a:cubicBezTo>
                <a:cubicBezTo>
                  <a:pt x="26213" y="45956"/>
                  <a:pt x="26213" y="45808"/>
                  <a:pt x="26139" y="45623"/>
                </a:cubicBezTo>
                <a:cubicBezTo>
                  <a:pt x="26139" y="45401"/>
                  <a:pt x="26102" y="45105"/>
                  <a:pt x="26102" y="44735"/>
                </a:cubicBezTo>
                <a:cubicBezTo>
                  <a:pt x="26102" y="44366"/>
                  <a:pt x="26065" y="43959"/>
                  <a:pt x="26065" y="43478"/>
                </a:cubicBezTo>
                <a:lnTo>
                  <a:pt x="26065" y="42074"/>
                </a:lnTo>
                <a:lnTo>
                  <a:pt x="26065" y="40632"/>
                </a:lnTo>
                <a:cubicBezTo>
                  <a:pt x="26065" y="40151"/>
                  <a:pt x="26102" y="39744"/>
                  <a:pt x="26102" y="39375"/>
                </a:cubicBezTo>
                <a:cubicBezTo>
                  <a:pt x="26102" y="39005"/>
                  <a:pt x="26139" y="38709"/>
                  <a:pt x="26139" y="38524"/>
                </a:cubicBezTo>
                <a:cubicBezTo>
                  <a:pt x="26213" y="38303"/>
                  <a:pt x="26213" y="38192"/>
                  <a:pt x="26213" y="38192"/>
                </a:cubicBezTo>
                <a:close/>
                <a:moveTo>
                  <a:pt x="9465" y="38192"/>
                </a:moveTo>
                <a:cubicBezTo>
                  <a:pt x="10500" y="38709"/>
                  <a:pt x="12275" y="38709"/>
                  <a:pt x="12275" y="38709"/>
                </a:cubicBezTo>
                <a:cubicBezTo>
                  <a:pt x="9613" y="38783"/>
                  <a:pt x="9465" y="46288"/>
                  <a:pt x="9465" y="46288"/>
                </a:cubicBezTo>
                <a:lnTo>
                  <a:pt x="9465" y="38192"/>
                </a:lnTo>
                <a:close/>
                <a:moveTo>
                  <a:pt x="9077" y="46683"/>
                </a:moveTo>
                <a:cubicBezTo>
                  <a:pt x="9129" y="46683"/>
                  <a:pt x="9184" y="46686"/>
                  <a:pt x="9243" y="46695"/>
                </a:cubicBezTo>
                <a:cubicBezTo>
                  <a:pt x="11365" y="46889"/>
                  <a:pt x="14831" y="46940"/>
                  <a:pt x="17871" y="46940"/>
                </a:cubicBezTo>
                <a:cubicBezTo>
                  <a:pt x="21186" y="46940"/>
                  <a:pt x="23994" y="46880"/>
                  <a:pt x="23994" y="46880"/>
                </a:cubicBezTo>
                <a:lnTo>
                  <a:pt x="23994" y="46880"/>
                </a:lnTo>
                <a:cubicBezTo>
                  <a:pt x="23994" y="46880"/>
                  <a:pt x="9280" y="47582"/>
                  <a:pt x="8356" y="48063"/>
                </a:cubicBezTo>
                <a:lnTo>
                  <a:pt x="8356" y="47434"/>
                </a:lnTo>
                <a:cubicBezTo>
                  <a:pt x="8356" y="47264"/>
                  <a:pt x="8450" y="46683"/>
                  <a:pt x="9077" y="46683"/>
                </a:cubicBezTo>
                <a:close/>
                <a:moveTo>
                  <a:pt x="15380" y="1"/>
                </a:moveTo>
                <a:cubicBezTo>
                  <a:pt x="13643" y="1"/>
                  <a:pt x="8097" y="260"/>
                  <a:pt x="7099" y="2959"/>
                </a:cubicBezTo>
                <a:cubicBezTo>
                  <a:pt x="7062" y="2922"/>
                  <a:pt x="6988" y="2885"/>
                  <a:pt x="6914" y="2848"/>
                </a:cubicBezTo>
                <a:cubicBezTo>
                  <a:pt x="6322" y="2367"/>
                  <a:pt x="5694" y="2034"/>
                  <a:pt x="4954" y="1849"/>
                </a:cubicBezTo>
                <a:cubicBezTo>
                  <a:pt x="4770" y="1812"/>
                  <a:pt x="4585" y="1776"/>
                  <a:pt x="4437" y="1776"/>
                </a:cubicBezTo>
                <a:lnTo>
                  <a:pt x="3402" y="1776"/>
                </a:lnTo>
                <a:cubicBezTo>
                  <a:pt x="3291" y="1776"/>
                  <a:pt x="3143" y="1812"/>
                  <a:pt x="2995" y="1812"/>
                </a:cubicBezTo>
                <a:lnTo>
                  <a:pt x="2958" y="1812"/>
                </a:lnTo>
                <a:cubicBezTo>
                  <a:pt x="2440" y="1923"/>
                  <a:pt x="1997" y="2145"/>
                  <a:pt x="1627" y="2478"/>
                </a:cubicBezTo>
                <a:cubicBezTo>
                  <a:pt x="1442" y="2589"/>
                  <a:pt x="1257" y="2774"/>
                  <a:pt x="1073" y="2959"/>
                </a:cubicBezTo>
                <a:cubicBezTo>
                  <a:pt x="740" y="3328"/>
                  <a:pt x="518" y="3809"/>
                  <a:pt x="333" y="4326"/>
                </a:cubicBezTo>
                <a:lnTo>
                  <a:pt x="333" y="4363"/>
                </a:lnTo>
                <a:cubicBezTo>
                  <a:pt x="259" y="4511"/>
                  <a:pt x="222" y="4696"/>
                  <a:pt x="185" y="4807"/>
                </a:cubicBezTo>
                <a:cubicBezTo>
                  <a:pt x="74" y="5177"/>
                  <a:pt x="37" y="5620"/>
                  <a:pt x="0" y="5990"/>
                </a:cubicBezTo>
                <a:lnTo>
                  <a:pt x="0" y="6212"/>
                </a:lnTo>
                <a:lnTo>
                  <a:pt x="0" y="6286"/>
                </a:lnTo>
                <a:lnTo>
                  <a:pt x="0" y="6730"/>
                </a:lnTo>
                <a:cubicBezTo>
                  <a:pt x="37" y="7506"/>
                  <a:pt x="185" y="8282"/>
                  <a:pt x="555" y="9170"/>
                </a:cubicBezTo>
                <a:cubicBezTo>
                  <a:pt x="592" y="9244"/>
                  <a:pt x="592" y="9318"/>
                  <a:pt x="629" y="9391"/>
                </a:cubicBezTo>
                <a:cubicBezTo>
                  <a:pt x="629" y="9428"/>
                  <a:pt x="629" y="9428"/>
                  <a:pt x="703" y="9502"/>
                </a:cubicBezTo>
                <a:cubicBezTo>
                  <a:pt x="740" y="9613"/>
                  <a:pt x="814" y="9761"/>
                  <a:pt x="888" y="9909"/>
                </a:cubicBezTo>
                <a:lnTo>
                  <a:pt x="999" y="10168"/>
                </a:lnTo>
                <a:cubicBezTo>
                  <a:pt x="1073" y="10242"/>
                  <a:pt x="1073" y="10316"/>
                  <a:pt x="1110" y="10353"/>
                </a:cubicBezTo>
                <a:lnTo>
                  <a:pt x="1257" y="10648"/>
                </a:lnTo>
                <a:cubicBezTo>
                  <a:pt x="1257" y="10685"/>
                  <a:pt x="1294" y="10685"/>
                  <a:pt x="1294" y="10722"/>
                </a:cubicBezTo>
                <a:cubicBezTo>
                  <a:pt x="1331" y="10796"/>
                  <a:pt x="1331" y="10833"/>
                  <a:pt x="1368" y="10870"/>
                </a:cubicBezTo>
                <a:cubicBezTo>
                  <a:pt x="1442" y="10907"/>
                  <a:pt x="1479" y="11018"/>
                  <a:pt x="1479" y="11055"/>
                </a:cubicBezTo>
                <a:cubicBezTo>
                  <a:pt x="1516" y="11092"/>
                  <a:pt x="1516" y="11166"/>
                  <a:pt x="1553" y="11203"/>
                </a:cubicBezTo>
                <a:cubicBezTo>
                  <a:pt x="1627" y="11277"/>
                  <a:pt x="1664" y="11351"/>
                  <a:pt x="1701" y="11425"/>
                </a:cubicBezTo>
                <a:cubicBezTo>
                  <a:pt x="1738" y="11462"/>
                  <a:pt x="1738" y="11536"/>
                  <a:pt x="1812" y="11573"/>
                </a:cubicBezTo>
                <a:cubicBezTo>
                  <a:pt x="1849" y="11610"/>
                  <a:pt x="1886" y="11721"/>
                  <a:pt x="1923" y="11758"/>
                </a:cubicBezTo>
                <a:cubicBezTo>
                  <a:pt x="1923" y="11758"/>
                  <a:pt x="1923" y="11795"/>
                  <a:pt x="1997" y="11795"/>
                </a:cubicBezTo>
                <a:cubicBezTo>
                  <a:pt x="2293" y="12275"/>
                  <a:pt x="2662" y="12719"/>
                  <a:pt x="3032" y="13236"/>
                </a:cubicBezTo>
                <a:cubicBezTo>
                  <a:pt x="3661" y="13976"/>
                  <a:pt x="4326" y="14715"/>
                  <a:pt x="5213" y="15640"/>
                </a:cubicBezTo>
                <a:cubicBezTo>
                  <a:pt x="5805" y="16268"/>
                  <a:pt x="6470" y="16823"/>
                  <a:pt x="7025" y="17451"/>
                </a:cubicBezTo>
                <a:lnTo>
                  <a:pt x="7284" y="17710"/>
                </a:lnTo>
                <a:cubicBezTo>
                  <a:pt x="7616" y="18043"/>
                  <a:pt x="7949" y="18375"/>
                  <a:pt x="8282" y="18634"/>
                </a:cubicBezTo>
                <a:lnTo>
                  <a:pt x="8319" y="18671"/>
                </a:lnTo>
                <a:cubicBezTo>
                  <a:pt x="8578" y="18967"/>
                  <a:pt x="8873" y="19189"/>
                  <a:pt x="9132" y="19484"/>
                </a:cubicBezTo>
                <a:cubicBezTo>
                  <a:pt x="9465" y="19780"/>
                  <a:pt x="9798" y="20076"/>
                  <a:pt x="10056" y="20335"/>
                </a:cubicBezTo>
                <a:cubicBezTo>
                  <a:pt x="10204" y="20446"/>
                  <a:pt x="10315" y="20594"/>
                  <a:pt x="10389" y="20668"/>
                </a:cubicBezTo>
                <a:lnTo>
                  <a:pt x="10537" y="20815"/>
                </a:lnTo>
                <a:lnTo>
                  <a:pt x="10722" y="21000"/>
                </a:lnTo>
                <a:cubicBezTo>
                  <a:pt x="10796" y="21074"/>
                  <a:pt x="10907" y="21185"/>
                  <a:pt x="10981" y="21222"/>
                </a:cubicBezTo>
                <a:lnTo>
                  <a:pt x="11092" y="21333"/>
                </a:lnTo>
                <a:cubicBezTo>
                  <a:pt x="11424" y="21629"/>
                  <a:pt x="11683" y="21888"/>
                  <a:pt x="11905" y="22109"/>
                </a:cubicBezTo>
                <a:cubicBezTo>
                  <a:pt x="12164" y="22331"/>
                  <a:pt x="12349" y="22627"/>
                  <a:pt x="12460" y="22849"/>
                </a:cubicBezTo>
                <a:cubicBezTo>
                  <a:pt x="12533" y="22886"/>
                  <a:pt x="12533" y="22923"/>
                  <a:pt x="12533" y="22923"/>
                </a:cubicBezTo>
                <a:cubicBezTo>
                  <a:pt x="12533" y="22997"/>
                  <a:pt x="12533" y="22997"/>
                  <a:pt x="12570" y="22997"/>
                </a:cubicBezTo>
                <a:lnTo>
                  <a:pt x="12607" y="23071"/>
                </a:lnTo>
                <a:lnTo>
                  <a:pt x="12829" y="23625"/>
                </a:lnTo>
                <a:lnTo>
                  <a:pt x="12977" y="23773"/>
                </a:lnTo>
                <a:lnTo>
                  <a:pt x="13162" y="23773"/>
                </a:lnTo>
                <a:cubicBezTo>
                  <a:pt x="13310" y="23773"/>
                  <a:pt x="13384" y="23662"/>
                  <a:pt x="13421" y="23588"/>
                </a:cubicBezTo>
                <a:lnTo>
                  <a:pt x="13680" y="22997"/>
                </a:lnTo>
                <a:lnTo>
                  <a:pt x="13680" y="22923"/>
                </a:lnTo>
                <a:cubicBezTo>
                  <a:pt x="13680" y="22886"/>
                  <a:pt x="13680" y="22849"/>
                  <a:pt x="13717" y="22812"/>
                </a:cubicBezTo>
                <a:lnTo>
                  <a:pt x="13717" y="22738"/>
                </a:lnTo>
                <a:cubicBezTo>
                  <a:pt x="13790" y="22849"/>
                  <a:pt x="13901" y="22886"/>
                  <a:pt x="13975" y="22923"/>
                </a:cubicBezTo>
                <a:cubicBezTo>
                  <a:pt x="14641" y="23403"/>
                  <a:pt x="15047" y="23736"/>
                  <a:pt x="15269" y="24032"/>
                </a:cubicBezTo>
                <a:cubicBezTo>
                  <a:pt x="15269" y="24032"/>
                  <a:pt x="15269" y="24106"/>
                  <a:pt x="15343" y="24106"/>
                </a:cubicBezTo>
                <a:cubicBezTo>
                  <a:pt x="15343" y="24106"/>
                  <a:pt x="15343" y="24143"/>
                  <a:pt x="15380" y="24143"/>
                </a:cubicBezTo>
                <a:cubicBezTo>
                  <a:pt x="15602" y="24512"/>
                  <a:pt x="15602" y="24882"/>
                  <a:pt x="15417" y="25437"/>
                </a:cubicBezTo>
                <a:cubicBezTo>
                  <a:pt x="15269" y="25954"/>
                  <a:pt x="15195" y="26435"/>
                  <a:pt x="15158" y="26953"/>
                </a:cubicBezTo>
                <a:cubicBezTo>
                  <a:pt x="15084" y="27840"/>
                  <a:pt x="15195" y="28801"/>
                  <a:pt x="15269" y="29688"/>
                </a:cubicBezTo>
                <a:cubicBezTo>
                  <a:pt x="15343" y="30206"/>
                  <a:pt x="15380" y="30650"/>
                  <a:pt x="15417" y="31130"/>
                </a:cubicBezTo>
                <a:cubicBezTo>
                  <a:pt x="15454" y="32165"/>
                  <a:pt x="15380" y="33016"/>
                  <a:pt x="14789" y="33275"/>
                </a:cubicBezTo>
                <a:cubicBezTo>
                  <a:pt x="14234" y="33570"/>
                  <a:pt x="13754" y="33755"/>
                  <a:pt x="13384" y="33903"/>
                </a:cubicBezTo>
                <a:cubicBezTo>
                  <a:pt x="13347" y="33903"/>
                  <a:pt x="13310" y="33940"/>
                  <a:pt x="13236" y="33940"/>
                </a:cubicBezTo>
                <a:cubicBezTo>
                  <a:pt x="13162" y="33977"/>
                  <a:pt x="13125" y="33977"/>
                  <a:pt x="13014" y="34014"/>
                </a:cubicBezTo>
                <a:cubicBezTo>
                  <a:pt x="12681" y="34162"/>
                  <a:pt x="12423" y="34273"/>
                  <a:pt x="12201" y="34458"/>
                </a:cubicBezTo>
                <a:lnTo>
                  <a:pt x="12053" y="34569"/>
                </a:lnTo>
                <a:cubicBezTo>
                  <a:pt x="12053" y="34569"/>
                  <a:pt x="12016" y="34569"/>
                  <a:pt x="12016" y="34642"/>
                </a:cubicBezTo>
                <a:cubicBezTo>
                  <a:pt x="11831" y="34827"/>
                  <a:pt x="11683" y="35049"/>
                  <a:pt x="11646" y="35308"/>
                </a:cubicBezTo>
                <a:cubicBezTo>
                  <a:pt x="10426" y="35604"/>
                  <a:pt x="9095" y="36047"/>
                  <a:pt x="8615" y="36750"/>
                </a:cubicBezTo>
                <a:cubicBezTo>
                  <a:pt x="8541" y="36935"/>
                  <a:pt x="8430" y="37083"/>
                  <a:pt x="8430" y="37304"/>
                </a:cubicBezTo>
                <a:lnTo>
                  <a:pt x="8430" y="45623"/>
                </a:lnTo>
                <a:cubicBezTo>
                  <a:pt x="8356" y="45660"/>
                  <a:pt x="8319" y="45660"/>
                  <a:pt x="8208" y="45734"/>
                </a:cubicBezTo>
                <a:cubicBezTo>
                  <a:pt x="7690" y="45992"/>
                  <a:pt x="7321" y="46510"/>
                  <a:pt x="7321" y="47139"/>
                </a:cubicBezTo>
                <a:lnTo>
                  <a:pt x="7321" y="48987"/>
                </a:lnTo>
                <a:lnTo>
                  <a:pt x="7321" y="49283"/>
                </a:lnTo>
                <a:cubicBezTo>
                  <a:pt x="7321" y="49468"/>
                  <a:pt x="7468" y="49616"/>
                  <a:pt x="7653" y="49616"/>
                </a:cubicBezTo>
                <a:lnTo>
                  <a:pt x="27950" y="49616"/>
                </a:lnTo>
                <a:cubicBezTo>
                  <a:pt x="28135" y="49616"/>
                  <a:pt x="28283" y="49468"/>
                  <a:pt x="28283" y="49283"/>
                </a:cubicBezTo>
                <a:lnTo>
                  <a:pt x="28283" y="48987"/>
                </a:lnTo>
                <a:lnTo>
                  <a:pt x="28283" y="47139"/>
                </a:lnTo>
                <a:cubicBezTo>
                  <a:pt x="28283" y="46880"/>
                  <a:pt x="28209" y="46658"/>
                  <a:pt x="28098" y="46399"/>
                </a:cubicBezTo>
                <a:cubicBezTo>
                  <a:pt x="28098" y="46362"/>
                  <a:pt x="28024" y="46362"/>
                  <a:pt x="28024" y="46325"/>
                </a:cubicBezTo>
                <a:cubicBezTo>
                  <a:pt x="27987" y="46214"/>
                  <a:pt x="27913" y="46103"/>
                  <a:pt x="27802" y="45992"/>
                </a:cubicBezTo>
                <a:cubicBezTo>
                  <a:pt x="27618" y="45808"/>
                  <a:pt x="27433" y="45660"/>
                  <a:pt x="27174" y="45623"/>
                </a:cubicBezTo>
                <a:lnTo>
                  <a:pt x="27174" y="37304"/>
                </a:lnTo>
                <a:lnTo>
                  <a:pt x="27174" y="37120"/>
                </a:lnTo>
                <a:cubicBezTo>
                  <a:pt x="26989" y="36195"/>
                  <a:pt x="25436" y="35641"/>
                  <a:pt x="24031" y="35308"/>
                </a:cubicBezTo>
                <a:cubicBezTo>
                  <a:pt x="24031" y="35234"/>
                  <a:pt x="23957" y="35123"/>
                  <a:pt x="23920" y="35049"/>
                </a:cubicBezTo>
                <a:cubicBezTo>
                  <a:pt x="23920" y="35012"/>
                  <a:pt x="23883" y="34938"/>
                  <a:pt x="23883" y="34938"/>
                </a:cubicBezTo>
                <a:cubicBezTo>
                  <a:pt x="23847" y="34901"/>
                  <a:pt x="23847" y="34864"/>
                  <a:pt x="23773" y="34827"/>
                </a:cubicBezTo>
                <a:cubicBezTo>
                  <a:pt x="23736" y="34753"/>
                  <a:pt x="23699" y="34679"/>
                  <a:pt x="23662" y="34642"/>
                </a:cubicBezTo>
                <a:cubicBezTo>
                  <a:pt x="23588" y="34569"/>
                  <a:pt x="23551" y="34569"/>
                  <a:pt x="23551" y="34532"/>
                </a:cubicBezTo>
                <a:lnTo>
                  <a:pt x="23477" y="34458"/>
                </a:lnTo>
                <a:cubicBezTo>
                  <a:pt x="23181" y="34273"/>
                  <a:pt x="22811" y="34125"/>
                  <a:pt x="22405" y="33940"/>
                </a:cubicBezTo>
                <a:cubicBezTo>
                  <a:pt x="21998" y="33792"/>
                  <a:pt x="21480" y="33570"/>
                  <a:pt x="20889" y="33275"/>
                </a:cubicBezTo>
                <a:cubicBezTo>
                  <a:pt x="20039" y="32868"/>
                  <a:pt x="20186" y="31389"/>
                  <a:pt x="20371" y="29688"/>
                </a:cubicBezTo>
                <a:cubicBezTo>
                  <a:pt x="20519" y="28210"/>
                  <a:pt x="20704" y="26694"/>
                  <a:pt x="20260" y="25400"/>
                </a:cubicBezTo>
                <a:cubicBezTo>
                  <a:pt x="20149" y="25030"/>
                  <a:pt x="20149" y="24734"/>
                  <a:pt x="20186" y="24476"/>
                </a:cubicBezTo>
                <a:cubicBezTo>
                  <a:pt x="20260" y="23921"/>
                  <a:pt x="20778" y="23551"/>
                  <a:pt x="21702" y="22849"/>
                </a:cubicBezTo>
                <a:cubicBezTo>
                  <a:pt x="21702" y="22849"/>
                  <a:pt x="21739" y="22849"/>
                  <a:pt x="21739" y="22812"/>
                </a:cubicBezTo>
                <a:lnTo>
                  <a:pt x="21739" y="22849"/>
                </a:lnTo>
                <a:lnTo>
                  <a:pt x="21998" y="23440"/>
                </a:lnTo>
                <a:cubicBezTo>
                  <a:pt x="22035" y="23477"/>
                  <a:pt x="22035" y="23551"/>
                  <a:pt x="22072" y="23588"/>
                </a:cubicBezTo>
                <a:cubicBezTo>
                  <a:pt x="22109" y="23625"/>
                  <a:pt x="22183" y="23625"/>
                  <a:pt x="22257" y="23625"/>
                </a:cubicBezTo>
                <a:cubicBezTo>
                  <a:pt x="22405" y="23625"/>
                  <a:pt x="22479" y="23551"/>
                  <a:pt x="22553" y="23440"/>
                </a:cubicBezTo>
                <a:lnTo>
                  <a:pt x="22626" y="23219"/>
                </a:lnTo>
                <a:lnTo>
                  <a:pt x="22774" y="22849"/>
                </a:lnTo>
                <a:lnTo>
                  <a:pt x="22811" y="22738"/>
                </a:lnTo>
                <a:cubicBezTo>
                  <a:pt x="22811" y="22701"/>
                  <a:pt x="22848" y="22664"/>
                  <a:pt x="22922" y="22553"/>
                </a:cubicBezTo>
                <a:cubicBezTo>
                  <a:pt x="23033" y="22294"/>
                  <a:pt x="23218" y="22072"/>
                  <a:pt x="23477" y="21814"/>
                </a:cubicBezTo>
                <a:cubicBezTo>
                  <a:pt x="23699" y="21592"/>
                  <a:pt x="23957" y="21333"/>
                  <a:pt x="24290" y="21037"/>
                </a:cubicBezTo>
                <a:cubicBezTo>
                  <a:pt x="24401" y="20963"/>
                  <a:pt x="24512" y="20852"/>
                  <a:pt x="24623" y="20705"/>
                </a:cubicBezTo>
                <a:cubicBezTo>
                  <a:pt x="24808" y="20520"/>
                  <a:pt x="25030" y="20335"/>
                  <a:pt x="25214" y="20113"/>
                </a:cubicBezTo>
                <a:lnTo>
                  <a:pt x="25251" y="20076"/>
                </a:lnTo>
                <a:lnTo>
                  <a:pt x="25399" y="19928"/>
                </a:lnTo>
                <a:cubicBezTo>
                  <a:pt x="25621" y="19706"/>
                  <a:pt x="25917" y="19411"/>
                  <a:pt x="26176" y="19189"/>
                </a:cubicBezTo>
                <a:cubicBezTo>
                  <a:pt x="26471" y="18930"/>
                  <a:pt x="26730" y="18671"/>
                  <a:pt x="27026" y="18412"/>
                </a:cubicBezTo>
                <a:lnTo>
                  <a:pt x="27063" y="18375"/>
                </a:lnTo>
                <a:lnTo>
                  <a:pt x="27211" y="18227"/>
                </a:lnTo>
                <a:cubicBezTo>
                  <a:pt x="27470" y="17932"/>
                  <a:pt x="27802" y="17673"/>
                  <a:pt x="28098" y="17377"/>
                </a:cubicBezTo>
                <a:lnTo>
                  <a:pt x="28357" y="17118"/>
                </a:lnTo>
                <a:lnTo>
                  <a:pt x="28394" y="17081"/>
                </a:lnTo>
                <a:cubicBezTo>
                  <a:pt x="29022" y="16527"/>
                  <a:pt x="29614" y="15898"/>
                  <a:pt x="30205" y="15270"/>
                </a:cubicBezTo>
                <a:cubicBezTo>
                  <a:pt x="30353" y="15122"/>
                  <a:pt x="30501" y="14974"/>
                  <a:pt x="30575" y="14863"/>
                </a:cubicBezTo>
                <a:cubicBezTo>
                  <a:pt x="30982" y="14419"/>
                  <a:pt x="31315" y="14013"/>
                  <a:pt x="31647" y="13643"/>
                </a:cubicBezTo>
                <a:lnTo>
                  <a:pt x="32350" y="12830"/>
                </a:lnTo>
                <a:cubicBezTo>
                  <a:pt x="32978" y="12090"/>
                  <a:pt x="33496" y="11388"/>
                  <a:pt x="33903" y="10685"/>
                </a:cubicBezTo>
                <a:lnTo>
                  <a:pt x="34309" y="9983"/>
                </a:lnTo>
                <a:cubicBezTo>
                  <a:pt x="34642" y="9428"/>
                  <a:pt x="34864" y="8874"/>
                  <a:pt x="35049" y="8393"/>
                </a:cubicBezTo>
                <a:cubicBezTo>
                  <a:pt x="35492" y="8097"/>
                  <a:pt x="35640" y="7469"/>
                  <a:pt x="35640" y="6767"/>
                </a:cubicBezTo>
                <a:cubicBezTo>
                  <a:pt x="35640" y="6397"/>
                  <a:pt x="35640" y="6101"/>
                  <a:pt x="35566" y="5805"/>
                </a:cubicBezTo>
                <a:cubicBezTo>
                  <a:pt x="35529" y="5473"/>
                  <a:pt x="35492" y="5177"/>
                  <a:pt x="35455" y="4918"/>
                </a:cubicBezTo>
                <a:cubicBezTo>
                  <a:pt x="35270" y="4179"/>
                  <a:pt x="34975" y="3513"/>
                  <a:pt x="34568" y="3033"/>
                </a:cubicBezTo>
                <a:cubicBezTo>
                  <a:pt x="34531" y="2922"/>
                  <a:pt x="34420" y="2885"/>
                  <a:pt x="34383" y="2774"/>
                </a:cubicBezTo>
                <a:lnTo>
                  <a:pt x="34346" y="2737"/>
                </a:lnTo>
                <a:lnTo>
                  <a:pt x="34198" y="2589"/>
                </a:lnTo>
                <a:cubicBezTo>
                  <a:pt x="34198" y="2589"/>
                  <a:pt x="34161" y="2589"/>
                  <a:pt x="34161" y="2552"/>
                </a:cubicBezTo>
                <a:cubicBezTo>
                  <a:pt x="33718" y="2182"/>
                  <a:pt x="33237" y="1960"/>
                  <a:pt x="32683" y="1812"/>
                </a:cubicBezTo>
                <a:cubicBezTo>
                  <a:pt x="32535" y="1776"/>
                  <a:pt x="32350" y="1776"/>
                  <a:pt x="32202" y="1739"/>
                </a:cubicBezTo>
                <a:lnTo>
                  <a:pt x="31241" y="1739"/>
                </a:lnTo>
                <a:cubicBezTo>
                  <a:pt x="31056" y="1739"/>
                  <a:pt x="30908" y="1776"/>
                  <a:pt x="30723" y="1812"/>
                </a:cubicBezTo>
                <a:cubicBezTo>
                  <a:pt x="29984" y="1997"/>
                  <a:pt x="29281" y="2330"/>
                  <a:pt x="28727" y="2774"/>
                </a:cubicBezTo>
                <a:cubicBezTo>
                  <a:pt x="27581" y="186"/>
                  <a:pt x="22220" y="1"/>
                  <a:pt x="205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8" name="Google Shape;458;p21"/>
          <p:cNvGrpSpPr/>
          <p:nvPr/>
        </p:nvGrpSpPr>
        <p:grpSpPr>
          <a:xfrm rot="-1419686">
            <a:off x="329398" y="3995578"/>
            <a:ext cx="767536" cy="908742"/>
            <a:chOff x="-883608" y="2607319"/>
            <a:chExt cx="1171685" cy="1387244"/>
          </a:xfrm>
        </p:grpSpPr>
        <p:sp>
          <p:nvSpPr>
            <p:cNvPr id="459" name="Google Shape;459;p21"/>
            <p:cNvSpPr/>
            <p:nvPr/>
          </p:nvSpPr>
          <p:spPr>
            <a:xfrm>
              <a:off x="106706" y="3373791"/>
              <a:ext cx="61253" cy="118870"/>
            </a:xfrm>
            <a:custGeom>
              <a:rect b="b" l="l" r="r" t="t"/>
              <a:pathLst>
                <a:path extrusionOk="0" h="5525" w="2847">
                  <a:moveTo>
                    <a:pt x="2144" y="903"/>
                  </a:moveTo>
                  <a:cubicBezTo>
                    <a:pt x="2144" y="904"/>
                    <a:pt x="2144" y="1125"/>
                    <a:pt x="2070" y="1494"/>
                  </a:cubicBezTo>
                  <a:cubicBezTo>
                    <a:pt x="2033" y="1864"/>
                    <a:pt x="1886" y="2271"/>
                    <a:pt x="1738" y="2751"/>
                  </a:cubicBezTo>
                  <a:cubicBezTo>
                    <a:pt x="1590" y="3195"/>
                    <a:pt x="1405" y="3639"/>
                    <a:pt x="1294" y="3935"/>
                  </a:cubicBezTo>
                  <a:cubicBezTo>
                    <a:pt x="1146" y="4267"/>
                    <a:pt x="998" y="4452"/>
                    <a:pt x="998" y="4452"/>
                  </a:cubicBezTo>
                  <a:cubicBezTo>
                    <a:pt x="998" y="4452"/>
                    <a:pt x="1035" y="4230"/>
                    <a:pt x="1146" y="3898"/>
                  </a:cubicBezTo>
                  <a:cubicBezTo>
                    <a:pt x="1220" y="3565"/>
                    <a:pt x="1368" y="3121"/>
                    <a:pt x="1516" y="2641"/>
                  </a:cubicBezTo>
                  <a:cubicBezTo>
                    <a:pt x="1701" y="2234"/>
                    <a:pt x="1886" y="1790"/>
                    <a:pt x="1959" y="1458"/>
                  </a:cubicBezTo>
                  <a:cubicBezTo>
                    <a:pt x="2033" y="1273"/>
                    <a:pt x="2107" y="1162"/>
                    <a:pt x="2107" y="1051"/>
                  </a:cubicBezTo>
                  <a:cubicBezTo>
                    <a:pt x="2144" y="940"/>
                    <a:pt x="2144" y="903"/>
                    <a:pt x="2144" y="903"/>
                  </a:cubicBezTo>
                  <a:close/>
                  <a:moveTo>
                    <a:pt x="2112" y="0"/>
                  </a:moveTo>
                  <a:cubicBezTo>
                    <a:pt x="2061" y="0"/>
                    <a:pt x="1998" y="5"/>
                    <a:pt x="1923" y="16"/>
                  </a:cubicBezTo>
                  <a:cubicBezTo>
                    <a:pt x="1738" y="53"/>
                    <a:pt x="1516" y="201"/>
                    <a:pt x="1368" y="422"/>
                  </a:cubicBezTo>
                  <a:cubicBezTo>
                    <a:pt x="1331" y="533"/>
                    <a:pt x="1257" y="681"/>
                    <a:pt x="1257" y="866"/>
                  </a:cubicBezTo>
                  <a:cubicBezTo>
                    <a:pt x="1257" y="977"/>
                    <a:pt x="1257" y="1125"/>
                    <a:pt x="1294" y="1273"/>
                  </a:cubicBezTo>
                  <a:cubicBezTo>
                    <a:pt x="1331" y="1310"/>
                    <a:pt x="1331" y="1421"/>
                    <a:pt x="1368" y="1458"/>
                  </a:cubicBezTo>
                  <a:cubicBezTo>
                    <a:pt x="1146" y="2197"/>
                    <a:pt x="887" y="3084"/>
                    <a:pt x="629" y="3639"/>
                  </a:cubicBezTo>
                  <a:cubicBezTo>
                    <a:pt x="444" y="3676"/>
                    <a:pt x="222" y="3824"/>
                    <a:pt x="148" y="4045"/>
                  </a:cubicBezTo>
                  <a:cubicBezTo>
                    <a:pt x="74" y="4119"/>
                    <a:pt x="0" y="4267"/>
                    <a:pt x="0" y="4452"/>
                  </a:cubicBezTo>
                  <a:cubicBezTo>
                    <a:pt x="0" y="4600"/>
                    <a:pt x="0" y="4748"/>
                    <a:pt x="37" y="4859"/>
                  </a:cubicBezTo>
                  <a:cubicBezTo>
                    <a:pt x="74" y="5007"/>
                    <a:pt x="185" y="5155"/>
                    <a:pt x="259" y="5229"/>
                  </a:cubicBezTo>
                  <a:cubicBezTo>
                    <a:pt x="333" y="5302"/>
                    <a:pt x="370" y="5339"/>
                    <a:pt x="444" y="5376"/>
                  </a:cubicBezTo>
                  <a:cubicBezTo>
                    <a:pt x="518" y="5376"/>
                    <a:pt x="518" y="5413"/>
                    <a:pt x="555" y="5413"/>
                  </a:cubicBezTo>
                  <a:cubicBezTo>
                    <a:pt x="592" y="5413"/>
                    <a:pt x="592" y="5487"/>
                    <a:pt x="629" y="5487"/>
                  </a:cubicBezTo>
                  <a:cubicBezTo>
                    <a:pt x="727" y="5512"/>
                    <a:pt x="817" y="5524"/>
                    <a:pt x="901" y="5524"/>
                  </a:cubicBezTo>
                  <a:cubicBezTo>
                    <a:pt x="1068" y="5524"/>
                    <a:pt x="1208" y="5475"/>
                    <a:pt x="1331" y="5376"/>
                  </a:cubicBezTo>
                  <a:cubicBezTo>
                    <a:pt x="1516" y="5302"/>
                    <a:pt x="1627" y="5155"/>
                    <a:pt x="1664" y="5007"/>
                  </a:cubicBezTo>
                  <a:cubicBezTo>
                    <a:pt x="1701" y="4970"/>
                    <a:pt x="1701" y="4933"/>
                    <a:pt x="1701" y="4859"/>
                  </a:cubicBezTo>
                  <a:lnTo>
                    <a:pt x="1701" y="4822"/>
                  </a:lnTo>
                  <a:cubicBezTo>
                    <a:pt x="1701" y="4822"/>
                    <a:pt x="1664" y="4859"/>
                    <a:pt x="1627" y="4970"/>
                  </a:cubicBezTo>
                  <a:cubicBezTo>
                    <a:pt x="1516" y="5044"/>
                    <a:pt x="1442" y="5155"/>
                    <a:pt x="1257" y="5192"/>
                  </a:cubicBezTo>
                  <a:cubicBezTo>
                    <a:pt x="1183" y="5210"/>
                    <a:pt x="1091" y="5219"/>
                    <a:pt x="994" y="5219"/>
                  </a:cubicBezTo>
                  <a:cubicBezTo>
                    <a:pt x="897" y="5219"/>
                    <a:pt x="795" y="5210"/>
                    <a:pt x="702" y="5192"/>
                  </a:cubicBezTo>
                  <a:cubicBezTo>
                    <a:pt x="702" y="5192"/>
                    <a:pt x="629" y="5192"/>
                    <a:pt x="629" y="5155"/>
                  </a:cubicBezTo>
                  <a:cubicBezTo>
                    <a:pt x="592" y="5155"/>
                    <a:pt x="592" y="5118"/>
                    <a:pt x="555" y="5118"/>
                  </a:cubicBezTo>
                  <a:cubicBezTo>
                    <a:pt x="518" y="5044"/>
                    <a:pt x="444" y="5044"/>
                    <a:pt x="444" y="5007"/>
                  </a:cubicBezTo>
                  <a:cubicBezTo>
                    <a:pt x="370" y="4970"/>
                    <a:pt x="333" y="4859"/>
                    <a:pt x="259" y="4785"/>
                  </a:cubicBezTo>
                  <a:cubicBezTo>
                    <a:pt x="222" y="4674"/>
                    <a:pt x="222" y="4600"/>
                    <a:pt x="222" y="4489"/>
                  </a:cubicBezTo>
                  <a:cubicBezTo>
                    <a:pt x="222" y="4415"/>
                    <a:pt x="222" y="4304"/>
                    <a:pt x="259" y="4230"/>
                  </a:cubicBezTo>
                  <a:cubicBezTo>
                    <a:pt x="333" y="4119"/>
                    <a:pt x="370" y="4045"/>
                    <a:pt x="407" y="4008"/>
                  </a:cubicBezTo>
                  <a:lnTo>
                    <a:pt x="407" y="4008"/>
                  </a:lnTo>
                  <a:cubicBezTo>
                    <a:pt x="370" y="4193"/>
                    <a:pt x="333" y="4267"/>
                    <a:pt x="333" y="4267"/>
                  </a:cubicBezTo>
                  <a:cubicBezTo>
                    <a:pt x="185" y="4600"/>
                    <a:pt x="370" y="4970"/>
                    <a:pt x="665" y="5118"/>
                  </a:cubicBezTo>
                  <a:cubicBezTo>
                    <a:pt x="776" y="5155"/>
                    <a:pt x="813" y="5155"/>
                    <a:pt x="924" y="5155"/>
                  </a:cubicBezTo>
                  <a:cubicBezTo>
                    <a:pt x="1183" y="5155"/>
                    <a:pt x="1405" y="5007"/>
                    <a:pt x="1516" y="4748"/>
                  </a:cubicBezTo>
                  <a:cubicBezTo>
                    <a:pt x="1553" y="4637"/>
                    <a:pt x="2181" y="2973"/>
                    <a:pt x="2514" y="1790"/>
                  </a:cubicBezTo>
                  <a:cubicBezTo>
                    <a:pt x="2662" y="1679"/>
                    <a:pt x="2773" y="1531"/>
                    <a:pt x="2810" y="1458"/>
                  </a:cubicBezTo>
                  <a:cubicBezTo>
                    <a:pt x="2847" y="1421"/>
                    <a:pt x="2847" y="1347"/>
                    <a:pt x="2847" y="1310"/>
                  </a:cubicBezTo>
                  <a:lnTo>
                    <a:pt x="2847" y="1273"/>
                  </a:lnTo>
                  <a:cubicBezTo>
                    <a:pt x="2847" y="1273"/>
                    <a:pt x="2810" y="1310"/>
                    <a:pt x="2773" y="1421"/>
                  </a:cubicBezTo>
                  <a:cubicBezTo>
                    <a:pt x="2699" y="1458"/>
                    <a:pt x="2662" y="1494"/>
                    <a:pt x="2588" y="1531"/>
                  </a:cubicBezTo>
                  <a:cubicBezTo>
                    <a:pt x="2625" y="1421"/>
                    <a:pt x="2662" y="1236"/>
                    <a:pt x="2662" y="1088"/>
                  </a:cubicBezTo>
                  <a:cubicBezTo>
                    <a:pt x="2773" y="718"/>
                    <a:pt x="2514" y="385"/>
                    <a:pt x="2144" y="311"/>
                  </a:cubicBezTo>
                  <a:cubicBezTo>
                    <a:pt x="2080" y="292"/>
                    <a:pt x="2017" y="283"/>
                    <a:pt x="1957" y="283"/>
                  </a:cubicBezTo>
                  <a:cubicBezTo>
                    <a:pt x="1679" y="283"/>
                    <a:pt x="1463" y="484"/>
                    <a:pt x="1370" y="785"/>
                  </a:cubicBezTo>
                  <a:lnTo>
                    <a:pt x="1370" y="785"/>
                  </a:lnTo>
                  <a:cubicBezTo>
                    <a:pt x="1374" y="728"/>
                    <a:pt x="1382" y="674"/>
                    <a:pt x="1405" y="607"/>
                  </a:cubicBezTo>
                  <a:cubicBezTo>
                    <a:pt x="1516" y="422"/>
                    <a:pt x="1664" y="311"/>
                    <a:pt x="1775" y="237"/>
                  </a:cubicBezTo>
                  <a:cubicBezTo>
                    <a:pt x="1923" y="164"/>
                    <a:pt x="2107" y="164"/>
                    <a:pt x="2218" y="164"/>
                  </a:cubicBezTo>
                  <a:lnTo>
                    <a:pt x="2403" y="164"/>
                  </a:lnTo>
                  <a:cubicBezTo>
                    <a:pt x="2403" y="164"/>
                    <a:pt x="2329" y="127"/>
                    <a:pt x="2255" y="53"/>
                  </a:cubicBezTo>
                  <a:cubicBezTo>
                    <a:pt x="2281" y="26"/>
                    <a:pt x="2234" y="0"/>
                    <a:pt x="2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>
              <a:off x="45453" y="3517769"/>
              <a:ext cx="74786" cy="113879"/>
            </a:xfrm>
            <a:custGeom>
              <a:rect b="b" l="l" r="r" t="t"/>
              <a:pathLst>
                <a:path extrusionOk="0" h="5293" w="3476">
                  <a:moveTo>
                    <a:pt x="2847" y="940"/>
                  </a:moveTo>
                  <a:lnTo>
                    <a:pt x="2847" y="940"/>
                  </a:lnTo>
                  <a:cubicBezTo>
                    <a:pt x="2847" y="940"/>
                    <a:pt x="2736" y="1235"/>
                    <a:pt x="2588" y="1568"/>
                  </a:cubicBezTo>
                  <a:cubicBezTo>
                    <a:pt x="2514" y="1864"/>
                    <a:pt x="2329" y="2345"/>
                    <a:pt x="2108" y="2751"/>
                  </a:cubicBezTo>
                  <a:cubicBezTo>
                    <a:pt x="1886" y="3158"/>
                    <a:pt x="1627" y="3602"/>
                    <a:pt x="1442" y="3860"/>
                  </a:cubicBezTo>
                  <a:cubicBezTo>
                    <a:pt x="1257" y="4156"/>
                    <a:pt x="1109" y="4341"/>
                    <a:pt x="1109" y="4341"/>
                  </a:cubicBezTo>
                  <a:cubicBezTo>
                    <a:pt x="1109" y="4341"/>
                    <a:pt x="1220" y="4082"/>
                    <a:pt x="1368" y="3786"/>
                  </a:cubicBezTo>
                  <a:cubicBezTo>
                    <a:pt x="1479" y="3454"/>
                    <a:pt x="1664" y="3047"/>
                    <a:pt x="1923" y="2603"/>
                  </a:cubicBezTo>
                  <a:cubicBezTo>
                    <a:pt x="2145" y="2197"/>
                    <a:pt x="2329" y="1790"/>
                    <a:pt x="2514" y="1457"/>
                  </a:cubicBezTo>
                  <a:cubicBezTo>
                    <a:pt x="2588" y="1309"/>
                    <a:pt x="2662" y="1198"/>
                    <a:pt x="2736" y="1088"/>
                  </a:cubicBezTo>
                  <a:cubicBezTo>
                    <a:pt x="2773" y="1014"/>
                    <a:pt x="2847" y="940"/>
                    <a:pt x="2847" y="940"/>
                  </a:cubicBezTo>
                  <a:close/>
                  <a:moveTo>
                    <a:pt x="2624" y="1"/>
                  </a:moveTo>
                  <a:cubicBezTo>
                    <a:pt x="2576" y="1"/>
                    <a:pt x="2527" y="5"/>
                    <a:pt x="2477" y="15"/>
                  </a:cubicBezTo>
                  <a:cubicBezTo>
                    <a:pt x="2292" y="89"/>
                    <a:pt x="2034" y="200"/>
                    <a:pt x="1923" y="459"/>
                  </a:cubicBezTo>
                  <a:cubicBezTo>
                    <a:pt x="1886" y="533"/>
                    <a:pt x="1775" y="681"/>
                    <a:pt x="1775" y="866"/>
                  </a:cubicBezTo>
                  <a:cubicBezTo>
                    <a:pt x="1775" y="977"/>
                    <a:pt x="1775" y="1124"/>
                    <a:pt x="1812" y="1272"/>
                  </a:cubicBezTo>
                  <a:cubicBezTo>
                    <a:pt x="1812" y="1309"/>
                    <a:pt x="1849" y="1346"/>
                    <a:pt x="1849" y="1346"/>
                  </a:cubicBezTo>
                  <a:cubicBezTo>
                    <a:pt x="1553" y="2049"/>
                    <a:pt x="1109" y="2825"/>
                    <a:pt x="851" y="3380"/>
                  </a:cubicBezTo>
                  <a:lnTo>
                    <a:pt x="703" y="3380"/>
                  </a:lnTo>
                  <a:cubicBezTo>
                    <a:pt x="518" y="3454"/>
                    <a:pt x="296" y="3565"/>
                    <a:pt x="148" y="3823"/>
                  </a:cubicBezTo>
                  <a:cubicBezTo>
                    <a:pt x="111" y="3897"/>
                    <a:pt x="0" y="4045"/>
                    <a:pt x="0" y="4230"/>
                  </a:cubicBezTo>
                  <a:cubicBezTo>
                    <a:pt x="0" y="4378"/>
                    <a:pt x="0" y="4489"/>
                    <a:pt x="74" y="4637"/>
                  </a:cubicBezTo>
                  <a:cubicBezTo>
                    <a:pt x="111" y="4785"/>
                    <a:pt x="185" y="4932"/>
                    <a:pt x="296" y="5006"/>
                  </a:cubicBezTo>
                  <a:cubicBezTo>
                    <a:pt x="333" y="5043"/>
                    <a:pt x="370" y="5117"/>
                    <a:pt x="481" y="5154"/>
                  </a:cubicBezTo>
                  <a:cubicBezTo>
                    <a:pt x="518" y="5154"/>
                    <a:pt x="518" y="5191"/>
                    <a:pt x="555" y="5191"/>
                  </a:cubicBezTo>
                  <a:cubicBezTo>
                    <a:pt x="629" y="5191"/>
                    <a:pt x="629" y="5228"/>
                    <a:pt x="666" y="5228"/>
                  </a:cubicBezTo>
                  <a:cubicBezTo>
                    <a:pt x="768" y="5272"/>
                    <a:pt x="870" y="5293"/>
                    <a:pt x="967" y="5293"/>
                  </a:cubicBezTo>
                  <a:cubicBezTo>
                    <a:pt x="1117" y="5293"/>
                    <a:pt x="1256" y="5244"/>
                    <a:pt x="1368" y="5154"/>
                  </a:cubicBezTo>
                  <a:cubicBezTo>
                    <a:pt x="1553" y="5043"/>
                    <a:pt x="1627" y="4932"/>
                    <a:pt x="1664" y="4785"/>
                  </a:cubicBezTo>
                  <a:cubicBezTo>
                    <a:pt x="1738" y="4748"/>
                    <a:pt x="1738" y="4674"/>
                    <a:pt x="1738" y="4637"/>
                  </a:cubicBezTo>
                  <a:lnTo>
                    <a:pt x="1738" y="4600"/>
                  </a:lnTo>
                  <a:cubicBezTo>
                    <a:pt x="1738" y="4600"/>
                    <a:pt x="1664" y="4637"/>
                    <a:pt x="1627" y="4748"/>
                  </a:cubicBezTo>
                  <a:cubicBezTo>
                    <a:pt x="1553" y="4822"/>
                    <a:pt x="1442" y="4932"/>
                    <a:pt x="1257" y="4969"/>
                  </a:cubicBezTo>
                  <a:cubicBezTo>
                    <a:pt x="1183" y="4988"/>
                    <a:pt x="1091" y="4997"/>
                    <a:pt x="994" y="4997"/>
                  </a:cubicBezTo>
                  <a:cubicBezTo>
                    <a:pt x="897" y="4997"/>
                    <a:pt x="795" y="4988"/>
                    <a:pt x="703" y="4969"/>
                  </a:cubicBezTo>
                  <a:cubicBezTo>
                    <a:pt x="703" y="4969"/>
                    <a:pt x="666" y="4969"/>
                    <a:pt x="666" y="4932"/>
                  </a:cubicBezTo>
                  <a:cubicBezTo>
                    <a:pt x="629" y="4932"/>
                    <a:pt x="629" y="4859"/>
                    <a:pt x="555" y="4859"/>
                  </a:cubicBezTo>
                  <a:cubicBezTo>
                    <a:pt x="518" y="4822"/>
                    <a:pt x="481" y="4822"/>
                    <a:pt x="481" y="4785"/>
                  </a:cubicBezTo>
                  <a:cubicBezTo>
                    <a:pt x="370" y="4748"/>
                    <a:pt x="333" y="4637"/>
                    <a:pt x="296" y="4563"/>
                  </a:cubicBezTo>
                  <a:cubicBezTo>
                    <a:pt x="259" y="4452"/>
                    <a:pt x="259" y="4378"/>
                    <a:pt x="259" y="4267"/>
                  </a:cubicBezTo>
                  <a:cubicBezTo>
                    <a:pt x="259" y="4193"/>
                    <a:pt x="259" y="4082"/>
                    <a:pt x="296" y="4008"/>
                  </a:cubicBezTo>
                  <a:cubicBezTo>
                    <a:pt x="333" y="3860"/>
                    <a:pt x="481" y="3712"/>
                    <a:pt x="629" y="3638"/>
                  </a:cubicBezTo>
                  <a:lnTo>
                    <a:pt x="629" y="3638"/>
                  </a:lnTo>
                  <a:cubicBezTo>
                    <a:pt x="518" y="3823"/>
                    <a:pt x="444" y="3934"/>
                    <a:pt x="444" y="3934"/>
                  </a:cubicBezTo>
                  <a:cubicBezTo>
                    <a:pt x="259" y="4267"/>
                    <a:pt x="370" y="4637"/>
                    <a:pt x="703" y="4822"/>
                  </a:cubicBezTo>
                  <a:cubicBezTo>
                    <a:pt x="814" y="4859"/>
                    <a:pt x="888" y="4932"/>
                    <a:pt x="1035" y="4932"/>
                  </a:cubicBezTo>
                  <a:cubicBezTo>
                    <a:pt x="1257" y="4932"/>
                    <a:pt x="1479" y="4785"/>
                    <a:pt x="1590" y="4600"/>
                  </a:cubicBezTo>
                  <a:cubicBezTo>
                    <a:pt x="1627" y="4489"/>
                    <a:pt x="2477" y="2936"/>
                    <a:pt x="3032" y="1790"/>
                  </a:cubicBezTo>
                  <a:cubicBezTo>
                    <a:pt x="3217" y="1679"/>
                    <a:pt x="3291" y="1531"/>
                    <a:pt x="3328" y="1420"/>
                  </a:cubicBezTo>
                  <a:cubicBezTo>
                    <a:pt x="3402" y="1346"/>
                    <a:pt x="3402" y="1309"/>
                    <a:pt x="3402" y="1272"/>
                  </a:cubicBezTo>
                  <a:lnTo>
                    <a:pt x="3402" y="1235"/>
                  </a:lnTo>
                  <a:cubicBezTo>
                    <a:pt x="3402" y="1235"/>
                    <a:pt x="3328" y="1272"/>
                    <a:pt x="3291" y="1346"/>
                  </a:cubicBezTo>
                  <a:cubicBezTo>
                    <a:pt x="3328" y="1494"/>
                    <a:pt x="3291" y="1494"/>
                    <a:pt x="3217" y="1568"/>
                  </a:cubicBezTo>
                  <a:cubicBezTo>
                    <a:pt x="3254" y="1420"/>
                    <a:pt x="3291" y="1272"/>
                    <a:pt x="3328" y="1198"/>
                  </a:cubicBezTo>
                  <a:cubicBezTo>
                    <a:pt x="3476" y="866"/>
                    <a:pt x="3291" y="496"/>
                    <a:pt x="2958" y="348"/>
                  </a:cubicBezTo>
                  <a:cubicBezTo>
                    <a:pt x="2888" y="313"/>
                    <a:pt x="2813" y="297"/>
                    <a:pt x="2738" y="297"/>
                  </a:cubicBezTo>
                  <a:cubicBezTo>
                    <a:pt x="2499" y="297"/>
                    <a:pt x="2257" y="464"/>
                    <a:pt x="2145" y="718"/>
                  </a:cubicBezTo>
                  <a:cubicBezTo>
                    <a:pt x="2108" y="829"/>
                    <a:pt x="2108" y="903"/>
                    <a:pt x="2034" y="1014"/>
                  </a:cubicBezTo>
                  <a:lnTo>
                    <a:pt x="2034" y="903"/>
                  </a:lnTo>
                  <a:cubicBezTo>
                    <a:pt x="2034" y="829"/>
                    <a:pt x="2034" y="718"/>
                    <a:pt x="2108" y="644"/>
                  </a:cubicBezTo>
                  <a:cubicBezTo>
                    <a:pt x="2182" y="459"/>
                    <a:pt x="2329" y="311"/>
                    <a:pt x="2477" y="274"/>
                  </a:cubicBezTo>
                  <a:cubicBezTo>
                    <a:pt x="2588" y="163"/>
                    <a:pt x="2773" y="163"/>
                    <a:pt x="2884" y="163"/>
                  </a:cubicBezTo>
                  <a:lnTo>
                    <a:pt x="3069" y="163"/>
                  </a:lnTo>
                  <a:cubicBezTo>
                    <a:pt x="3069" y="163"/>
                    <a:pt x="3032" y="126"/>
                    <a:pt x="2921" y="89"/>
                  </a:cubicBezTo>
                  <a:cubicBezTo>
                    <a:pt x="2867" y="35"/>
                    <a:pt x="2753" y="1"/>
                    <a:pt x="2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>
              <a:off x="-50805" y="3657767"/>
              <a:ext cx="94688" cy="100152"/>
            </a:xfrm>
            <a:custGeom>
              <a:rect b="b" l="l" r="r" t="t"/>
              <a:pathLst>
                <a:path extrusionOk="0" h="4655" w="4401">
                  <a:moveTo>
                    <a:pt x="4289" y="1309"/>
                  </a:moveTo>
                  <a:cubicBezTo>
                    <a:pt x="4289" y="1309"/>
                    <a:pt x="4252" y="1383"/>
                    <a:pt x="4215" y="1457"/>
                  </a:cubicBezTo>
                  <a:cubicBezTo>
                    <a:pt x="4232" y="1482"/>
                    <a:pt x="4241" y="1505"/>
                    <a:pt x="4243" y="1526"/>
                  </a:cubicBezTo>
                  <a:lnTo>
                    <a:pt x="4243" y="1526"/>
                  </a:lnTo>
                  <a:cubicBezTo>
                    <a:pt x="4247" y="1515"/>
                    <a:pt x="4250" y="1505"/>
                    <a:pt x="4252" y="1494"/>
                  </a:cubicBezTo>
                  <a:cubicBezTo>
                    <a:pt x="4289" y="1457"/>
                    <a:pt x="4289" y="1420"/>
                    <a:pt x="4289" y="1383"/>
                  </a:cubicBezTo>
                  <a:lnTo>
                    <a:pt x="4289" y="1309"/>
                  </a:lnTo>
                  <a:close/>
                  <a:moveTo>
                    <a:pt x="4243" y="1526"/>
                  </a:moveTo>
                  <a:lnTo>
                    <a:pt x="4243" y="1526"/>
                  </a:lnTo>
                  <a:cubicBezTo>
                    <a:pt x="4233" y="1558"/>
                    <a:pt x="4219" y="1589"/>
                    <a:pt x="4202" y="1620"/>
                  </a:cubicBezTo>
                  <a:lnTo>
                    <a:pt x="4202" y="1620"/>
                  </a:lnTo>
                  <a:cubicBezTo>
                    <a:pt x="4233" y="1591"/>
                    <a:pt x="4247" y="1560"/>
                    <a:pt x="4243" y="1526"/>
                  </a:cubicBezTo>
                  <a:close/>
                  <a:moveTo>
                    <a:pt x="3809" y="1013"/>
                  </a:moveTo>
                  <a:cubicBezTo>
                    <a:pt x="3809" y="1013"/>
                    <a:pt x="3550" y="1198"/>
                    <a:pt x="3365" y="1531"/>
                  </a:cubicBezTo>
                  <a:cubicBezTo>
                    <a:pt x="3180" y="1790"/>
                    <a:pt x="2885" y="2160"/>
                    <a:pt x="2552" y="2492"/>
                  </a:cubicBezTo>
                  <a:cubicBezTo>
                    <a:pt x="2219" y="2825"/>
                    <a:pt x="1886" y="3121"/>
                    <a:pt x="1628" y="3380"/>
                  </a:cubicBezTo>
                  <a:cubicBezTo>
                    <a:pt x="1369" y="3601"/>
                    <a:pt x="1147" y="3749"/>
                    <a:pt x="1147" y="3749"/>
                  </a:cubicBezTo>
                  <a:cubicBezTo>
                    <a:pt x="1147" y="3749"/>
                    <a:pt x="1295" y="3564"/>
                    <a:pt x="1517" y="3269"/>
                  </a:cubicBezTo>
                  <a:cubicBezTo>
                    <a:pt x="1775" y="3010"/>
                    <a:pt x="2071" y="2677"/>
                    <a:pt x="2404" y="2307"/>
                  </a:cubicBezTo>
                  <a:lnTo>
                    <a:pt x="3328" y="1383"/>
                  </a:lnTo>
                  <a:cubicBezTo>
                    <a:pt x="3476" y="1235"/>
                    <a:pt x="3550" y="1161"/>
                    <a:pt x="3661" y="1087"/>
                  </a:cubicBezTo>
                  <a:cubicBezTo>
                    <a:pt x="3772" y="1013"/>
                    <a:pt x="3809" y="1013"/>
                    <a:pt x="3809" y="1013"/>
                  </a:cubicBezTo>
                  <a:close/>
                  <a:moveTo>
                    <a:pt x="851" y="2936"/>
                  </a:moveTo>
                  <a:lnTo>
                    <a:pt x="518" y="3269"/>
                  </a:lnTo>
                  <a:cubicBezTo>
                    <a:pt x="223" y="3490"/>
                    <a:pt x="223" y="3897"/>
                    <a:pt x="518" y="4193"/>
                  </a:cubicBezTo>
                  <a:cubicBezTo>
                    <a:pt x="532" y="4206"/>
                    <a:pt x="545" y="4218"/>
                    <a:pt x="557" y="4230"/>
                  </a:cubicBezTo>
                  <a:lnTo>
                    <a:pt x="557" y="4230"/>
                  </a:lnTo>
                  <a:cubicBezTo>
                    <a:pt x="557" y="4230"/>
                    <a:pt x="556" y="4230"/>
                    <a:pt x="555" y="4230"/>
                  </a:cubicBezTo>
                  <a:cubicBezTo>
                    <a:pt x="518" y="4193"/>
                    <a:pt x="481" y="4193"/>
                    <a:pt x="481" y="4156"/>
                  </a:cubicBezTo>
                  <a:cubicBezTo>
                    <a:pt x="371" y="4082"/>
                    <a:pt x="334" y="4008"/>
                    <a:pt x="297" y="3897"/>
                  </a:cubicBezTo>
                  <a:cubicBezTo>
                    <a:pt x="223" y="3823"/>
                    <a:pt x="223" y="3712"/>
                    <a:pt x="223" y="3638"/>
                  </a:cubicBezTo>
                  <a:cubicBezTo>
                    <a:pt x="223" y="3527"/>
                    <a:pt x="223" y="3453"/>
                    <a:pt x="297" y="3343"/>
                  </a:cubicBezTo>
                  <a:cubicBezTo>
                    <a:pt x="371" y="3158"/>
                    <a:pt x="518" y="3047"/>
                    <a:pt x="666" y="2973"/>
                  </a:cubicBezTo>
                  <a:cubicBezTo>
                    <a:pt x="703" y="2936"/>
                    <a:pt x="740" y="2936"/>
                    <a:pt x="851" y="2936"/>
                  </a:cubicBezTo>
                  <a:close/>
                  <a:moveTo>
                    <a:pt x="675" y="4316"/>
                  </a:moveTo>
                  <a:lnTo>
                    <a:pt x="675" y="4316"/>
                  </a:lnTo>
                  <a:cubicBezTo>
                    <a:pt x="699" y="4330"/>
                    <a:pt x="723" y="4340"/>
                    <a:pt x="749" y="4349"/>
                  </a:cubicBezTo>
                  <a:lnTo>
                    <a:pt x="749" y="4349"/>
                  </a:lnTo>
                  <a:cubicBezTo>
                    <a:pt x="733" y="4346"/>
                    <a:pt x="718" y="4344"/>
                    <a:pt x="703" y="4341"/>
                  </a:cubicBezTo>
                  <a:cubicBezTo>
                    <a:pt x="703" y="4341"/>
                    <a:pt x="685" y="4341"/>
                    <a:pt x="675" y="4316"/>
                  </a:cubicBezTo>
                  <a:close/>
                  <a:moveTo>
                    <a:pt x="3512" y="1"/>
                  </a:moveTo>
                  <a:cubicBezTo>
                    <a:pt x="3464" y="1"/>
                    <a:pt x="3415" y="5"/>
                    <a:pt x="3365" y="15"/>
                  </a:cubicBezTo>
                  <a:cubicBezTo>
                    <a:pt x="3180" y="89"/>
                    <a:pt x="2958" y="200"/>
                    <a:pt x="2811" y="459"/>
                  </a:cubicBezTo>
                  <a:cubicBezTo>
                    <a:pt x="2774" y="533"/>
                    <a:pt x="2700" y="681"/>
                    <a:pt x="2700" y="866"/>
                  </a:cubicBezTo>
                  <a:lnTo>
                    <a:pt x="2700" y="1050"/>
                  </a:lnTo>
                  <a:cubicBezTo>
                    <a:pt x="2182" y="1642"/>
                    <a:pt x="1480" y="2344"/>
                    <a:pt x="1073" y="2751"/>
                  </a:cubicBezTo>
                  <a:cubicBezTo>
                    <a:pt x="999" y="2751"/>
                    <a:pt x="925" y="2735"/>
                    <a:pt x="840" y="2735"/>
                  </a:cubicBezTo>
                  <a:cubicBezTo>
                    <a:pt x="798" y="2735"/>
                    <a:pt x="753" y="2739"/>
                    <a:pt x="703" y="2751"/>
                  </a:cubicBezTo>
                  <a:cubicBezTo>
                    <a:pt x="518" y="2788"/>
                    <a:pt x="297" y="2936"/>
                    <a:pt x="149" y="3158"/>
                  </a:cubicBezTo>
                  <a:cubicBezTo>
                    <a:pt x="112" y="3269"/>
                    <a:pt x="1" y="3417"/>
                    <a:pt x="1" y="3601"/>
                  </a:cubicBezTo>
                  <a:cubicBezTo>
                    <a:pt x="1" y="3712"/>
                    <a:pt x="1" y="3860"/>
                    <a:pt x="38" y="4008"/>
                  </a:cubicBezTo>
                  <a:cubicBezTo>
                    <a:pt x="112" y="4156"/>
                    <a:pt x="186" y="4267"/>
                    <a:pt x="297" y="4378"/>
                  </a:cubicBezTo>
                  <a:cubicBezTo>
                    <a:pt x="334" y="4415"/>
                    <a:pt x="371" y="4452"/>
                    <a:pt x="481" y="4526"/>
                  </a:cubicBezTo>
                  <a:cubicBezTo>
                    <a:pt x="518" y="4526"/>
                    <a:pt x="518" y="4563"/>
                    <a:pt x="555" y="4563"/>
                  </a:cubicBezTo>
                  <a:cubicBezTo>
                    <a:pt x="592" y="4563"/>
                    <a:pt x="592" y="4600"/>
                    <a:pt x="666" y="4600"/>
                  </a:cubicBezTo>
                  <a:cubicBezTo>
                    <a:pt x="757" y="4638"/>
                    <a:pt x="842" y="4654"/>
                    <a:pt x="925" y="4654"/>
                  </a:cubicBezTo>
                  <a:cubicBezTo>
                    <a:pt x="1080" y="4654"/>
                    <a:pt x="1224" y="4598"/>
                    <a:pt x="1369" y="4526"/>
                  </a:cubicBezTo>
                  <a:cubicBezTo>
                    <a:pt x="1554" y="4415"/>
                    <a:pt x="1628" y="4267"/>
                    <a:pt x="1665" y="4156"/>
                  </a:cubicBezTo>
                  <a:cubicBezTo>
                    <a:pt x="1701" y="4082"/>
                    <a:pt x="1701" y="4045"/>
                    <a:pt x="1701" y="4008"/>
                  </a:cubicBezTo>
                  <a:lnTo>
                    <a:pt x="1701" y="3971"/>
                  </a:lnTo>
                  <a:cubicBezTo>
                    <a:pt x="1701" y="3971"/>
                    <a:pt x="1665" y="4008"/>
                    <a:pt x="1628" y="4082"/>
                  </a:cubicBezTo>
                  <a:cubicBezTo>
                    <a:pt x="1517" y="4193"/>
                    <a:pt x="1443" y="4267"/>
                    <a:pt x="1258" y="4341"/>
                  </a:cubicBezTo>
                  <a:cubicBezTo>
                    <a:pt x="1225" y="4349"/>
                    <a:pt x="1188" y="4356"/>
                    <a:pt x="1148" y="4360"/>
                  </a:cubicBezTo>
                  <a:lnTo>
                    <a:pt x="1148" y="4360"/>
                  </a:lnTo>
                  <a:cubicBezTo>
                    <a:pt x="1253" y="4337"/>
                    <a:pt x="1348" y="4288"/>
                    <a:pt x="1443" y="4193"/>
                  </a:cubicBezTo>
                  <a:cubicBezTo>
                    <a:pt x="1480" y="4156"/>
                    <a:pt x="2737" y="2899"/>
                    <a:pt x="3550" y="1975"/>
                  </a:cubicBezTo>
                  <a:cubicBezTo>
                    <a:pt x="3698" y="1975"/>
                    <a:pt x="3846" y="1938"/>
                    <a:pt x="3920" y="1864"/>
                  </a:cubicBezTo>
                  <a:cubicBezTo>
                    <a:pt x="4051" y="1811"/>
                    <a:pt x="4146" y="1721"/>
                    <a:pt x="4202" y="1620"/>
                  </a:cubicBezTo>
                  <a:lnTo>
                    <a:pt x="4202" y="1620"/>
                  </a:lnTo>
                  <a:cubicBezTo>
                    <a:pt x="4166" y="1654"/>
                    <a:pt x="4108" y="1685"/>
                    <a:pt x="4031" y="1716"/>
                  </a:cubicBezTo>
                  <a:lnTo>
                    <a:pt x="3920" y="1716"/>
                  </a:lnTo>
                  <a:cubicBezTo>
                    <a:pt x="4031" y="1605"/>
                    <a:pt x="4105" y="1457"/>
                    <a:pt x="4179" y="1383"/>
                  </a:cubicBezTo>
                  <a:cubicBezTo>
                    <a:pt x="4400" y="1087"/>
                    <a:pt x="4289" y="681"/>
                    <a:pt x="4031" y="459"/>
                  </a:cubicBezTo>
                  <a:cubicBezTo>
                    <a:pt x="3914" y="371"/>
                    <a:pt x="3780" y="330"/>
                    <a:pt x="3647" y="330"/>
                  </a:cubicBezTo>
                  <a:cubicBezTo>
                    <a:pt x="3443" y="330"/>
                    <a:pt x="3241" y="428"/>
                    <a:pt x="3106" y="607"/>
                  </a:cubicBezTo>
                  <a:lnTo>
                    <a:pt x="2995" y="681"/>
                  </a:lnTo>
                  <a:lnTo>
                    <a:pt x="2995" y="644"/>
                  </a:lnTo>
                  <a:cubicBezTo>
                    <a:pt x="3106" y="459"/>
                    <a:pt x="3254" y="311"/>
                    <a:pt x="3365" y="274"/>
                  </a:cubicBezTo>
                  <a:cubicBezTo>
                    <a:pt x="3513" y="163"/>
                    <a:pt x="3698" y="163"/>
                    <a:pt x="3809" y="163"/>
                  </a:cubicBezTo>
                  <a:lnTo>
                    <a:pt x="3994" y="163"/>
                  </a:lnTo>
                  <a:cubicBezTo>
                    <a:pt x="3994" y="163"/>
                    <a:pt x="3920" y="126"/>
                    <a:pt x="3846" y="89"/>
                  </a:cubicBezTo>
                  <a:cubicBezTo>
                    <a:pt x="3765" y="35"/>
                    <a:pt x="3644" y="1"/>
                    <a:pt x="35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>
              <a:off x="-193966" y="3759576"/>
              <a:ext cx="117730" cy="56843"/>
            </a:xfrm>
            <a:custGeom>
              <a:rect b="b" l="l" r="r" t="t"/>
              <a:pathLst>
                <a:path extrusionOk="0" h="2642" w="5472">
                  <a:moveTo>
                    <a:pt x="4621" y="940"/>
                  </a:moveTo>
                  <a:cubicBezTo>
                    <a:pt x="4621" y="940"/>
                    <a:pt x="4547" y="977"/>
                    <a:pt x="4178" y="1125"/>
                  </a:cubicBezTo>
                  <a:cubicBezTo>
                    <a:pt x="3845" y="1272"/>
                    <a:pt x="3364" y="1346"/>
                    <a:pt x="2921" y="1457"/>
                  </a:cubicBezTo>
                  <a:cubicBezTo>
                    <a:pt x="2440" y="1531"/>
                    <a:pt x="1997" y="1605"/>
                    <a:pt x="1627" y="1642"/>
                  </a:cubicBezTo>
                  <a:cubicBezTo>
                    <a:pt x="1257" y="1679"/>
                    <a:pt x="1035" y="1679"/>
                    <a:pt x="1035" y="1679"/>
                  </a:cubicBezTo>
                  <a:cubicBezTo>
                    <a:pt x="1035" y="1679"/>
                    <a:pt x="1257" y="1605"/>
                    <a:pt x="1590" y="1494"/>
                  </a:cubicBezTo>
                  <a:cubicBezTo>
                    <a:pt x="1886" y="1420"/>
                    <a:pt x="2366" y="1309"/>
                    <a:pt x="2810" y="1235"/>
                  </a:cubicBezTo>
                  <a:cubicBezTo>
                    <a:pt x="3290" y="1125"/>
                    <a:pt x="3734" y="1051"/>
                    <a:pt x="4067" y="977"/>
                  </a:cubicBezTo>
                  <a:cubicBezTo>
                    <a:pt x="4252" y="940"/>
                    <a:pt x="4400" y="940"/>
                    <a:pt x="4511" y="940"/>
                  </a:cubicBezTo>
                  <a:close/>
                  <a:moveTo>
                    <a:pt x="4670" y="0"/>
                  </a:moveTo>
                  <a:cubicBezTo>
                    <a:pt x="4619" y="0"/>
                    <a:pt x="4565" y="5"/>
                    <a:pt x="4511" y="15"/>
                  </a:cubicBezTo>
                  <a:cubicBezTo>
                    <a:pt x="4326" y="52"/>
                    <a:pt x="4067" y="200"/>
                    <a:pt x="3956" y="422"/>
                  </a:cubicBezTo>
                  <a:cubicBezTo>
                    <a:pt x="2736" y="718"/>
                    <a:pt x="1035" y="977"/>
                    <a:pt x="998" y="977"/>
                  </a:cubicBezTo>
                  <a:cubicBezTo>
                    <a:pt x="629" y="1051"/>
                    <a:pt x="370" y="1346"/>
                    <a:pt x="444" y="1716"/>
                  </a:cubicBezTo>
                  <a:cubicBezTo>
                    <a:pt x="481" y="2049"/>
                    <a:pt x="740" y="2271"/>
                    <a:pt x="1072" y="2271"/>
                  </a:cubicBezTo>
                  <a:lnTo>
                    <a:pt x="1183" y="2271"/>
                  </a:lnTo>
                  <a:cubicBezTo>
                    <a:pt x="1220" y="2271"/>
                    <a:pt x="1368" y="2234"/>
                    <a:pt x="1590" y="2197"/>
                  </a:cubicBezTo>
                  <a:lnTo>
                    <a:pt x="1590" y="2197"/>
                  </a:lnTo>
                  <a:cubicBezTo>
                    <a:pt x="1479" y="2234"/>
                    <a:pt x="1442" y="2271"/>
                    <a:pt x="1294" y="2345"/>
                  </a:cubicBezTo>
                  <a:cubicBezTo>
                    <a:pt x="1239" y="2363"/>
                    <a:pt x="1146" y="2372"/>
                    <a:pt x="1045" y="2372"/>
                  </a:cubicBezTo>
                  <a:cubicBezTo>
                    <a:pt x="943" y="2372"/>
                    <a:pt x="832" y="2363"/>
                    <a:pt x="740" y="2345"/>
                  </a:cubicBezTo>
                  <a:cubicBezTo>
                    <a:pt x="740" y="2345"/>
                    <a:pt x="703" y="2345"/>
                    <a:pt x="703" y="2271"/>
                  </a:cubicBezTo>
                  <a:cubicBezTo>
                    <a:pt x="666" y="2271"/>
                    <a:pt x="666" y="2234"/>
                    <a:pt x="629" y="2234"/>
                  </a:cubicBezTo>
                  <a:cubicBezTo>
                    <a:pt x="555" y="2197"/>
                    <a:pt x="518" y="2197"/>
                    <a:pt x="518" y="2160"/>
                  </a:cubicBezTo>
                  <a:cubicBezTo>
                    <a:pt x="444" y="2086"/>
                    <a:pt x="370" y="2012"/>
                    <a:pt x="333" y="1901"/>
                  </a:cubicBezTo>
                  <a:cubicBezTo>
                    <a:pt x="296" y="1827"/>
                    <a:pt x="296" y="1716"/>
                    <a:pt x="296" y="1642"/>
                  </a:cubicBezTo>
                  <a:cubicBezTo>
                    <a:pt x="296" y="1531"/>
                    <a:pt x="296" y="1457"/>
                    <a:pt x="333" y="1346"/>
                  </a:cubicBezTo>
                  <a:cubicBezTo>
                    <a:pt x="444" y="1162"/>
                    <a:pt x="555" y="1051"/>
                    <a:pt x="703" y="977"/>
                  </a:cubicBezTo>
                  <a:cubicBezTo>
                    <a:pt x="850" y="903"/>
                    <a:pt x="1035" y="903"/>
                    <a:pt x="1109" y="903"/>
                  </a:cubicBezTo>
                  <a:lnTo>
                    <a:pt x="1294" y="903"/>
                  </a:lnTo>
                  <a:cubicBezTo>
                    <a:pt x="1294" y="903"/>
                    <a:pt x="1257" y="829"/>
                    <a:pt x="1183" y="792"/>
                  </a:cubicBezTo>
                  <a:cubicBezTo>
                    <a:pt x="1105" y="766"/>
                    <a:pt x="989" y="740"/>
                    <a:pt x="863" y="740"/>
                  </a:cubicBezTo>
                  <a:cubicBezTo>
                    <a:pt x="811" y="740"/>
                    <a:pt x="757" y="744"/>
                    <a:pt x="703" y="755"/>
                  </a:cubicBezTo>
                  <a:cubicBezTo>
                    <a:pt x="518" y="792"/>
                    <a:pt x="296" y="940"/>
                    <a:pt x="148" y="1162"/>
                  </a:cubicBezTo>
                  <a:cubicBezTo>
                    <a:pt x="111" y="1272"/>
                    <a:pt x="0" y="1383"/>
                    <a:pt x="0" y="1568"/>
                  </a:cubicBezTo>
                  <a:cubicBezTo>
                    <a:pt x="0" y="1716"/>
                    <a:pt x="0" y="1864"/>
                    <a:pt x="74" y="2012"/>
                  </a:cubicBezTo>
                  <a:cubicBezTo>
                    <a:pt x="111" y="2123"/>
                    <a:pt x="185" y="2271"/>
                    <a:pt x="296" y="2382"/>
                  </a:cubicBezTo>
                  <a:cubicBezTo>
                    <a:pt x="333" y="2419"/>
                    <a:pt x="370" y="2456"/>
                    <a:pt x="481" y="2492"/>
                  </a:cubicBezTo>
                  <a:cubicBezTo>
                    <a:pt x="518" y="2492"/>
                    <a:pt x="518" y="2566"/>
                    <a:pt x="555" y="2566"/>
                  </a:cubicBezTo>
                  <a:cubicBezTo>
                    <a:pt x="629" y="2566"/>
                    <a:pt x="629" y="2603"/>
                    <a:pt x="666" y="2603"/>
                  </a:cubicBezTo>
                  <a:cubicBezTo>
                    <a:pt x="757" y="2630"/>
                    <a:pt x="849" y="2642"/>
                    <a:pt x="937" y="2642"/>
                  </a:cubicBezTo>
                  <a:cubicBezTo>
                    <a:pt x="1098" y="2642"/>
                    <a:pt x="1249" y="2601"/>
                    <a:pt x="1368" y="2529"/>
                  </a:cubicBezTo>
                  <a:cubicBezTo>
                    <a:pt x="1553" y="2419"/>
                    <a:pt x="1627" y="2271"/>
                    <a:pt x="1664" y="2197"/>
                  </a:cubicBezTo>
                  <a:cubicBezTo>
                    <a:pt x="2292" y="2086"/>
                    <a:pt x="3290" y="1901"/>
                    <a:pt x="4141" y="1716"/>
                  </a:cubicBezTo>
                  <a:lnTo>
                    <a:pt x="4215" y="1827"/>
                  </a:lnTo>
                  <a:cubicBezTo>
                    <a:pt x="4252" y="1827"/>
                    <a:pt x="4252" y="1864"/>
                    <a:pt x="4326" y="1864"/>
                  </a:cubicBezTo>
                  <a:cubicBezTo>
                    <a:pt x="4363" y="1864"/>
                    <a:pt x="4363" y="1901"/>
                    <a:pt x="4400" y="1901"/>
                  </a:cubicBezTo>
                  <a:cubicBezTo>
                    <a:pt x="4516" y="1945"/>
                    <a:pt x="4621" y="1965"/>
                    <a:pt x="4717" y="1965"/>
                  </a:cubicBezTo>
                  <a:cubicBezTo>
                    <a:pt x="4865" y="1965"/>
                    <a:pt x="4990" y="1917"/>
                    <a:pt x="5102" y="1827"/>
                  </a:cubicBezTo>
                  <a:cubicBezTo>
                    <a:pt x="5287" y="1716"/>
                    <a:pt x="5361" y="1605"/>
                    <a:pt x="5435" y="1457"/>
                  </a:cubicBezTo>
                  <a:cubicBezTo>
                    <a:pt x="5472" y="1420"/>
                    <a:pt x="5472" y="1346"/>
                    <a:pt x="5472" y="1309"/>
                  </a:cubicBezTo>
                  <a:lnTo>
                    <a:pt x="5472" y="1272"/>
                  </a:lnTo>
                  <a:cubicBezTo>
                    <a:pt x="5472" y="1272"/>
                    <a:pt x="5435" y="1309"/>
                    <a:pt x="5361" y="1420"/>
                  </a:cubicBezTo>
                  <a:cubicBezTo>
                    <a:pt x="5361" y="1457"/>
                    <a:pt x="5213" y="1531"/>
                    <a:pt x="5102" y="1642"/>
                  </a:cubicBezTo>
                  <a:cubicBezTo>
                    <a:pt x="5028" y="1661"/>
                    <a:pt x="4945" y="1670"/>
                    <a:pt x="4857" y="1670"/>
                  </a:cubicBezTo>
                  <a:cubicBezTo>
                    <a:pt x="4769" y="1670"/>
                    <a:pt x="4677" y="1661"/>
                    <a:pt x="4584" y="1642"/>
                  </a:cubicBezTo>
                  <a:cubicBezTo>
                    <a:pt x="4732" y="1605"/>
                    <a:pt x="4806" y="1605"/>
                    <a:pt x="4917" y="1531"/>
                  </a:cubicBezTo>
                  <a:cubicBezTo>
                    <a:pt x="5250" y="1457"/>
                    <a:pt x="5398" y="1088"/>
                    <a:pt x="5324" y="718"/>
                  </a:cubicBezTo>
                  <a:cubicBezTo>
                    <a:pt x="5265" y="451"/>
                    <a:pt x="5015" y="279"/>
                    <a:pt x="4727" y="279"/>
                  </a:cubicBezTo>
                  <a:cubicBezTo>
                    <a:pt x="4656" y="279"/>
                    <a:pt x="4583" y="289"/>
                    <a:pt x="4511" y="311"/>
                  </a:cubicBezTo>
                  <a:cubicBezTo>
                    <a:pt x="4437" y="311"/>
                    <a:pt x="4400" y="348"/>
                    <a:pt x="4326" y="348"/>
                  </a:cubicBezTo>
                  <a:cubicBezTo>
                    <a:pt x="4363" y="311"/>
                    <a:pt x="4400" y="237"/>
                    <a:pt x="4511" y="237"/>
                  </a:cubicBezTo>
                  <a:cubicBezTo>
                    <a:pt x="4621" y="163"/>
                    <a:pt x="4806" y="163"/>
                    <a:pt x="4917" y="163"/>
                  </a:cubicBezTo>
                  <a:lnTo>
                    <a:pt x="5102" y="163"/>
                  </a:lnTo>
                  <a:cubicBezTo>
                    <a:pt x="5102" y="163"/>
                    <a:pt x="5065" y="126"/>
                    <a:pt x="4954" y="52"/>
                  </a:cubicBezTo>
                  <a:cubicBezTo>
                    <a:pt x="4902" y="26"/>
                    <a:pt x="4794" y="0"/>
                    <a:pt x="4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>
              <a:off x="-481923" y="3678873"/>
              <a:ext cx="105015" cy="90191"/>
            </a:xfrm>
            <a:custGeom>
              <a:rect b="b" l="l" r="r" t="t"/>
              <a:pathLst>
                <a:path extrusionOk="0" h="4192" w="4881">
                  <a:moveTo>
                    <a:pt x="1110" y="957"/>
                  </a:moveTo>
                  <a:lnTo>
                    <a:pt x="1110" y="957"/>
                  </a:lnTo>
                  <a:cubicBezTo>
                    <a:pt x="1110" y="957"/>
                    <a:pt x="1332" y="1031"/>
                    <a:pt x="1590" y="1215"/>
                  </a:cubicBezTo>
                  <a:cubicBezTo>
                    <a:pt x="1886" y="1400"/>
                    <a:pt x="2293" y="1696"/>
                    <a:pt x="2663" y="1955"/>
                  </a:cubicBezTo>
                  <a:cubicBezTo>
                    <a:pt x="3032" y="2251"/>
                    <a:pt x="3402" y="2509"/>
                    <a:pt x="3698" y="2768"/>
                  </a:cubicBezTo>
                  <a:cubicBezTo>
                    <a:pt x="3846" y="2842"/>
                    <a:pt x="3920" y="2953"/>
                    <a:pt x="3994" y="3027"/>
                  </a:cubicBezTo>
                  <a:cubicBezTo>
                    <a:pt x="4104" y="3064"/>
                    <a:pt x="4141" y="3138"/>
                    <a:pt x="4141" y="3138"/>
                  </a:cubicBezTo>
                  <a:cubicBezTo>
                    <a:pt x="4141" y="3138"/>
                    <a:pt x="3920" y="3027"/>
                    <a:pt x="3587" y="2879"/>
                  </a:cubicBezTo>
                  <a:cubicBezTo>
                    <a:pt x="3291" y="2694"/>
                    <a:pt x="2921" y="2472"/>
                    <a:pt x="2478" y="2214"/>
                  </a:cubicBezTo>
                  <a:cubicBezTo>
                    <a:pt x="2108" y="1918"/>
                    <a:pt x="1738" y="1585"/>
                    <a:pt x="1516" y="1363"/>
                  </a:cubicBezTo>
                  <a:cubicBezTo>
                    <a:pt x="1258" y="1142"/>
                    <a:pt x="1110" y="957"/>
                    <a:pt x="1110" y="957"/>
                  </a:cubicBezTo>
                  <a:close/>
                  <a:moveTo>
                    <a:pt x="843" y="1"/>
                  </a:moveTo>
                  <a:cubicBezTo>
                    <a:pt x="784" y="1"/>
                    <a:pt x="723" y="9"/>
                    <a:pt x="666" y="32"/>
                  </a:cubicBezTo>
                  <a:cubicBezTo>
                    <a:pt x="481" y="69"/>
                    <a:pt x="259" y="217"/>
                    <a:pt x="149" y="439"/>
                  </a:cubicBezTo>
                  <a:cubicBezTo>
                    <a:pt x="75" y="513"/>
                    <a:pt x="1" y="661"/>
                    <a:pt x="1" y="846"/>
                  </a:cubicBezTo>
                  <a:cubicBezTo>
                    <a:pt x="1" y="994"/>
                    <a:pt x="1" y="1142"/>
                    <a:pt x="38" y="1252"/>
                  </a:cubicBezTo>
                  <a:cubicBezTo>
                    <a:pt x="75" y="1400"/>
                    <a:pt x="186" y="1548"/>
                    <a:pt x="259" y="1622"/>
                  </a:cubicBezTo>
                  <a:cubicBezTo>
                    <a:pt x="296" y="1696"/>
                    <a:pt x="370" y="1733"/>
                    <a:pt x="444" y="1770"/>
                  </a:cubicBezTo>
                  <a:cubicBezTo>
                    <a:pt x="481" y="1770"/>
                    <a:pt x="481" y="1807"/>
                    <a:pt x="555" y="1807"/>
                  </a:cubicBezTo>
                  <a:cubicBezTo>
                    <a:pt x="592" y="1807"/>
                    <a:pt x="592" y="1881"/>
                    <a:pt x="629" y="1881"/>
                  </a:cubicBezTo>
                  <a:cubicBezTo>
                    <a:pt x="722" y="1899"/>
                    <a:pt x="814" y="1909"/>
                    <a:pt x="902" y="1909"/>
                  </a:cubicBezTo>
                  <a:cubicBezTo>
                    <a:pt x="990" y="1909"/>
                    <a:pt x="1073" y="1899"/>
                    <a:pt x="1147" y="1881"/>
                  </a:cubicBezTo>
                  <a:cubicBezTo>
                    <a:pt x="1664" y="2251"/>
                    <a:pt x="2441" y="2842"/>
                    <a:pt x="3069" y="3286"/>
                  </a:cubicBezTo>
                  <a:cubicBezTo>
                    <a:pt x="3180" y="3360"/>
                    <a:pt x="3217" y="3434"/>
                    <a:pt x="3217" y="3545"/>
                  </a:cubicBezTo>
                  <a:cubicBezTo>
                    <a:pt x="3254" y="3693"/>
                    <a:pt x="3365" y="3803"/>
                    <a:pt x="3439" y="3914"/>
                  </a:cubicBezTo>
                  <a:cubicBezTo>
                    <a:pt x="3513" y="3951"/>
                    <a:pt x="3550" y="3988"/>
                    <a:pt x="3624" y="4062"/>
                  </a:cubicBezTo>
                  <a:cubicBezTo>
                    <a:pt x="3698" y="4062"/>
                    <a:pt x="3698" y="4099"/>
                    <a:pt x="3735" y="4099"/>
                  </a:cubicBezTo>
                  <a:cubicBezTo>
                    <a:pt x="3772" y="4099"/>
                    <a:pt x="3772" y="4136"/>
                    <a:pt x="3809" y="4136"/>
                  </a:cubicBezTo>
                  <a:cubicBezTo>
                    <a:pt x="3912" y="4175"/>
                    <a:pt x="4006" y="4191"/>
                    <a:pt x="4093" y="4191"/>
                  </a:cubicBezTo>
                  <a:cubicBezTo>
                    <a:pt x="4255" y="4191"/>
                    <a:pt x="4391" y="4134"/>
                    <a:pt x="4511" y="4062"/>
                  </a:cubicBezTo>
                  <a:cubicBezTo>
                    <a:pt x="4696" y="3951"/>
                    <a:pt x="4807" y="3803"/>
                    <a:pt x="4844" y="3693"/>
                  </a:cubicBezTo>
                  <a:cubicBezTo>
                    <a:pt x="4881" y="3619"/>
                    <a:pt x="4881" y="3582"/>
                    <a:pt x="4881" y="3545"/>
                  </a:cubicBezTo>
                  <a:lnTo>
                    <a:pt x="4881" y="3508"/>
                  </a:lnTo>
                  <a:cubicBezTo>
                    <a:pt x="4881" y="3508"/>
                    <a:pt x="4844" y="3545"/>
                    <a:pt x="4807" y="3619"/>
                  </a:cubicBezTo>
                  <a:cubicBezTo>
                    <a:pt x="4696" y="3729"/>
                    <a:pt x="4622" y="3803"/>
                    <a:pt x="4437" y="3877"/>
                  </a:cubicBezTo>
                  <a:cubicBezTo>
                    <a:pt x="4363" y="3896"/>
                    <a:pt x="4271" y="3905"/>
                    <a:pt x="4174" y="3905"/>
                  </a:cubicBezTo>
                  <a:cubicBezTo>
                    <a:pt x="4077" y="3905"/>
                    <a:pt x="3975" y="3896"/>
                    <a:pt x="3883" y="3877"/>
                  </a:cubicBezTo>
                  <a:cubicBezTo>
                    <a:pt x="3883" y="3877"/>
                    <a:pt x="3809" y="3877"/>
                    <a:pt x="3809" y="3803"/>
                  </a:cubicBezTo>
                  <a:cubicBezTo>
                    <a:pt x="3772" y="3803"/>
                    <a:pt x="3772" y="3766"/>
                    <a:pt x="3735" y="3766"/>
                  </a:cubicBezTo>
                  <a:cubicBezTo>
                    <a:pt x="3698" y="3729"/>
                    <a:pt x="3624" y="3729"/>
                    <a:pt x="3624" y="3693"/>
                  </a:cubicBezTo>
                  <a:cubicBezTo>
                    <a:pt x="3624" y="3693"/>
                    <a:pt x="3587" y="3619"/>
                    <a:pt x="3587" y="3582"/>
                  </a:cubicBezTo>
                  <a:lnTo>
                    <a:pt x="3587" y="3582"/>
                  </a:lnTo>
                  <a:cubicBezTo>
                    <a:pt x="3624" y="3619"/>
                    <a:pt x="3735" y="3693"/>
                    <a:pt x="3772" y="3693"/>
                  </a:cubicBezTo>
                  <a:cubicBezTo>
                    <a:pt x="3883" y="3729"/>
                    <a:pt x="4031" y="3766"/>
                    <a:pt x="4104" y="3766"/>
                  </a:cubicBezTo>
                  <a:cubicBezTo>
                    <a:pt x="4326" y="3766"/>
                    <a:pt x="4548" y="3619"/>
                    <a:pt x="4659" y="3434"/>
                  </a:cubicBezTo>
                  <a:cubicBezTo>
                    <a:pt x="4844" y="3138"/>
                    <a:pt x="4733" y="2768"/>
                    <a:pt x="4437" y="2583"/>
                  </a:cubicBezTo>
                  <a:cubicBezTo>
                    <a:pt x="4326" y="2509"/>
                    <a:pt x="4252" y="2436"/>
                    <a:pt x="4104" y="2399"/>
                  </a:cubicBezTo>
                  <a:lnTo>
                    <a:pt x="4474" y="2399"/>
                  </a:lnTo>
                  <a:cubicBezTo>
                    <a:pt x="4474" y="2399"/>
                    <a:pt x="4437" y="2325"/>
                    <a:pt x="4326" y="2288"/>
                  </a:cubicBezTo>
                  <a:cubicBezTo>
                    <a:pt x="4252" y="2251"/>
                    <a:pt x="4104" y="2251"/>
                    <a:pt x="3957" y="2251"/>
                  </a:cubicBezTo>
                  <a:cubicBezTo>
                    <a:pt x="2958" y="1548"/>
                    <a:pt x="1516" y="439"/>
                    <a:pt x="1480" y="439"/>
                  </a:cubicBezTo>
                  <a:cubicBezTo>
                    <a:pt x="1353" y="344"/>
                    <a:pt x="1206" y="296"/>
                    <a:pt x="1061" y="296"/>
                  </a:cubicBezTo>
                  <a:cubicBezTo>
                    <a:pt x="869" y="296"/>
                    <a:pt x="682" y="381"/>
                    <a:pt x="555" y="550"/>
                  </a:cubicBezTo>
                  <a:cubicBezTo>
                    <a:pt x="296" y="809"/>
                    <a:pt x="370" y="1215"/>
                    <a:pt x="629" y="1474"/>
                  </a:cubicBezTo>
                  <a:cubicBezTo>
                    <a:pt x="629" y="1474"/>
                    <a:pt x="740" y="1548"/>
                    <a:pt x="851" y="1659"/>
                  </a:cubicBezTo>
                  <a:cubicBezTo>
                    <a:pt x="814" y="1659"/>
                    <a:pt x="777" y="1659"/>
                    <a:pt x="740" y="1585"/>
                  </a:cubicBezTo>
                  <a:cubicBezTo>
                    <a:pt x="740" y="1585"/>
                    <a:pt x="666" y="1585"/>
                    <a:pt x="666" y="1548"/>
                  </a:cubicBezTo>
                  <a:cubicBezTo>
                    <a:pt x="629" y="1548"/>
                    <a:pt x="629" y="1511"/>
                    <a:pt x="592" y="1511"/>
                  </a:cubicBezTo>
                  <a:cubicBezTo>
                    <a:pt x="555" y="1437"/>
                    <a:pt x="481" y="1437"/>
                    <a:pt x="481" y="1400"/>
                  </a:cubicBezTo>
                  <a:cubicBezTo>
                    <a:pt x="407" y="1363"/>
                    <a:pt x="370" y="1289"/>
                    <a:pt x="296" y="1179"/>
                  </a:cubicBezTo>
                  <a:cubicBezTo>
                    <a:pt x="259" y="1105"/>
                    <a:pt x="259" y="994"/>
                    <a:pt x="259" y="883"/>
                  </a:cubicBezTo>
                  <a:cubicBezTo>
                    <a:pt x="259" y="809"/>
                    <a:pt x="259" y="735"/>
                    <a:pt x="296" y="624"/>
                  </a:cubicBezTo>
                  <a:cubicBezTo>
                    <a:pt x="407" y="439"/>
                    <a:pt x="555" y="291"/>
                    <a:pt x="666" y="254"/>
                  </a:cubicBezTo>
                  <a:cubicBezTo>
                    <a:pt x="814" y="143"/>
                    <a:pt x="999" y="143"/>
                    <a:pt x="1110" y="143"/>
                  </a:cubicBezTo>
                  <a:lnTo>
                    <a:pt x="1295" y="143"/>
                  </a:lnTo>
                  <a:cubicBezTo>
                    <a:pt x="1295" y="143"/>
                    <a:pt x="1258" y="106"/>
                    <a:pt x="1147" y="69"/>
                  </a:cubicBezTo>
                  <a:cubicBezTo>
                    <a:pt x="1096" y="44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1"/>
            <p:cNvSpPr/>
            <p:nvPr/>
          </p:nvSpPr>
          <p:spPr>
            <a:xfrm>
              <a:off x="-577363" y="3568674"/>
              <a:ext cx="89094" cy="109705"/>
            </a:xfrm>
            <a:custGeom>
              <a:rect b="b" l="l" r="r" t="t"/>
              <a:pathLst>
                <a:path extrusionOk="0" h="5099" w="4141">
                  <a:moveTo>
                    <a:pt x="998" y="1162"/>
                  </a:moveTo>
                  <a:lnTo>
                    <a:pt x="1442" y="1568"/>
                  </a:lnTo>
                  <a:cubicBezTo>
                    <a:pt x="1664" y="1864"/>
                    <a:pt x="1923" y="2234"/>
                    <a:pt x="2255" y="2603"/>
                  </a:cubicBezTo>
                  <a:cubicBezTo>
                    <a:pt x="2551" y="2973"/>
                    <a:pt x="2810" y="3343"/>
                    <a:pt x="2995" y="3602"/>
                  </a:cubicBezTo>
                  <a:cubicBezTo>
                    <a:pt x="3106" y="3750"/>
                    <a:pt x="3180" y="3897"/>
                    <a:pt x="3217" y="3971"/>
                  </a:cubicBezTo>
                  <a:cubicBezTo>
                    <a:pt x="3291" y="4082"/>
                    <a:pt x="3328" y="4119"/>
                    <a:pt x="3328" y="4119"/>
                  </a:cubicBezTo>
                  <a:cubicBezTo>
                    <a:pt x="3328" y="4119"/>
                    <a:pt x="3143" y="3971"/>
                    <a:pt x="2847" y="3750"/>
                  </a:cubicBezTo>
                  <a:cubicBezTo>
                    <a:pt x="2625" y="3491"/>
                    <a:pt x="2292" y="3121"/>
                    <a:pt x="2034" y="2751"/>
                  </a:cubicBezTo>
                  <a:cubicBezTo>
                    <a:pt x="1738" y="2382"/>
                    <a:pt x="1479" y="1975"/>
                    <a:pt x="1294" y="1679"/>
                  </a:cubicBezTo>
                  <a:cubicBezTo>
                    <a:pt x="1109" y="1346"/>
                    <a:pt x="998" y="1162"/>
                    <a:pt x="998" y="1162"/>
                  </a:cubicBezTo>
                  <a:close/>
                  <a:moveTo>
                    <a:pt x="849" y="0"/>
                  </a:moveTo>
                  <a:cubicBezTo>
                    <a:pt x="792" y="0"/>
                    <a:pt x="731" y="5"/>
                    <a:pt x="666" y="15"/>
                  </a:cubicBezTo>
                  <a:cubicBezTo>
                    <a:pt x="481" y="52"/>
                    <a:pt x="259" y="200"/>
                    <a:pt x="148" y="422"/>
                  </a:cubicBezTo>
                  <a:cubicBezTo>
                    <a:pt x="74" y="533"/>
                    <a:pt x="0" y="644"/>
                    <a:pt x="0" y="829"/>
                  </a:cubicBezTo>
                  <a:cubicBezTo>
                    <a:pt x="0" y="977"/>
                    <a:pt x="0" y="1125"/>
                    <a:pt x="37" y="1272"/>
                  </a:cubicBezTo>
                  <a:cubicBezTo>
                    <a:pt x="74" y="1383"/>
                    <a:pt x="185" y="1531"/>
                    <a:pt x="259" y="1642"/>
                  </a:cubicBezTo>
                  <a:cubicBezTo>
                    <a:pt x="296" y="1679"/>
                    <a:pt x="370" y="1716"/>
                    <a:pt x="444" y="1753"/>
                  </a:cubicBezTo>
                  <a:cubicBezTo>
                    <a:pt x="481" y="1753"/>
                    <a:pt x="481" y="1827"/>
                    <a:pt x="555" y="1827"/>
                  </a:cubicBezTo>
                  <a:cubicBezTo>
                    <a:pt x="592" y="1827"/>
                    <a:pt x="592" y="1864"/>
                    <a:pt x="629" y="1864"/>
                  </a:cubicBezTo>
                  <a:cubicBezTo>
                    <a:pt x="740" y="1864"/>
                    <a:pt x="777" y="1901"/>
                    <a:pt x="814" y="1901"/>
                  </a:cubicBezTo>
                  <a:cubicBezTo>
                    <a:pt x="1183" y="2419"/>
                    <a:pt x="1886" y="3343"/>
                    <a:pt x="2440" y="3971"/>
                  </a:cubicBezTo>
                  <a:lnTo>
                    <a:pt x="2440" y="4045"/>
                  </a:lnTo>
                  <a:cubicBezTo>
                    <a:pt x="2440" y="4156"/>
                    <a:pt x="2440" y="4304"/>
                    <a:pt x="2477" y="4452"/>
                  </a:cubicBezTo>
                  <a:cubicBezTo>
                    <a:pt x="2514" y="4600"/>
                    <a:pt x="2625" y="4711"/>
                    <a:pt x="2699" y="4822"/>
                  </a:cubicBezTo>
                  <a:cubicBezTo>
                    <a:pt x="2773" y="4859"/>
                    <a:pt x="2810" y="4896"/>
                    <a:pt x="2884" y="4970"/>
                  </a:cubicBezTo>
                  <a:cubicBezTo>
                    <a:pt x="2958" y="4970"/>
                    <a:pt x="2958" y="5007"/>
                    <a:pt x="2995" y="5007"/>
                  </a:cubicBezTo>
                  <a:cubicBezTo>
                    <a:pt x="3032" y="5007"/>
                    <a:pt x="3032" y="5043"/>
                    <a:pt x="3069" y="5043"/>
                  </a:cubicBezTo>
                  <a:cubicBezTo>
                    <a:pt x="3172" y="5082"/>
                    <a:pt x="3266" y="5098"/>
                    <a:pt x="3353" y="5098"/>
                  </a:cubicBezTo>
                  <a:cubicBezTo>
                    <a:pt x="3515" y="5098"/>
                    <a:pt x="3651" y="5042"/>
                    <a:pt x="3771" y="4970"/>
                  </a:cubicBezTo>
                  <a:cubicBezTo>
                    <a:pt x="3956" y="4859"/>
                    <a:pt x="4067" y="4711"/>
                    <a:pt x="4104" y="4600"/>
                  </a:cubicBezTo>
                  <a:cubicBezTo>
                    <a:pt x="4141" y="4526"/>
                    <a:pt x="4141" y="4489"/>
                    <a:pt x="4141" y="4452"/>
                  </a:cubicBezTo>
                  <a:lnTo>
                    <a:pt x="4141" y="4415"/>
                  </a:lnTo>
                  <a:cubicBezTo>
                    <a:pt x="4141" y="4415"/>
                    <a:pt x="4104" y="4452"/>
                    <a:pt x="4067" y="4526"/>
                  </a:cubicBezTo>
                  <a:cubicBezTo>
                    <a:pt x="3956" y="4748"/>
                    <a:pt x="3882" y="4822"/>
                    <a:pt x="3697" y="4859"/>
                  </a:cubicBezTo>
                  <a:cubicBezTo>
                    <a:pt x="3623" y="4896"/>
                    <a:pt x="3531" y="4914"/>
                    <a:pt x="3434" y="4914"/>
                  </a:cubicBezTo>
                  <a:cubicBezTo>
                    <a:pt x="3337" y="4914"/>
                    <a:pt x="3235" y="4896"/>
                    <a:pt x="3143" y="4859"/>
                  </a:cubicBezTo>
                  <a:cubicBezTo>
                    <a:pt x="3143" y="4859"/>
                    <a:pt x="3106" y="4859"/>
                    <a:pt x="3106" y="4822"/>
                  </a:cubicBezTo>
                  <a:cubicBezTo>
                    <a:pt x="3032" y="4822"/>
                    <a:pt x="3032" y="4785"/>
                    <a:pt x="2995" y="4785"/>
                  </a:cubicBezTo>
                  <a:cubicBezTo>
                    <a:pt x="2958" y="4711"/>
                    <a:pt x="2921" y="4711"/>
                    <a:pt x="2921" y="4674"/>
                  </a:cubicBezTo>
                  <a:cubicBezTo>
                    <a:pt x="2883" y="4655"/>
                    <a:pt x="2855" y="4616"/>
                    <a:pt x="2831" y="4578"/>
                  </a:cubicBezTo>
                  <a:lnTo>
                    <a:pt x="2831" y="4578"/>
                  </a:lnTo>
                  <a:cubicBezTo>
                    <a:pt x="2972" y="4677"/>
                    <a:pt x="3115" y="4711"/>
                    <a:pt x="3291" y="4711"/>
                  </a:cubicBezTo>
                  <a:cubicBezTo>
                    <a:pt x="3402" y="4711"/>
                    <a:pt x="3586" y="4674"/>
                    <a:pt x="3734" y="4563"/>
                  </a:cubicBezTo>
                  <a:cubicBezTo>
                    <a:pt x="4030" y="4304"/>
                    <a:pt x="4030" y="3897"/>
                    <a:pt x="3734" y="3639"/>
                  </a:cubicBezTo>
                  <a:cubicBezTo>
                    <a:pt x="3660" y="3528"/>
                    <a:pt x="3549" y="3454"/>
                    <a:pt x="3512" y="3343"/>
                  </a:cubicBezTo>
                  <a:lnTo>
                    <a:pt x="3734" y="3343"/>
                  </a:lnTo>
                  <a:cubicBezTo>
                    <a:pt x="3734" y="3343"/>
                    <a:pt x="3697" y="3306"/>
                    <a:pt x="3586" y="3232"/>
                  </a:cubicBezTo>
                  <a:cubicBezTo>
                    <a:pt x="3549" y="3232"/>
                    <a:pt x="3512" y="3195"/>
                    <a:pt x="3438" y="3195"/>
                  </a:cubicBezTo>
                  <a:cubicBezTo>
                    <a:pt x="2662" y="2271"/>
                    <a:pt x="1553" y="718"/>
                    <a:pt x="1553" y="718"/>
                  </a:cubicBezTo>
                  <a:cubicBezTo>
                    <a:pt x="1441" y="539"/>
                    <a:pt x="1248" y="441"/>
                    <a:pt x="1047" y="441"/>
                  </a:cubicBezTo>
                  <a:cubicBezTo>
                    <a:pt x="916" y="441"/>
                    <a:pt x="782" y="483"/>
                    <a:pt x="666" y="570"/>
                  </a:cubicBezTo>
                  <a:cubicBezTo>
                    <a:pt x="407" y="755"/>
                    <a:pt x="296" y="1162"/>
                    <a:pt x="555" y="1457"/>
                  </a:cubicBezTo>
                  <a:lnTo>
                    <a:pt x="481" y="1383"/>
                  </a:lnTo>
                  <a:cubicBezTo>
                    <a:pt x="407" y="1346"/>
                    <a:pt x="370" y="1272"/>
                    <a:pt x="296" y="1162"/>
                  </a:cubicBezTo>
                  <a:cubicBezTo>
                    <a:pt x="259" y="1088"/>
                    <a:pt x="259" y="977"/>
                    <a:pt x="259" y="903"/>
                  </a:cubicBezTo>
                  <a:cubicBezTo>
                    <a:pt x="259" y="792"/>
                    <a:pt x="259" y="718"/>
                    <a:pt x="296" y="607"/>
                  </a:cubicBezTo>
                  <a:cubicBezTo>
                    <a:pt x="407" y="422"/>
                    <a:pt x="555" y="274"/>
                    <a:pt x="666" y="237"/>
                  </a:cubicBezTo>
                  <a:cubicBezTo>
                    <a:pt x="814" y="163"/>
                    <a:pt x="998" y="163"/>
                    <a:pt x="1109" y="163"/>
                  </a:cubicBezTo>
                  <a:lnTo>
                    <a:pt x="1294" y="163"/>
                  </a:lnTo>
                  <a:cubicBezTo>
                    <a:pt x="1294" y="163"/>
                    <a:pt x="1257" y="89"/>
                    <a:pt x="1146" y="52"/>
                  </a:cubicBezTo>
                  <a:cubicBezTo>
                    <a:pt x="1094" y="26"/>
                    <a:pt x="986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1"/>
            <p:cNvSpPr/>
            <p:nvPr/>
          </p:nvSpPr>
          <p:spPr>
            <a:xfrm>
              <a:off x="-883608" y="2607319"/>
              <a:ext cx="1171685" cy="1387244"/>
            </a:xfrm>
            <a:custGeom>
              <a:rect b="b" l="l" r="r" t="t"/>
              <a:pathLst>
                <a:path extrusionOk="0" h="64478" w="54459">
                  <a:moveTo>
                    <a:pt x="34427" y="3274"/>
                  </a:moveTo>
                  <a:lnTo>
                    <a:pt x="34427" y="3274"/>
                  </a:lnTo>
                  <a:cubicBezTo>
                    <a:pt x="34437" y="3305"/>
                    <a:pt x="34447" y="3335"/>
                    <a:pt x="34457" y="3365"/>
                  </a:cubicBezTo>
                  <a:lnTo>
                    <a:pt x="34457" y="3439"/>
                  </a:lnTo>
                  <a:cubicBezTo>
                    <a:pt x="34441" y="3375"/>
                    <a:pt x="34432" y="3319"/>
                    <a:pt x="34427" y="3274"/>
                  </a:cubicBezTo>
                  <a:close/>
                  <a:moveTo>
                    <a:pt x="18153" y="5399"/>
                  </a:moveTo>
                  <a:lnTo>
                    <a:pt x="18190" y="5473"/>
                  </a:lnTo>
                  <a:cubicBezTo>
                    <a:pt x="18153" y="5473"/>
                    <a:pt x="18153" y="5399"/>
                    <a:pt x="18153" y="5399"/>
                  </a:cubicBezTo>
                  <a:close/>
                  <a:moveTo>
                    <a:pt x="18190" y="5473"/>
                  </a:moveTo>
                  <a:lnTo>
                    <a:pt x="18190" y="5473"/>
                  </a:lnTo>
                  <a:cubicBezTo>
                    <a:pt x="18190" y="5473"/>
                    <a:pt x="18227" y="5473"/>
                    <a:pt x="18227" y="5510"/>
                  </a:cubicBezTo>
                  <a:lnTo>
                    <a:pt x="18190" y="5473"/>
                  </a:lnTo>
                  <a:close/>
                  <a:moveTo>
                    <a:pt x="45068" y="4955"/>
                  </a:moveTo>
                  <a:cubicBezTo>
                    <a:pt x="44733" y="5067"/>
                    <a:pt x="44419" y="5241"/>
                    <a:pt x="44111" y="5527"/>
                  </a:cubicBezTo>
                  <a:lnTo>
                    <a:pt x="44111" y="5527"/>
                  </a:lnTo>
                  <a:cubicBezTo>
                    <a:pt x="44450" y="5348"/>
                    <a:pt x="44802" y="5226"/>
                    <a:pt x="45173" y="5160"/>
                  </a:cubicBezTo>
                  <a:lnTo>
                    <a:pt x="45173" y="5160"/>
                  </a:lnTo>
                  <a:cubicBezTo>
                    <a:pt x="45130" y="5077"/>
                    <a:pt x="45095" y="5009"/>
                    <a:pt x="45068" y="4955"/>
                  </a:cubicBezTo>
                  <a:close/>
                  <a:moveTo>
                    <a:pt x="34414" y="5822"/>
                  </a:moveTo>
                  <a:cubicBezTo>
                    <a:pt x="34457" y="5988"/>
                    <a:pt x="34518" y="6180"/>
                    <a:pt x="34605" y="6397"/>
                  </a:cubicBezTo>
                  <a:cubicBezTo>
                    <a:pt x="34714" y="6615"/>
                    <a:pt x="34844" y="6915"/>
                    <a:pt x="34994" y="7220"/>
                  </a:cubicBezTo>
                  <a:lnTo>
                    <a:pt x="34994" y="7220"/>
                  </a:lnTo>
                  <a:cubicBezTo>
                    <a:pt x="35012" y="7205"/>
                    <a:pt x="35030" y="7189"/>
                    <a:pt x="35049" y="7173"/>
                  </a:cubicBezTo>
                  <a:cubicBezTo>
                    <a:pt x="35049" y="7099"/>
                    <a:pt x="35012" y="6951"/>
                    <a:pt x="35012" y="6803"/>
                  </a:cubicBezTo>
                  <a:cubicBezTo>
                    <a:pt x="34786" y="6459"/>
                    <a:pt x="34587" y="6130"/>
                    <a:pt x="34414" y="5822"/>
                  </a:cubicBezTo>
                  <a:close/>
                  <a:moveTo>
                    <a:pt x="29199" y="6537"/>
                  </a:moveTo>
                  <a:lnTo>
                    <a:pt x="29170" y="6582"/>
                  </a:lnTo>
                  <a:cubicBezTo>
                    <a:pt x="29059" y="6730"/>
                    <a:pt x="28986" y="6914"/>
                    <a:pt x="28838" y="7025"/>
                  </a:cubicBezTo>
                  <a:cubicBezTo>
                    <a:pt x="28616" y="7358"/>
                    <a:pt x="28320" y="7654"/>
                    <a:pt x="28061" y="7950"/>
                  </a:cubicBezTo>
                  <a:cubicBezTo>
                    <a:pt x="27987" y="8024"/>
                    <a:pt x="27950" y="8061"/>
                    <a:pt x="27876" y="8097"/>
                  </a:cubicBezTo>
                  <a:cubicBezTo>
                    <a:pt x="27913" y="8134"/>
                    <a:pt x="27950" y="8134"/>
                    <a:pt x="27950" y="8208"/>
                  </a:cubicBezTo>
                  <a:cubicBezTo>
                    <a:pt x="28135" y="8319"/>
                    <a:pt x="28320" y="8467"/>
                    <a:pt x="28505" y="8578"/>
                  </a:cubicBezTo>
                  <a:cubicBezTo>
                    <a:pt x="28672" y="8645"/>
                    <a:pt x="28839" y="8772"/>
                    <a:pt x="28979" y="8851"/>
                  </a:cubicBezTo>
                  <a:lnTo>
                    <a:pt x="28979" y="8851"/>
                  </a:lnTo>
                  <a:cubicBezTo>
                    <a:pt x="28938" y="8489"/>
                    <a:pt x="28902" y="8138"/>
                    <a:pt x="28875" y="7802"/>
                  </a:cubicBezTo>
                  <a:lnTo>
                    <a:pt x="28875" y="7802"/>
                  </a:lnTo>
                  <a:lnTo>
                    <a:pt x="29429" y="8097"/>
                  </a:lnTo>
                  <a:cubicBezTo>
                    <a:pt x="29429" y="8134"/>
                    <a:pt x="29429" y="8134"/>
                    <a:pt x="29466" y="8171"/>
                  </a:cubicBezTo>
                  <a:cubicBezTo>
                    <a:pt x="29503" y="8319"/>
                    <a:pt x="29614" y="8430"/>
                    <a:pt x="29688" y="8504"/>
                  </a:cubicBezTo>
                  <a:cubicBezTo>
                    <a:pt x="29762" y="8541"/>
                    <a:pt x="29799" y="8615"/>
                    <a:pt x="29873" y="8652"/>
                  </a:cubicBezTo>
                  <a:cubicBezTo>
                    <a:pt x="29947" y="8652"/>
                    <a:pt x="29947" y="8689"/>
                    <a:pt x="29984" y="8689"/>
                  </a:cubicBezTo>
                  <a:cubicBezTo>
                    <a:pt x="30021" y="8689"/>
                    <a:pt x="30021" y="8689"/>
                    <a:pt x="30058" y="8726"/>
                  </a:cubicBezTo>
                  <a:cubicBezTo>
                    <a:pt x="30136" y="8760"/>
                    <a:pt x="30215" y="8773"/>
                    <a:pt x="30290" y="8773"/>
                  </a:cubicBezTo>
                  <a:cubicBezTo>
                    <a:pt x="30464" y="8773"/>
                    <a:pt x="30620" y="8704"/>
                    <a:pt x="30723" y="8652"/>
                  </a:cubicBezTo>
                  <a:cubicBezTo>
                    <a:pt x="30908" y="8541"/>
                    <a:pt x="30982" y="8430"/>
                    <a:pt x="31056" y="8319"/>
                  </a:cubicBezTo>
                  <a:cubicBezTo>
                    <a:pt x="31093" y="8245"/>
                    <a:pt x="31093" y="8171"/>
                    <a:pt x="31093" y="8171"/>
                  </a:cubicBezTo>
                  <a:lnTo>
                    <a:pt x="31093" y="8171"/>
                  </a:lnTo>
                  <a:cubicBezTo>
                    <a:pt x="31093" y="8171"/>
                    <a:pt x="31056" y="8245"/>
                    <a:pt x="30982" y="8319"/>
                  </a:cubicBezTo>
                  <a:cubicBezTo>
                    <a:pt x="30908" y="8356"/>
                    <a:pt x="30797" y="8467"/>
                    <a:pt x="30686" y="8504"/>
                  </a:cubicBezTo>
                  <a:cubicBezTo>
                    <a:pt x="30625" y="8519"/>
                    <a:pt x="30557" y="8528"/>
                    <a:pt x="30489" y="8528"/>
                  </a:cubicBezTo>
                  <a:cubicBezTo>
                    <a:pt x="30392" y="8528"/>
                    <a:pt x="30292" y="8510"/>
                    <a:pt x="30206" y="8467"/>
                  </a:cubicBezTo>
                  <a:cubicBezTo>
                    <a:pt x="30206" y="8467"/>
                    <a:pt x="30169" y="8467"/>
                    <a:pt x="30169" y="8430"/>
                  </a:cubicBezTo>
                  <a:lnTo>
                    <a:pt x="30132" y="8356"/>
                  </a:lnTo>
                  <a:lnTo>
                    <a:pt x="30058" y="8319"/>
                  </a:lnTo>
                  <a:cubicBezTo>
                    <a:pt x="30132" y="8319"/>
                    <a:pt x="30169" y="8356"/>
                    <a:pt x="30206" y="8356"/>
                  </a:cubicBezTo>
                  <a:cubicBezTo>
                    <a:pt x="30316" y="8430"/>
                    <a:pt x="30353" y="8430"/>
                    <a:pt x="30427" y="8430"/>
                  </a:cubicBezTo>
                  <a:cubicBezTo>
                    <a:pt x="30686" y="8430"/>
                    <a:pt x="30908" y="8282"/>
                    <a:pt x="30982" y="7987"/>
                  </a:cubicBezTo>
                  <a:cubicBezTo>
                    <a:pt x="31130" y="7691"/>
                    <a:pt x="30945" y="7358"/>
                    <a:pt x="30612" y="7210"/>
                  </a:cubicBezTo>
                  <a:cubicBezTo>
                    <a:pt x="30538" y="7173"/>
                    <a:pt x="30501" y="7173"/>
                    <a:pt x="30390" y="7136"/>
                  </a:cubicBezTo>
                  <a:lnTo>
                    <a:pt x="30723" y="7136"/>
                  </a:lnTo>
                  <a:cubicBezTo>
                    <a:pt x="30723" y="7136"/>
                    <a:pt x="30686" y="7062"/>
                    <a:pt x="30575" y="7025"/>
                  </a:cubicBezTo>
                  <a:cubicBezTo>
                    <a:pt x="30523" y="6999"/>
                    <a:pt x="30415" y="6973"/>
                    <a:pt x="30291" y="6973"/>
                  </a:cubicBezTo>
                  <a:cubicBezTo>
                    <a:pt x="30240" y="6973"/>
                    <a:pt x="30186" y="6978"/>
                    <a:pt x="30132" y="6988"/>
                  </a:cubicBezTo>
                  <a:lnTo>
                    <a:pt x="30058" y="6988"/>
                  </a:lnTo>
                  <a:cubicBezTo>
                    <a:pt x="29780" y="6849"/>
                    <a:pt x="29487" y="6696"/>
                    <a:pt x="29199" y="6537"/>
                  </a:cubicBezTo>
                  <a:close/>
                  <a:moveTo>
                    <a:pt x="41535" y="9231"/>
                  </a:moveTo>
                  <a:cubicBezTo>
                    <a:pt x="41559" y="9286"/>
                    <a:pt x="41585" y="9343"/>
                    <a:pt x="41612" y="9403"/>
                  </a:cubicBezTo>
                  <a:lnTo>
                    <a:pt x="41612" y="9403"/>
                  </a:lnTo>
                  <a:lnTo>
                    <a:pt x="41630" y="9354"/>
                  </a:lnTo>
                  <a:cubicBezTo>
                    <a:pt x="41597" y="9313"/>
                    <a:pt x="41566" y="9272"/>
                    <a:pt x="41535" y="9231"/>
                  </a:cubicBezTo>
                  <a:close/>
                  <a:moveTo>
                    <a:pt x="34994" y="7220"/>
                  </a:moveTo>
                  <a:lnTo>
                    <a:pt x="34994" y="7220"/>
                  </a:lnTo>
                  <a:cubicBezTo>
                    <a:pt x="34758" y="7421"/>
                    <a:pt x="34555" y="7590"/>
                    <a:pt x="34383" y="7728"/>
                  </a:cubicBezTo>
                  <a:lnTo>
                    <a:pt x="34309" y="7728"/>
                  </a:lnTo>
                  <a:cubicBezTo>
                    <a:pt x="34257" y="7702"/>
                    <a:pt x="34149" y="7675"/>
                    <a:pt x="34025" y="7675"/>
                  </a:cubicBezTo>
                  <a:cubicBezTo>
                    <a:pt x="33974" y="7675"/>
                    <a:pt x="33920" y="7680"/>
                    <a:pt x="33866" y="7691"/>
                  </a:cubicBezTo>
                  <a:cubicBezTo>
                    <a:pt x="33681" y="7728"/>
                    <a:pt x="33459" y="7876"/>
                    <a:pt x="33311" y="8097"/>
                  </a:cubicBezTo>
                  <a:cubicBezTo>
                    <a:pt x="33274" y="8208"/>
                    <a:pt x="33200" y="8319"/>
                    <a:pt x="33163" y="8467"/>
                  </a:cubicBezTo>
                  <a:cubicBezTo>
                    <a:pt x="33163" y="8615"/>
                    <a:pt x="33163" y="8763"/>
                    <a:pt x="33200" y="8874"/>
                  </a:cubicBezTo>
                  <a:cubicBezTo>
                    <a:pt x="33274" y="9022"/>
                    <a:pt x="33348" y="9133"/>
                    <a:pt x="33459" y="9207"/>
                  </a:cubicBezTo>
                  <a:cubicBezTo>
                    <a:pt x="33496" y="9244"/>
                    <a:pt x="33533" y="9318"/>
                    <a:pt x="33644" y="9354"/>
                  </a:cubicBezTo>
                  <a:cubicBezTo>
                    <a:pt x="33681" y="9354"/>
                    <a:pt x="33681" y="9391"/>
                    <a:pt x="33718" y="9391"/>
                  </a:cubicBezTo>
                  <a:cubicBezTo>
                    <a:pt x="33755" y="9391"/>
                    <a:pt x="33755" y="9391"/>
                    <a:pt x="33829" y="9428"/>
                  </a:cubicBezTo>
                  <a:cubicBezTo>
                    <a:pt x="33896" y="9462"/>
                    <a:pt x="33967" y="9475"/>
                    <a:pt x="34037" y="9475"/>
                  </a:cubicBezTo>
                  <a:cubicBezTo>
                    <a:pt x="34198" y="9475"/>
                    <a:pt x="34354" y="9406"/>
                    <a:pt x="34457" y="9354"/>
                  </a:cubicBezTo>
                  <a:cubicBezTo>
                    <a:pt x="34642" y="9244"/>
                    <a:pt x="34753" y="9133"/>
                    <a:pt x="34790" y="9022"/>
                  </a:cubicBezTo>
                  <a:cubicBezTo>
                    <a:pt x="34827" y="8948"/>
                    <a:pt x="34827" y="8874"/>
                    <a:pt x="34827" y="8874"/>
                  </a:cubicBezTo>
                  <a:lnTo>
                    <a:pt x="34827" y="8874"/>
                  </a:lnTo>
                  <a:cubicBezTo>
                    <a:pt x="34827" y="8874"/>
                    <a:pt x="34790" y="8948"/>
                    <a:pt x="34753" y="9022"/>
                  </a:cubicBezTo>
                  <a:cubicBezTo>
                    <a:pt x="34642" y="9059"/>
                    <a:pt x="34568" y="9170"/>
                    <a:pt x="34420" y="9207"/>
                  </a:cubicBezTo>
                  <a:cubicBezTo>
                    <a:pt x="34359" y="9222"/>
                    <a:pt x="34291" y="9231"/>
                    <a:pt x="34223" y="9231"/>
                  </a:cubicBezTo>
                  <a:cubicBezTo>
                    <a:pt x="34126" y="9231"/>
                    <a:pt x="34026" y="9213"/>
                    <a:pt x="33940" y="9170"/>
                  </a:cubicBezTo>
                  <a:cubicBezTo>
                    <a:pt x="33940" y="9170"/>
                    <a:pt x="33903" y="9170"/>
                    <a:pt x="33903" y="9133"/>
                  </a:cubicBezTo>
                  <a:lnTo>
                    <a:pt x="33866" y="9059"/>
                  </a:lnTo>
                  <a:cubicBezTo>
                    <a:pt x="33829" y="9059"/>
                    <a:pt x="33829" y="9022"/>
                    <a:pt x="33755" y="8985"/>
                  </a:cubicBezTo>
                  <a:cubicBezTo>
                    <a:pt x="33718" y="8948"/>
                    <a:pt x="33681" y="8837"/>
                    <a:pt x="33644" y="8763"/>
                  </a:cubicBezTo>
                  <a:cubicBezTo>
                    <a:pt x="33607" y="8652"/>
                    <a:pt x="33607" y="8578"/>
                    <a:pt x="33607" y="8467"/>
                  </a:cubicBezTo>
                  <a:cubicBezTo>
                    <a:pt x="33607" y="8393"/>
                    <a:pt x="33607" y="8282"/>
                    <a:pt x="33644" y="8208"/>
                  </a:cubicBezTo>
                  <a:cubicBezTo>
                    <a:pt x="33681" y="8061"/>
                    <a:pt x="33829" y="7913"/>
                    <a:pt x="33940" y="7876"/>
                  </a:cubicBezTo>
                  <a:cubicBezTo>
                    <a:pt x="34087" y="7839"/>
                    <a:pt x="34198" y="7765"/>
                    <a:pt x="34272" y="7765"/>
                  </a:cubicBezTo>
                  <a:lnTo>
                    <a:pt x="33866" y="8061"/>
                  </a:lnTo>
                  <a:cubicBezTo>
                    <a:pt x="33644" y="8208"/>
                    <a:pt x="33533" y="8504"/>
                    <a:pt x="33681" y="8763"/>
                  </a:cubicBezTo>
                  <a:cubicBezTo>
                    <a:pt x="33755" y="8874"/>
                    <a:pt x="33940" y="8985"/>
                    <a:pt x="34087" y="8985"/>
                  </a:cubicBezTo>
                  <a:cubicBezTo>
                    <a:pt x="34198" y="8985"/>
                    <a:pt x="34272" y="8948"/>
                    <a:pt x="34383" y="8874"/>
                  </a:cubicBezTo>
                  <a:cubicBezTo>
                    <a:pt x="34420" y="8874"/>
                    <a:pt x="34679" y="8652"/>
                    <a:pt x="35160" y="8319"/>
                  </a:cubicBezTo>
                  <a:cubicBezTo>
                    <a:pt x="35190" y="8751"/>
                    <a:pt x="35273" y="9209"/>
                    <a:pt x="35299" y="9671"/>
                  </a:cubicBezTo>
                  <a:lnTo>
                    <a:pt x="35299" y="9671"/>
                  </a:lnTo>
                  <a:cubicBezTo>
                    <a:pt x="35533" y="9462"/>
                    <a:pt x="35794" y="9200"/>
                    <a:pt x="36084" y="8911"/>
                  </a:cubicBezTo>
                  <a:cubicBezTo>
                    <a:pt x="36047" y="8874"/>
                    <a:pt x="36010" y="8837"/>
                    <a:pt x="35936" y="8726"/>
                  </a:cubicBezTo>
                  <a:cubicBezTo>
                    <a:pt x="35825" y="8541"/>
                    <a:pt x="35677" y="8319"/>
                    <a:pt x="35529" y="8134"/>
                  </a:cubicBezTo>
                  <a:cubicBezTo>
                    <a:pt x="35381" y="7913"/>
                    <a:pt x="35271" y="7728"/>
                    <a:pt x="35160" y="7543"/>
                  </a:cubicBezTo>
                  <a:cubicBezTo>
                    <a:pt x="35102" y="7437"/>
                    <a:pt x="35046" y="7328"/>
                    <a:pt x="34994" y="7220"/>
                  </a:cubicBezTo>
                  <a:close/>
                  <a:moveTo>
                    <a:pt x="35299" y="9671"/>
                  </a:moveTo>
                  <a:cubicBezTo>
                    <a:pt x="35264" y="9702"/>
                    <a:pt x="35230" y="9732"/>
                    <a:pt x="35197" y="9761"/>
                  </a:cubicBezTo>
                  <a:cubicBezTo>
                    <a:pt x="34827" y="10131"/>
                    <a:pt x="34568" y="10353"/>
                    <a:pt x="34568" y="10353"/>
                  </a:cubicBezTo>
                  <a:cubicBezTo>
                    <a:pt x="34568" y="10353"/>
                    <a:pt x="34642" y="10353"/>
                    <a:pt x="34790" y="10279"/>
                  </a:cubicBezTo>
                  <a:cubicBezTo>
                    <a:pt x="34930" y="10244"/>
                    <a:pt x="35103" y="10110"/>
                    <a:pt x="35309" y="9970"/>
                  </a:cubicBezTo>
                  <a:lnTo>
                    <a:pt x="35309" y="9970"/>
                  </a:lnTo>
                  <a:lnTo>
                    <a:pt x="35308" y="9946"/>
                  </a:lnTo>
                  <a:cubicBezTo>
                    <a:pt x="35308" y="9854"/>
                    <a:pt x="35304" y="9763"/>
                    <a:pt x="35299" y="9671"/>
                  </a:cubicBezTo>
                  <a:close/>
                  <a:moveTo>
                    <a:pt x="37664" y="7791"/>
                  </a:moveTo>
                  <a:lnTo>
                    <a:pt x="37664" y="7791"/>
                  </a:lnTo>
                  <a:cubicBezTo>
                    <a:pt x="37631" y="7831"/>
                    <a:pt x="37598" y="7872"/>
                    <a:pt x="37563" y="7913"/>
                  </a:cubicBezTo>
                  <a:cubicBezTo>
                    <a:pt x="37341" y="8208"/>
                    <a:pt x="37082" y="8430"/>
                    <a:pt x="36860" y="8689"/>
                  </a:cubicBezTo>
                  <a:lnTo>
                    <a:pt x="36528" y="9022"/>
                  </a:lnTo>
                  <a:cubicBezTo>
                    <a:pt x="36601" y="9059"/>
                    <a:pt x="36638" y="9170"/>
                    <a:pt x="36675" y="9207"/>
                  </a:cubicBezTo>
                  <a:cubicBezTo>
                    <a:pt x="36823" y="9391"/>
                    <a:pt x="37008" y="9576"/>
                    <a:pt x="37156" y="9761"/>
                  </a:cubicBezTo>
                  <a:cubicBezTo>
                    <a:pt x="37267" y="9946"/>
                    <a:pt x="37452" y="10094"/>
                    <a:pt x="37600" y="10279"/>
                  </a:cubicBezTo>
                  <a:lnTo>
                    <a:pt x="37754" y="10433"/>
                  </a:lnTo>
                  <a:lnTo>
                    <a:pt x="37754" y="10433"/>
                  </a:lnTo>
                  <a:cubicBezTo>
                    <a:pt x="37752" y="10394"/>
                    <a:pt x="37750" y="10355"/>
                    <a:pt x="37748" y="10316"/>
                  </a:cubicBezTo>
                  <a:lnTo>
                    <a:pt x="37748" y="10316"/>
                  </a:lnTo>
                  <a:cubicBezTo>
                    <a:pt x="37785" y="10353"/>
                    <a:pt x="37822" y="10427"/>
                    <a:pt x="37932" y="10464"/>
                  </a:cubicBezTo>
                  <a:cubicBezTo>
                    <a:pt x="37969" y="10464"/>
                    <a:pt x="37969" y="10501"/>
                    <a:pt x="38006" y="10501"/>
                  </a:cubicBezTo>
                  <a:cubicBezTo>
                    <a:pt x="38080" y="10501"/>
                    <a:pt x="38080" y="10501"/>
                    <a:pt x="38117" y="10538"/>
                  </a:cubicBezTo>
                  <a:cubicBezTo>
                    <a:pt x="38185" y="10571"/>
                    <a:pt x="38259" y="10584"/>
                    <a:pt x="38333" y="10584"/>
                  </a:cubicBezTo>
                  <a:cubicBezTo>
                    <a:pt x="38502" y="10584"/>
                    <a:pt x="38669" y="10515"/>
                    <a:pt x="38746" y="10464"/>
                  </a:cubicBezTo>
                  <a:cubicBezTo>
                    <a:pt x="38931" y="10353"/>
                    <a:pt x="39042" y="10242"/>
                    <a:pt x="39079" y="10131"/>
                  </a:cubicBezTo>
                  <a:cubicBezTo>
                    <a:pt x="39116" y="10057"/>
                    <a:pt x="39116" y="9983"/>
                    <a:pt x="39116" y="9983"/>
                  </a:cubicBezTo>
                  <a:lnTo>
                    <a:pt x="39116" y="9983"/>
                  </a:lnTo>
                  <a:cubicBezTo>
                    <a:pt x="39115" y="9983"/>
                    <a:pt x="39079" y="10057"/>
                    <a:pt x="39042" y="10131"/>
                  </a:cubicBezTo>
                  <a:cubicBezTo>
                    <a:pt x="38931" y="10168"/>
                    <a:pt x="38857" y="10279"/>
                    <a:pt x="38709" y="10316"/>
                  </a:cubicBezTo>
                  <a:cubicBezTo>
                    <a:pt x="38648" y="10331"/>
                    <a:pt x="38580" y="10340"/>
                    <a:pt x="38514" y="10340"/>
                  </a:cubicBezTo>
                  <a:cubicBezTo>
                    <a:pt x="38420" y="10340"/>
                    <a:pt x="38330" y="10322"/>
                    <a:pt x="38265" y="10279"/>
                  </a:cubicBezTo>
                  <a:cubicBezTo>
                    <a:pt x="38265" y="10279"/>
                    <a:pt x="38191" y="10279"/>
                    <a:pt x="38191" y="10242"/>
                  </a:cubicBezTo>
                  <a:lnTo>
                    <a:pt x="38154" y="10168"/>
                  </a:lnTo>
                  <a:cubicBezTo>
                    <a:pt x="38117" y="10168"/>
                    <a:pt x="38117" y="10131"/>
                    <a:pt x="38080" y="10094"/>
                  </a:cubicBezTo>
                  <a:cubicBezTo>
                    <a:pt x="38006" y="10057"/>
                    <a:pt x="37969" y="9946"/>
                    <a:pt x="37932" y="9872"/>
                  </a:cubicBezTo>
                  <a:lnTo>
                    <a:pt x="37932" y="9872"/>
                  </a:lnTo>
                  <a:cubicBezTo>
                    <a:pt x="38006" y="9909"/>
                    <a:pt x="38080" y="9983"/>
                    <a:pt x="38154" y="10057"/>
                  </a:cubicBezTo>
                  <a:cubicBezTo>
                    <a:pt x="38265" y="10131"/>
                    <a:pt x="38339" y="10131"/>
                    <a:pt x="38487" y="10131"/>
                  </a:cubicBezTo>
                  <a:cubicBezTo>
                    <a:pt x="38635" y="10131"/>
                    <a:pt x="38746" y="10094"/>
                    <a:pt x="38894" y="9946"/>
                  </a:cubicBezTo>
                  <a:cubicBezTo>
                    <a:pt x="39079" y="9724"/>
                    <a:pt x="39042" y="9391"/>
                    <a:pt x="38820" y="9244"/>
                  </a:cubicBezTo>
                  <a:cubicBezTo>
                    <a:pt x="38672" y="9170"/>
                    <a:pt x="38561" y="9059"/>
                    <a:pt x="38450" y="8948"/>
                  </a:cubicBezTo>
                  <a:cubicBezTo>
                    <a:pt x="38524" y="8874"/>
                    <a:pt x="38635" y="8874"/>
                    <a:pt x="38672" y="8874"/>
                  </a:cubicBezTo>
                  <a:lnTo>
                    <a:pt x="38820" y="8874"/>
                  </a:lnTo>
                  <a:cubicBezTo>
                    <a:pt x="38820" y="8874"/>
                    <a:pt x="38746" y="8837"/>
                    <a:pt x="38672" y="8800"/>
                  </a:cubicBezTo>
                  <a:cubicBezTo>
                    <a:pt x="38561" y="8763"/>
                    <a:pt x="38450" y="8763"/>
                    <a:pt x="38265" y="8763"/>
                  </a:cubicBezTo>
                  <a:cubicBezTo>
                    <a:pt x="38080" y="8578"/>
                    <a:pt x="37895" y="8393"/>
                    <a:pt x="37711" y="8245"/>
                  </a:cubicBezTo>
                  <a:cubicBezTo>
                    <a:pt x="37695" y="8092"/>
                    <a:pt x="37680" y="7941"/>
                    <a:pt x="37664" y="7791"/>
                  </a:cubicBezTo>
                  <a:close/>
                  <a:moveTo>
                    <a:pt x="37754" y="10433"/>
                  </a:moveTo>
                  <a:cubicBezTo>
                    <a:pt x="37759" y="10530"/>
                    <a:pt x="37763" y="10627"/>
                    <a:pt x="37766" y="10724"/>
                  </a:cubicBezTo>
                  <a:lnTo>
                    <a:pt x="37766" y="10724"/>
                  </a:lnTo>
                  <a:cubicBezTo>
                    <a:pt x="37811" y="10757"/>
                    <a:pt x="37855" y="10793"/>
                    <a:pt x="37895" y="10833"/>
                  </a:cubicBezTo>
                  <a:cubicBezTo>
                    <a:pt x="38191" y="11055"/>
                    <a:pt x="38450" y="11240"/>
                    <a:pt x="38635" y="11388"/>
                  </a:cubicBezTo>
                  <a:cubicBezTo>
                    <a:pt x="38820" y="11536"/>
                    <a:pt x="38894" y="11573"/>
                    <a:pt x="38894" y="11573"/>
                  </a:cubicBezTo>
                  <a:lnTo>
                    <a:pt x="38672" y="11351"/>
                  </a:lnTo>
                  <a:lnTo>
                    <a:pt x="38376" y="11055"/>
                  </a:lnTo>
                  <a:cubicBezTo>
                    <a:pt x="38265" y="10944"/>
                    <a:pt x="38154" y="10833"/>
                    <a:pt x="38006" y="10685"/>
                  </a:cubicBezTo>
                  <a:lnTo>
                    <a:pt x="37754" y="10433"/>
                  </a:lnTo>
                  <a:close/>
                  <a:moveTo>
                    <a:pt x="41612" y="9403"/>
                  </a:moveTo>
                  <a:lnTo>
                    <a:pt x="41334" y="10168"/>
                  </a:lnTo>
                  <a:cubicBezTo>
                    <a:pt x="41149" y="10242"/>
                    <a:pt x="41001" y="10353"/>
                    <a:pt x="40853" y="10538"/>
                  </a:cubicBezTo>
                  <a:cubicBezTo>
                    <a:pt x="40816" y="10648"/>
                    <a:pt x="40742" y="10796"/>
                    <a:pt x="40705" y="10907"/>
                  </a:cubicBezTo>
                  <a:cubicBezTo>
                    <a:pt x="40705" y="11055"/>
                    <a:pt x="40705" y="11203"/>
                    <a:pt x="40742" y="11351"/>
                  </a:cubicBezTo>
                  <a:cubicBezTo>
                    <a:pt x="40779" y="11462"/>
                    <a:pt x="40890" y="11573"/>
                    <a:pt x="41001" y="11647"/>
                  </a:cubicBezTo>
                  <a:cubicBezTo>
                    <a:pt x="41038" y="11721"/>
                    <a:pt x="41075" y="11758"/>
                    <a:pt x="41186" y="11795"/>
                  </a:cubicBezTo>
                  <a:cubicBezTo>
                    <a:pt x="41223" y="11795"/>
                    <a:pt x="41223" y="11832"/>
                    <a:pt x="41260" y="11832"/>
                  </a:cubicBezTo>
                  <a:cubicBezTo>
                    <a:pt x="41297" y="11832"/>
                    <a:pt x="41297" y="11832"/>
                    <a:pt x="41371" y="11905"/>
                  </a:cubicBezTo>
                  <a:cubicBezTo>
                    <a:pt x="41433" y="11926"/>
                    <a:pt x="41497" y="11935"/>
                    <a:pt x="41562" y="11935"/>
                  </a:cubicBezTo>
                  <a:cubicBezTo>
                    <a:pt x="41728" y="11935"/>
                    <a:pt x="41893" y="11874"/>
                    <a:pt x="41999" y="11795"/>
                  </a:cubicBezTo>
                  <a:cubicBezTo>
                    <a:pt x="42184" y="11721"/>
                    <a:pt x="42295" y="11573"/>
                    <a:pt x="42332" y="11462"/>
                  </a:cubicBezTo>
                  <a:cubicBezTo>
                    <a:pt x="42369" y="11388"/>
                    <a:pt x="42369" y="11351"/>
                    <a:pt x="42369" y="11351"/>
                  </a:cubicBezTo>
                  <a:lnTo>
                    <a:pt x="42369" y="11351"/>
                  </a:lnTo>
                  <a:cubicBezTo>
                    <a:pt x="42369" y="11351"/>
                    <a:pt x="42332" y="11388"/>
                    <a:pt x="42295" y="11462"/>
                  </a:cubicBezTo>
                  <a:cubicBezTo>
                    <a:pt x="42184" y="11536"/>
                    <a:pt x="42110" y="11610"/>
                    <a:pt x="41962" y="11647"/>
                  </a:cubicBezTo>
                  <a:cubicBezTo>
                    <a:pt x="41896" y="11680"/>
                    <a:pt x="41822" y="11698"/>
                    <a:pt x="41747" y="11698"/>
                  </a:cubicBezTo>
                  <a:cubicBezTo>
                    <a:pt x="41656" y="11698"/>
                    <a:pt x="41563" y="11671"/>
                    <a:pt x="41482" y="11610"/>
                  </a:cubicBezTo>
                  <a:cubicBezTo>
                    <a:pt x="41482" y="11610"/>
                    <a:pt x="41445" y="11610"/>
                    <a:pt x="41445" y="11573"/>
                  </a:cubicBezTo>
                  <a:lnTo>
                    <a:pt x="41408" y="11536"/>
                  </a:lnTo>
                  <a:cubicBezTo>
                    <a:pt x="41371" y="11536"/>
                    <a:pt x="41371" y="11462"/>
                    <a:pt x="41297" y="11425"/>
                  </a:cubicBezTo>
                  <a:cubicBezTo>
                    <a:pt x="41260" y="11388"/>
                    <a:pt x="41223" y="11277"/>
                    <a:pt x="41186" y="11203"/>
                  </a:cubicBezTo>
                  <a:cubicBezTo>
                    <a:pt x="41112" y="11092"/>
                    <a:pt x="41112" y="11018"/>
                    <a:pt x="41112" y="10907"/>
                  </a:cubicBezTo>
                  <a:cubicBezTo>
                    <a:pt x="41112" y="10833"/>
                    <a:pt x="41112" y="10722"/>
                    <a:pt x="41186" y="10648"/>
                  </a:cubicBezTo>
                  <a:cubicBezTo>
                    <a:pt x="41223" y="10538"/>
                    <a:pt x="41260" y="10501"/>
                    <a:pt x="41297" y="10464"/>
                  </a:cubicBezTo>
                  <a:lnTo>
                    <a:pt x="41297" y="10464"/>
                  </a:lnTo>
                  <a:cubicBezTo>
                    <a:pt x="41260" y="10611"/>
                    <a:pt x="41260" y="10722"/>
                    <a:pt x="41223" y="10870"/>
                  </a:cubicBezTo>
                  <a:cubicBezTo>
                    <a:pt x="41186" y="11166"/>
                    <a:pt x="41371" y="11388"/>
                    <a:pt x="41593" y="11462"/>
                  </a:cubicBezTo>
                  <a:lnTo>
                    <a:pt x="41666" y="11462"/>
                  </a:lnTo>
                  <a:cubicBezTo>
                    <a:pt x="41925" y="11462"/>
                    <a:pt x="42110" y="11351"/>
                    <a:pt x="42147" y="11055"/>
                  </a:cubicBezTo>
                  <a:cubicBezTo>
                    <a:pt x="42166" y="10884"/>
                    <a:pt x="42205" y="10732"/>
                    <a:pt x="42248" y="10585"/>
                  </a:cubicBezTo>
                  <a:lnTo>
                    <a:pt x="42248" y="10585"/>
                  </a:lnTo>
                  <a:cubicBezTo>
                    <a:pt x="42048" y="10262"/>
                    <a:pt x="41838" y="9946"/>
                    <a:pt x="41740" y="9687"/>
                  </a:cubicBezTo>
                  <a:cubicBezTo>
                    <a:pt x="41697" y="9589"/>
                    <a:pt x="41653" y="9493"/>
                    <a:pt x="41612" y="9403"/>
                  </a:cubicBezTo>
                  <a:close/>
                  <a:moveTo>
                    <a:pt x="3589" y="11555"/>
                  </a:moveTo>
                  <a:cubicBezTo>
                    <a:pt x="3576" y="11561"/>
                    <a:pt x="3563" y="11567"/>
                    <a:pt x="3550" y="11573"/>
                  </a:cubicBezTo>
                  <a:cubicBezTo>
                    <a:pt x="3535" y="11576"/>
                    <a:pt x="3521" y="11580"/>
                    <a:pt x="3507" y="11584"/>
                  </a:cubicBezTo>
                  <a:lnTo>
                    <a:pt x="3507" y="11584"/>
                  </a:lnTo>
                  <a:cubicBezTo>
                    <a:pt x="3473" y="11742"/>
                    <a:pt x="3439" y="11878"/>
                    <a:pt x="3439" y="11979"/>
                  </a:cubicBezTo>
                  <a:cubicBezTo>
                    <a:pt x="3402" y="12127"/>
                    <a:pt x="3439" y="12201"/>
                    <a:pt x="3439" y="12201"/>
                  </a:cubicBezTo>
                  <a:cubicBezTo>
                    <a:pt x="3439" y="12201"/>
                    <a:pt x="3498" y="11995"/>
                    <a:pt x="3589" y="11555"/>
                  </a:cubicBezTo>
                  <a:close/>
                  <a:moveTo>
                    <a:pt x="44764" y="9140"/>
                  </a:moveTo>
                  <a:lnTo>
                    <a:pt x="44764" y="9140"/>
                  </a:lnTo>
                  <a:cubicBezTo>
                    <a:pt x="44720" y="9170"/>
                    <a:pt x="44619" y="9172"/>
                    <a:pt x="44550" y="9207"/>
                  </a:cubicBezTo>
                  <a:cubicBezTo>
                    <a:pt x="44439" y="9244"/>
                    <a:pt x="44365" y="9318"/>
                    <a:pt x="44254" y="9391"/>
                  </a:cubicBezTo>
                  <a:cubicBezTo>
                    <a:pt x="44180" y="9428"/>
                    <a:pt x="44070" y="9539"/>
                    <a:pt x="43996" y="9613"/>
                  </a:cubicBezTo>
                  <a:lnTo>
                    <a:pt x="43700" y="9909"/>
                  </a:lnTo>
                  <a:cubicBezTo>
                    <a:pt x="43626" y="9983"/>
                    <a:pt x="43515" y="10131"/>
                    <a:pt x="43441" y="10242"/>
                  </a:cubicBezTo>
                  <a:cubicBezTo>
                    <a:pt x="43330" y="10353"/>
                    <a:pt x="43256" y="10464"/>
                    <a:pt x="43145" y="10611"/>
                  </a:cubicBezTo>
                  <a:cubicBezTo>
                    <a:pt x="43071" y="10722"/>
                    <a:pt x="42960" y="10870"/>
                    <a:pt x="42923" y="10981"/>
                  </a:cubicBezTo>
                  <a:cubicBezTo>
                    <a:pt x="42923" y="10992"/>
                    <a:pt x="42920" y="11002"/>
                    <a:pt x="42916" y="11013"/>
                  </a:cubicBezTo>
                  <a:lnTo>
                    <a:pt x="42916" y="11013"/>
                  </a:lnTo>
                  <a:cubicBezTo>
                    <a:pt x="42898" y="10912"/>
                    <a:pt x="42880" y="10812"/>
                    <a:pt x="42862" y="10714"/>
                  </a:cubicBezTo>
                  <a:lnTo>
                    <a:pt x="42862" y="10714"/>
                  </a:lnTo>
                  <a:cubicBezTo>
                    <a:pt x="42832" y="10763"/>
                    <a:pt x="42804" y="10814"/>
                    <a:pt x="42776" y="10870"/>
                  </a:cubicBezTo>
                  <a:cubicBezTo>
                    <a:pt x="42739" y="10796"/>
                    <a:pt x="42665" y="10648"/>
                    <a:pt x="42554" y="10538"/>
                  </a:cubicBezTo>
                  <a:cubicBezTo>
                    <a:pt x="42473" y="10437"/>
                    <a:pt x="42404" y="10358"/>
                    <a:pt x="42339" y="10278"/>
                  </a:cubicBezTo>
                  <a:lnTo>
                    <a:pt x="42339" y="10278"/>
                  </a:lnTo>
                  <a:cubicBezTo>
                    <a:pt x="42310" y="10381"/>
                    <a:pt x="42278" y="10482"/>
                    <a:pt x="42248" y="10585"/>
                  </a:cubicBezTo>
                  <a:lnTo>
                    <a:pt x="42248" y="10585"/>
                  </a:lnTo>
                  <a:cubicBezTo>
                    <a:pt x="42276" y="10631"/>
                    <a:pt x="42304" y="10676"/>
                    <a:pt x="42332" y="10722"/>
                  </a:cubicBezTo>
                  <a:cubicBezTo>
                    <a:pt x="42406" y="10870"/>
                    <a:pt x="42517" y="11055"/>
                    <a:pt x="42665" y="11203"/>
                  </a:cubicBezTo>
                  <a:cubicBezTo>
                    <a:pt x="42665" y="11240"/>
                    <a:pt x="42591" y="11277"/>
                    <a:pt x="42591" y="11351"/>
                  </a:cubicBezTo>
                  <a:lnTo>
                    <a:pt x="42480" y="11758"/>
                  </a:lnTo>
                  <a:cubicBezTo>
                    <a:pt x="42406" y="11905"/>
                    <a:pt x="42406" y="11979"/>
                    <a:pt x="42369" y="12127"/>
                  </a:cubicBezTo>
                  <a:cubicBezTo>
                    <a:pt x="42332" y="12349"/>
                    <a:pt x="42332" y="12534"/>
                    <a:pt x="42295" y="12682"/>
                  </a:cubicBezTo>
                  <a:lnTo>
                    <a:pt x="42295" y="12904"/>
                  </a:lnTo>
                  <a:cubicBezTo>
                    <a:pt x="42295" y="12904"/>
                    <a:pt x="42332" y="12867"/>
                    <a:pt x="42369" y="12719"/>
                  </a:cubicBezTo>
                  <a:cubicBezTo>
                    <a:pt x="42406" y="12571"/>
                    <a:pt x="42480" y="12386"/>
                    <a:pt x="42554" y="12164"/>
                  </a:cubicBezTo>
                  <a:cubicBezTo>
                    <a:pt x="42591" y="12016"/>
                    <a:pt x="42665" y="11942"/>
                    <a:pt x="42702" y="11795"/>
                  </a:cubicBezTo>
                  <a:cubicBezTo>
                    <a:pt x="42702" y="11647"/>
                    <a:pt x="42776" y="11573"/>
                    <a:pt x="42850" y="11425"/>
                  </a:cubicBezTo>
                  <a:cubicBezTo>
                    <a:pt x="42896" y="11518"/>
                    <a:pt x="42957" y="11582"/>
                    <a:pt x="43024" y="11653"/>
                  </a:cubicBezTo>
                  <a:lnTo>
                    <a:pt x="43024" y="11653"/>
                  </a:lnTo>
                  <a:cubicBezTo>
                    <a:pt x="42997" y="11485"/>
                    <a:pt x="42969" y="11316"/>
                    <a:pt x="42940" y="11149"/>
                  </a:cubicBezTo>
                  <a:lnTo>
                    <a:pt x="42940" y="11149"/>
                  </a:lnTo>
                  <a:cubicBezTo>
                    <a:pt x="42923" y="11129"/>
                    <a:pt x="42905" y="11110"/>
                    <a:pt x="42887" y="11092"/>
                  </a:cubicBezTo>
                  <a:cubicBezTo>
                    <a:pt x="42887" y="11066"/>
                    <a:pt x="42905" y="11039"/>
                    <a:pt x="42916" y="11013"/>
                  </a:cubicBezTo>
                  <a:lnTo>
                    <a:pt x="42916" y="11013"/>
                  </a:lnTo>
                  <a:cubicBezTo>
                    <a:pt x="42924" y="11058"/>
                    <a:pt x="42932" y="11103"/>
                    <a:pt x="42940" y="11149"/>
                  </a:cubicBezTo>
                  <a:lnTo>
                    <a:pt x="42940" y="11149"/>
                  </a:lnTo>
                  <a:cubicBezTo>
                    <a:pt x="43063" y="11285"/>
                    <a:pt x="43164" y="11443"/>
                    <a:pt x="43293" y="11573"/>
                  </a:cubicBezTo>
                  <a:cubicBezTo>
                    <a:pt x="43441" y="11758"/>
                    <a:pt x="43626" y="11905"/>
                    <a:pt x="43774" y="12090"/>
                  </a:cubicBezTo>
                  <a:cubicBezTo>
                    <a:pt x="43885" y="12275"/>
                    <a:pt x="44070" y="12386"/>
                    <a:pt x="44254" y="12534"/>
                  </a:cubicBezTo>
                  <a:cubicBezTo>
                    <a:pt x="44402" y="12682"/>
                    <a:pt x="44587" y="12830"/>
                    <a:pt x="44772" y="12941"/>
                  </a:cubicBezTo>
                  <a:cubicBezTo>
                    <a:pt x="44883" y="13015"/>
                    <a:pt x="44920" y="13089"/>
                    <a:pt x="44994" y="13125"/>
                  </a:cubicBezTo>
                  <a:cubicBezTo>
                    <a:pt x="45105" y="13199"/>
                    <a:pt x="45142" y="13236"/>
                    <a:pt x="45253" y="13273"/>
                  </a:cubicBezTo>
                  <a:lnTo>
                    <a:pt x="45568" y="13503"/>
                  </a:lnTo>
                  <a:lnTo>
                    <a:pt x="45568" y="13503"/>
                  </a:lnTo>
                  <a:cubicBezTo>
                    <a:pt x="45551" y="13402"/>
                    <a:pt x="45532" y="13301"/>
                    <a:pt x="45511" y="13199"/>
                  </a:cubicBezTo>
                  <a:cubicBezTo>
                    <a:pt x="45474" y="13015"/>
                    <a:pt x="45474" y="12867"/>
                    <a:pt x="45437" y="12682"/>
                  </a:cubicBezTo>
                  <a:cubicBezTo>
                    <a:pt x="45474" y="12682"/>
                    <a:pt x="45474" y="12682"/>
                    <a:pt x="45511" y="12719"/>
                  </a:cubicBezTo>
                  <a:cubicBezTo>
                    <a:pt x="45579" y="12753"/>
                    <a:pt x="45653" y="12766"/>
                    <a:pt x="45728" y="12766"/>
                  </a:cubicBezTo>
                  <a:cubicBezTo>
                    <a:pt x="45899" y="12766"/>
                    <a:pt x="46074" y="12696"/>
                    <a:pt x="46177" y="12645"/>
                  </a:cubicBezTo>
                  <a:cubicBezTo>
                    <a:pt x="46362" y="12534"/>
                    <a:pt x="46436" y="12386"/>
                    <a:pt x="46473" y="12312"/>
                  </a:cubicBezTo>
                  <a:cubicBezTo>
                    <a:pt x="46547" y="12201"/>
                    <a:pt x="46547" y="12164"/>
                    <a:pt x="46547" y="12164"/>
                  </a:cubicBezTo>
                  <a:lnTo>
                    <a:pt x="46547" y="12164"/>
                  </a:lnTo>
                  <a:cubicBezTo>
                    <a:pt x="46547" y="12164"/>
                    <a:pt x="46473" y="12201"/>
                    <a:pt x="46436" y="12312"/>
                  </a:cubicBezTo>
                  <a:cubicBezTo>
                    <a:pt x="46362" y="12349"/>
                    <a:pt x="46251" y="12460"/>
                    <a:pt x="46103" y="12497"/>
                  </a:cubicBezTo>
                  <a:cubicBezTo>
                    <a:pt x="46057" y="12512"/>
                    <a:pt x="45998" y="12521"/>
                    <a:pt x="45935" y="12521"/>
                  </a:cubicBezTo>
                  <a:cubicBezTo>
                    <a:pt x="45845" y="12521"/>
                    <a:pt x="45746" y="12503"/>
                    <a:pt x="45659" y="12460"/>
                  </a:cubicBezTo>
                  <a:cubicBezTo>
                    <a:pt x="45659" y="12460"/>
                    <a:pt x="45622" y="12460"/>
                    <a:pt x="45622" y="12386"/>
                  </a:cubicBezTo>
                  <a:lnTo>
                    <a:pt x="45548" y="12349"/>
                  </a:lnTo>
                  <a:cubicBezTo>
                    <a:pt x="45511" y="12349"/>
                    <a:pt x="45511" y="12312"/>
                    <a:pt x="45474" y="12275"/>
                  </a:cubicBezTo>
                  <a:cubicBezTo>
                    <a:pt x="45437" y="12201"/>
                    <a:pt x="45437" y="12201"/>
                    <a:pt x="45437" y="12164"/>
                  </a:cubicBezTo>
                  <a:lnTo>
                    <a:pt x="45437" y="12127"/>
                  </a:lnTo>
                  <a:lnTo>
                    <a:pt x="45696" y="12275"/>
                  </a:lnTo>
                  <a:cubicBezTo>
                    <a:pt x="45733" y="12312"/>
                    <a:pt x="45844" y="12312"/>
                    <a:pt x="45881" y="12312"/>
                  </a:cubicBezTo>
                  <a:cubicBezTo>
                    <a:pt x="46066" y="12312"/>
                    <a:pt x="46251" y="12201"/>
                    <a:pt x="46362" y="12016"/>
                  </a:cubicBezTo>
                  <a:cubicBezTo>
                    <a:pt x="46436" y="11795"/>
                    <a:pt x="46362" y="11462"/>
                    <a:pt x="46066" y="11388"/>
                  </a:cubicBezTo>
                  <a:cubicBezTo>
                    <a:pt x="45918" y="11351"/>
                    <a:pt x="45807" y="11240"/>
                    <a:pt x="45696" y="11203"/>
                  </a:cubicBezTo>
                  <a:cubicBezTo>
                    <a:pt x="45844" y="11166"/>
                    <a:pt x="45992" y="11092"/>
                    <a:pt x="46066" y="11092"/>
                  </a:cubicBezTo>
                  <a:lnTo>
                    <a:pt x="46214" y="11092"/>
                  </a:lnTo>
                  <a:cubicBezTo>
                    <a:pt x="46214" y="11092"/>
                    <a:pt x="46177" y="11055"/>
                    <a:pt x="46066" y="11018"/>
                  </a:cubicBezTo>
                  <a:cubicBezTo>
                    <a:pt x="46015" y="10993"/>
                    <a:pt x="45911" y="10950"/>
                    <a:pt x="45791" y="10950"/>
                  </a:cubicBezTo>
                  <a:cubicBezTo>
                    <a:pt x="45737" y="10950"/>
                    <a:pt x="45680" y="10958"/>
                    <a:pt x="45622" y="10981"/>
                  </a:cubicBezTo>
                  <a:cubicBezTo>
                    <a:pt x="45548" y="10981"/>
                    <a:pt x="45474" y="11018"/>
                    <a:pt x="45437" y="11018"/>
                  </a:cubicBezTo>
                  <a:lnTo>
                    <a:pt x="45142" y="10870"/>
                  </a:lnTo>
                  <a:cubicBezTo>
                    <a:pt x="44994" y="10279"/>
                    <a:pt x="44883" y="9724"/>
                    <a:pt x="44772" y="9170"/>
                  </a:cubicBezTo>
                  <a:cubicBezTo>
                    <a:pt x="44769" y="9160"/>
                    <a:pt x="44766" y="9150"/>
                    <a:pt x="44764" y="9140"/>
                  </a:cubicBezTo>
                  <a:close/>
                  <a:moveTo>
                    <a:pt x="12313" y="5729"/>
                  </a:moveTo>
                  <a:cubicBezTo>
                    <a:pt x="13632" y="5729"/>
                    <a:pt x="15205" y="5968"/>
                    <a:pt x="17081" y="6545"/>
                  </a:cubicBezTo>
                  <a:cubicBezTo>
                    <a:pt x="17192" y="6951"/>
                    <a:pt x="17266" y="7395"/>
                    <a:pt x="17377" y="7950"/>
                  </a:cubicBezTo>
                  <a:cubicBezTo>
                    <a:pt x="17488" y="8615"/>
                    <a:pt x="17599" y="9354"/>
                    <a:pt x="17746" y="10168"/>
                  </a:cubicBezTo>
                  <a:cubicBezTo>
                    <a:pt x="17968" y="11795"/>
                    <a:pt x="18190" y="13754"/>
                    <a:pt x="18375" y="15787"/>
                  </a:cubicBezTo>
                  <a:cubicBezTo>
                    <a:pt x="18523" y="16823"/>
                    <a:pt x="18560" y="17895"/>
                    <a:pt x="18671" y="19004"/>
                  </a:cubicBezTo>
                  <a:cubicBezTo>
                    <a:pt x="18708" y="19558"/>
                    <a:pt x="18708" y="20113"/>
                    <a:pt x="18745" y="20668"/>
                  </a:cubicBezTo>
                  <a:cubicBezTo>
                    <a:pt x="18782" y="21222"/>
                    <a:pt x="18782" y="21777"/>
                    <a:pt x="18856" y="22331"/>
                  </a:cubicBezTo>
                  <a:lnTo>
                    <a:pt x="18856" y="22479"/>
                  </a:lnTo>
                  <a:cubicBezTo>
                    <a:pt x="18782" y="22331"/>
                    <a:pt x="18708" y="22146"/>
                    <a:pt x="18671" y="21998"/>
                  </a:cubicBezTo>
                  <a:cubicBezTo>
                    <a:pt x="18560" y="21777"/>
                    <a:pt x="18412" y="21518"/>
                    <a:pt x="18301" y="21222"/>
                  </a:cubicBezTo>
                  <a:cubicBezTo>
                    <a:pt x="18153" y="20963"/>
                    <a:pt x="18005" y="20704"/>
                    <a:pt x="17857" y="20446"/>
                  </a:cubicBezTo>
                  <a:cubicBezTo>
                    <a:pt x="17746" y="20150"/>
                    <a:pt x="17562" y="19928"/>
                    <a:pt x="17414" y="19669"/>
                  </a:cubicBezTo>
                  <a:cubicBezTo>
                    <a:pt x="17081" y="19152"/>
                    <a:pt x="16748" y="18634"/>
                    <a:pt x="16379" y="18190"/>
                  </a:cubicBezTo>
                  <a:cubicBezTo>
                    <a:pt x="16083" y="17710"/>
                    <a:pt x="15750" y="17303"/>
                    <a:pt x="15417" y="16933"/>
                  </a:cubicBezTo>
                  <a:cubicBezTo>
                    <a:pt x="14863" y="16231"/>
                    <a:pt x="14419" y="15787"/>
                    <a:pt x="14419" y="15787"/>
                  </a:cubicBezTo>
                  <a:lnTo>
                    <a:pt x="14419" y="15787"/>
                  </a:lnTo>
                  <a:cubicBezTo>
                    <a:pt x="14419" y="15787"/>
                    <a:pt x="14789" y="16268"/>
                    <a:pt x="15232" y="17007"/>
                  </a:cubicBezTo>
                  <a:cubicBezTo>
                    <a:pt x="15454" y="17377"/>
                    <a:pt x="15750" y="17858"/>
                    <a:pt x="16009" y="18375"/>
                  </a:cubicBezTo>
                  <a:cubicBezTo>
                    <a:pt x="16305" y="18856"/>
                    <a:pt x="16526" y="19374"/>
                    <a:pt x="16822" y="19928"/>
                  </a:cubicBezTo>
                  <a:cubicBezTo>
                    <a:pt x="16896" y="20224"/>
                    <a:pt x="17044" y="20483"/>
                    <a:pt x="17118" y="20778"/>
                  </a:cubicBezTo>
                  <a:cubicBezTo>
                    <a:pt x="17229" y="21037"/>
                    <a:pt x="17303" y="21333"/>
                    <a:pt x="17414" y="21555"/>
                  </a:cubicBezTo>
                  <a:cubicBezTo>
                    <a:pt x="17488" y="21777"/>
                    <a:pt x="17562" y="21998"/>
                    <a:pt x="17636" y="22257"/>
                  </a:cubicBezTo>
                  <a:cubicBezTo>
                    <a:pt x="13964" y="15171"/>
                    <a:pt x="11386" y="12534"/>
                    <a:pt x="9722" y="12534"/>
                  </a:cubicBezTo>
                  <a:cubicBezTo>
                    <a:pt x="9710" y="12534"/>
                    <a:pt x="9698" y="12534"/>
                    <a:pt x="9687" y="12534"/>
                  </a:cubicBezTo>
                  <a:cubicBezTo>
                    <a:pt x="9650" y="12386"/>
                    <a:pt x="9650" y="12275"/>
                    <a:pt x="9613" y="12127"/>
                  </a:cubicBezTo>
                  <a:cubicBezTo>
                    <a:pt x="9428" y="11647"/>
                    <a:pt x="9095" y="11240"/>
                    <a:pt x="8726" y="10981"/>
                  </a:cubicBezTo>
                  <a:cubicBezTo>
                    <a:pt x="8356" y="10685"/>
                    <a:pt x="7986" y="10538"/>
                    <a:pt x="7616" y="10464"/>
                  </a:cubicBezTo>
                  <a:cubicBezTo>
                    <a:pt x="7115" y="10332"/>
                    <a:pt x="6688" y="10313"/>
                    <a:pt x="6297" y="10313"/>
                  </a:cubicBezTo>
                  <a:cubicBezTo>
                    <a:pt x="6141" y="10313"/>
                    <a:pt x="5990" y="10316"/>
                    <a:pt x="5842" y="10316"/>
                  </a:cubicBezTo>
                  <a:lnTo>
                    <a:pt x="5657" y="10316"/>
                  </a:lnTo>
                  <a:cubicBezTo>
                    <a:pt x="6091" y="8839"/>
                    <a:pt x="7546" y="5729"/>
                    <a:pt x="12313" y="5729"/>
                  </a:cubicBezTo>
                  <a:close/>
                  <a:moveTo>
                    <a:pt x="21924" y="2922"/>
                  </a:moveTo>
                  <a:cubicBezTo>
                    <a:pt x="22627" y="2922"/>
                    <a:pt x="23366" y="3069"/>
                    <a:pt x="24290" y="3402"/>
                  </a:cubicBezTo>
                  <a:cubicBezTo>
                    <a:pt x="24660" y="3513"/>
                    <a:pt x="25030" y="3698"/>
                    <a:pt x="25325" y="3883"/>
                  </a:cubicBezTo>
                  <a:cubicBezTo>
                    <a:pt x="25325" y="3994"/>
                    <a:pt x="25399" y="4253"/>
                    <a:pt x="25510" y="4696"/>
                  </a:cubicBezTo>
                  <a:cubicBezTo>
                    <a:pt x="25547" y="4918"/>
                    <a:pt x="25621" y="5214"/>
                    <a:pt x="25695" y="5620"/>
                  </a:cubicBezTo>
                  <a:cubicBezTo>
                    <a:pt x="25695" y="5657"/>
                    <a:pt x="25732" y="5731"/>
                    <a:pt x="25732" y="5805"/>
                  </a:cubicBezTo>
                  <a:cubicBezTo>
                    <a:pt x="25251" y="5325"/>
                    <a:pt x="24993" y="5066"/>
                    <a:pt x="24956" y="5066"/>
                  </a:cubicBezTo>
                  <a:cubicBezTo>
                    <a:pt x="24811" y="4922"/>
                    <a:pt x="24633" y="4846"/>
                    <a:pt x="24458" y="4846"/>
                  </a:cubicBezTo>
                  <a:cubicBezTo>
                    <a:pt x="24319" y="4846"/>
                    <a:pt x="24183" y="4894"/>
                    <a:pt x="24068" y="4992"/>
                  </a:cubicBezTo>
                  <a:cubicBezTo>
                    <a:pt x="23847" y="5251"/>
                    <a:pt x="23773" y="5620"/>
                    <a:pt x="24031" y="5879"/>
                  </a:cubicBezTo>
                  <a:cubicBezTo>
                    <a:pt x="24031" y="5879"/>
                    <a:pt x="24105" y="5990"/>
                    <a:pt x="24216" y="6101"/>
                  </a:cubicBezTo>
                  <a:lnTo>
                    <a:pt x="24142" y="6101"/>
                  </a:lnTo>
                  <a:cubicBezTo>
                    <a:pt x="24142" y="6101"/>
                    <a:pt x="24105" y="6101"/>
                    <a:pt x="24105" y="6064"/>
                  </a:cubicBezTo>
                  <a:lnTo>
                    <a:pt x="24068" y="6027"/>
                  </a:lnTo>
                  <a:cubicBezTo>
                    <a:pt x="24031" y="6027"/>
                    <a:pt x="24031" y="5990"/>
                    <a:pt x="23994" y="5916"/>
                  </a:cubicBezTo>
                  <a:cubicBezTo>
                    <a:pt x="23921" y="5879"/>
                    <a:pt x="23884" y="5805"/>
                    <a:pt x="23847" y="5694"/>
                  </a:cubicBezTo>
                  <a:cubicBezTo>
                    <a:pt x="23810" y="5620"/>
                    <a:pt x="23810" y="5510"/>
                    <a:pt x="23810" y="5436"/>
                  </a:cubicBezTo>
                  <a:cubicBezTo>
                    <a:pt x="23810" y="5325"/>
                    <a:pt x="23810" y="5251"/>
                    <a:pt x="23847" y="5140"/>
                  </a:cubicBezTo>
                  <a:cubicBezTo>
                    <a:pt x="23884" y="4992"/>
                    <a:pt x="24031" y="4881"/>
                    <a:pt x="24179" y="4807"/>
                  </a:cubicBezTo>
                  <a:cubicBezTo>
                    <a:pt x="24290" y="4770"/>
                    <a:pt x="24438" y="4733"/>
                    <a:pt x="24549" y="4733"/>
                  </a:cubicBezTo>
                  <a:lnTo>
                    <a:pt x="24660" y="4733"/>
                  </a:lnTo>
                  <a:cubicBezTo>
                    <a:pt x="24660" y="4733"/>
                    <a:pt x="24623" y="4696"/>
                    <a:pt x="24549" y="4622"/>
                  </a:cubicBezTo>
                  <a:cubicBezTo>
                    <a:pt x="24471" y="4596"/>
                    <a:pt x="24355" y="4570"/>
                    <a:pt x="24229" y="4570"/>
                  </a:cubicBezTo>
                  <a:cubicBezTo>
                    <a:pt x="24177" y="4570"/>
                    <a:pt x="24123" y="4574"/>
                    <a:pt x="24068" y="4585"/>
                  </a:cubicBezTo>
                  <a:cubicBezTo>
                    <a:pt x="23884" y="4622"/>
                    <a:pt x="23662" y="4770"/>
                    <a:pt x="23514" y="4992"/>
                  </a:cubicBezTo>
                  <a:cubicBezTo>
                    <a:pt x="23477" y="5103"/>
                    <a:pt x="23440" y="5251"/>
                    <a:pt x="23366" y="5362"/>
                  </a:cubicBezTo>
                  <a:cubicBezTo>
                    <a:pt x="23366" y="5510"/>
                    <a:pt x="23366" y="5657"/>
                    <a:pt x="23440" y="5805"/>
                  </a:cubicBezTo>
                  <a:cubicBezTo>
                    <a:pt x="23477" y="5916"/>
                    <a:pt x="23551" y="6027"/>
                    <a:pt x="23662" y="6101"/>
                  </a:cubicBezTo>
                  <a:cubicBezTo>
                    <a:pt x="23699" y="6175"/>
                    <a:pt x="23736" y="6212"/>
                    <a:pt x="23847" y="6249"/>
                  </a:cubicBezTo>
                  <a:cubicBezTo>
                    <a:pt x="23884" y="6249"/>
                    <a:pt x="23884" y="6286"/>
                    <a:pt x="23921" y="6286"/>
                  </a:cubicBezTo>
                  <a:cubicBezTo>
                    <a:pt x="23994" y="6286"/>
                    <a:pt x="23994" y="6286"/>
                    <a:pt x="24031" y="6360"/>
                  </a:cubicBezTo>
                  <a:cubicBezTo>
                    <a:pt x="24105" y="6378"/>
                    <a:pt x="24170" y="6388"/>
                    <a:pt x="24235" y="6388"/>
                  </a:cubicBezTo>
                  <a:cubicBezTo>
                    <a:pt x="24299" y="6388"/>
                    <a:pt x="24364" y="6378"/>
                    <a:pt x="24438" y="6360"/>
                  </a:cubicBezTo>
                  <a:cubicBezTo>
                    <a:pt x="24808" y="6656"/>
                    <a:pt x="25325" y="7173"/>
                    <a:pt x="26028" y="7728"/>
                  </a:cubicBezTo>
                  <a:cubicBezTo>
                    <a:pt x="26065" y="7876"/>
                    <a:pt x="26065" y="8061"/>
                    <a:pt x="26102" y="8208"/>
                  </a:cubicBezTo>
                  <a:cubicBezTo>
                    <a:pt x="26102" y="8282"/>
                    <a:pt x="26139" y="8393"/>
                    <a:pt x="26139" y="8467"/>
                  </a:cubicBezTo>
                  <a:cubicBezTo>
                    <a:pt x="25843" y="8763"/>
                    <a:pt x="25547" y="8948"/>
                    <a:pt x="25362" y="9059"/>
                  </a:cubicBezTo>
                  <a:cubicBezTo>
                    <a:pt x="25325" y="9040"/>
                    <a:pt x="25270" y="9031"/>
                    <a:pt x="25205" y="9031"/>
                  </a:cubicBezTo>
                  <a:cubicBezTo>
                    <a:pt x="25141" y="9031"/>
                    <a:pt x="25067" y="9040"/>
                    <a:pt x="24993" y="9059"/>
                  </a:cubicBezTo>
                  <a:cubicBezTo>
                    <a:pt x="24808" y="9133"/>
                    <a:pt x="24586" y="9244"/>
                    <a:pt x="24438" y="9502"/>
                  </a:cubicBezTo>
                  <a:cubicBezTo>
                    <a:pt x="24401" y="9576"/>
                    <a:pt x="24364" y="9724"/>
                    <a:pt x="24290" y="9872"/>
                  </a:cubicBezTo>
                  <a:cubicBezTo>
                    <a:pt x="24290" y="9983"/>
                    <a:pt x="24290" y="10131"/>
                    <a:pt x="24364" y="10279"/>
                  </a:cubicBezTo>
                  <a:cubicBezTo>
                    <a:pt x="24401" y="10427"/>
                    <a:pt x="24475" y="10501"/>
                    <a:pt x="24586" y="10611"/>
                  </a:cubicBezTo>
                  <a:cubicBezTo>
                    <a:pt x="24623" y="10648"/>
                    <a:pt x="24660" y="10685"/>
                    <a:pt x="24771" y="10722"/>
                  </a:cubicBezTo>
                  <a:cubicBezTo>
                    <a:pt x="24808" y="10722"/>
                    <a:pt x="24808" y="10796"/>
                    <a:pt x="24845" y="10796"/>
                  </a:cubicBezTo>
                  <a:cubicBezTo>
                    <a:pt x="24919" y="10796"/>
                    <a:pt x="24919" y="10796"/>
                    <a:pt x="24956" y="10833"/>
                  </a:cubicBezTo>
                  <a:cubicBezTo>
                    <a:pt x="25018" y="10854"/>
                    <a:pt x="25085" y="10863"/>
                    <a:pt x="25153" y="10863"/>
                  </a:cubicBezTo>
                  <a:cubicBezTo>
                    <a:pt x="25328" y="10863"/>
                    <a:pt x="25504" y="10802"/>
                    <a:pt x="25584" y="10722"/>
                  </a:cubicBezTo>
                  <a:cubicBezTo>
                    <a:pt x="25769" y="10648"/>
                    <a:pt x="25880" y="10501"/>
                    <a:pt x="25917" y="10427"/>
                  </a:cubicBezTo>
                  <a:cubicBezTo>
                    <a:pt x="25954" y="10316"/>
                    <a:pt x="25954" y="10279"/>
                    <a:pt x="25954" y="10279"/>
                  </a:cubicBezTo>
                  <a:lnTo>
                    <a:pt x="25954" y="10279"/>
                  </a:lnTo>
                  <a:cubicBezTo>
                    <a:pt x="25954" y="10279"/>
                    <a:pt x="25917" y="10316"/>
                    <a:pt x="25880" y="10427"/>
                  </a:cubicBezTo>
                  <a:cubicBezTo>
                    <a:pt x="25769" y="10464"/>
                    <a:pt x="25695" y="10538"/>
                    <a:pt x="25547" y="10611"/>
                  </a:cubicBezTo>
                  <a:cubicBezTo>
                    <a:pt x="25493" y="10625"/>
                    <a:pt x="25434" y="10634"/>
                    <a:pt x="25375" y="10634"/>
                  </a:cubicBezTo>
                  <a:cubicBezTo>
                    <a:pt x="25274" y="10634"/>
                    <a:pt x="25174" y="10608"/>
                    <a:pt x="25104" y="10538"/>
                  </a:cubicBezTo>
                  <a:cubicBezTo>
                    <a:pt x="25104" y="10538"/>
                    <a:pt x="25030" y="10538"/>
                    <a:pt x="25030" y="10501"/>
                  </a:cubicBezTo>
                  <a:lnTo>
                    <a:pt x="24993" y="10464"/>
                  </a:lnTo>
                  <a:cubicBezTo>
                    <a:pt x="24956" y="10464"/>
                    <a:pt x="24956" y="10427"/>
                    <a:pt x="24919" y="10353"/>
                  </a:cubicBezTo>
                  <a:cubicBezTo>
                    <a:pt x="24845" y="10316"/>
                    <a:pt x="24808" y="10242"/>
                    <a:pt x="24771" y="10131"/>
                  </a:cubicBezTo>
                  <a:cubicBezTo>
                    <a:pt x="24734" y="10057"/>
                    <a:pt x="24734" y="9946"/>
                    <a:pt x="24734" y="9872"/>
                  </a:cubicBezTo>
                  <a:cubicBezTo>
                    <a:pt x="24734" y="9761"/>
                    <a:pt x="24734" y="9687"/>
                    <a:pt x="24771" y="9576"/>
                  </a:cubicBezTo>
                  <a:cubicBezTo>
                    <a:pt x="24808" y="9428"/>
                    <a:pt x="24956" y="9318"/>
                    <a:pt x="25104" y="9244"/>
                  </a:cubicBezTo>
                  <a:cubicBezTo>
                    <a:pt x="25141" y="9207"/>
                    <a:pt x="25215" y="9207"/>
                    <a:pt x="25288" y="9207"/>
                  </a:cubicBezTo>
                  <a:cubicBezTo>
                    <a:pt x="25141" y="9318"/>
                    <a:pt x="25030" y="9354"/>
                    <a:pt x="25030" y="9354"/>
                  </a:cubicBezTo>
                  <a:cubicBezTo>
                    <a:pt x="24771" y="9539"/>
                    <a:pt x="24660" y="9909"/>
                    <a:pt x="24845" y="10168"/>
                  </a:cubicBezTo>
                  <a:cubicBezTo>
                    <a:pt x="24993" y="10353"/>
                    <a:pt x="25178" y="10464"/>
                    <a:pt x="25362" y="10464"/>
                  </a:cubicBezTo>
                  <a:cubicBezTo>
                    <a:pt x="25473" y="10464"/>
                    <a:pt x="25584" y="10427"/>
                    <a:pt x="25695" y="10353"/>
                  </a:cubicBezTo>
                  <a:cubicBezTo>
                    <a:pt x="25732" y="10316"/>
                    <a:pt x="26028" y="10168"/>
                    <a:pt x="26435" y="9872"/>
                  </a:cubicBezTo>
                  <a:cubicBezTo>
                    <a:pt x="26508" y="10353"/>
                    <a:pt x="26582" y="10907"/>
                    <a:pt x="26656" y="11462"/>
                  </a:cubicBezTo>
                  <a:cubicBezTo>
                    <a:pt x="26693" y="12090"/>
                    <a:pt x="26804" y="12645"/>
                    <a:pt x="26841" y="13236"/>
                  </a:cubicBezTo>
                  <a:cubicBezTo>
                    <a:pt x="26952" y="14419"/>
                    <a:pt x="27026" y="15639"/>
                    <a:pt x="27063" y="16749"/>
                  </a:cubicBezTo>
                  <a:cubicBezTo>
                    <a:pt x="27137" y="17303"/>
                    <a:pt x="27137" y="17858"/>
                    <a:pt x="27137" y="18375"/>
                  </a:cubicBezTo>
                  <a:lnTo>
                    <a:pt x="27137" y="19780"/>
                  </a:lnTo>
                  <a:cubicBezTo>
                    <a:pt x="27137" y="21592"/>
                    <a:pt x="27026" y="22812"/>
                    <a:pt x="27026" y="22812"/>
                  </a:cubicBezTo>
                  <a:cubicBezTo>
                    <a:pt x="27026" y="22812"/>
                    <a:pt x="27211" y="21592"/>
                    <a:pt x="27396" y="19780"/>
                  </a:cubicBezTo>
                  <a:cubicBezTo>
                    <a:pt x="27433" y="19337"/>
                    <a:pt x="27507" y="18856"/>
                    <a:pt x="27544" y="18375"/>
                  </a:cubicBezTo>
                  <a:cubicBezTo>
                    <a:pt x="27581" y="17858"/>
                    <a:pt x="27618" y="17303"/>
                    <a:pt x="27618" y="16749"/>
                  </a:cubicBezTo>
                  <a:cubicBezTo>
                    <a:pt x="27692" y="15639"/>
                    <a:pt x="27692" y="14382"/>
                    <a:pt x="27692" y="13199"/>
                  </a:cubicBezTo>
                  <a:cubicBezTo>
                    <a:pt x="27692" y="12571"/>
                    <a:pt x="27618" y="11979"/>
                    <a:pt x="27618" y="11388"/>
                  </a:cubicBezTo>
                  <a:cubicBezTo>
                    <a:pt x="27618" y="10796"/>
                    <a:pt x="27581" y="10168"/>
                    <a:pt x="27544" y="9613"/>
                  </a:cubicBezTo>
                  <a:cubicBezTo>
                    <a:pt x="27544" y="9428"/>
                    <a:pt x="27507" y="9244"/>
                    <a:pt x="27507" y="9059"/>
                  </a:cubicBezTo>
                  <a:lnTo>
                    <a:pt x="27507" y="9059"/>
                  </a:lnTo>
                  <a:cubicBezTo>
                    <a:pt x="27692" y="10168"/>
                    <a:pt x="27876" y="11425"/>
                    <a:pt x="28061" y="12756"/>
                  </a:cubicBezTo>
                  <a:cubicBezTo>
                    <a:pt x="28135" y="13495"/>
                    <a:pt x="28246" y="14309"/>
                    <a:pt x="28283" y="15085"/>
                  </a:cubicBezTo>
                  <a:cubicBezTo>
                    <a:pt x="28320" y="15492"/>
                    <a:pt x="28320" y="15861"/>
                    <a:pt x="28357" y="16268"/>
                  </a:cubicBezTo>
                  <a:cubicBezTo>
                    <a:pt x="28431" y="16712"/>
                    <a:pt x="28431" y="17081"/>
                    <a:pt x="28431" y="17488"/>
                  </a:cubicBezTo>
                  <a:lnTo>
                    <a:pt x="28431" y="18080"/>
                  </a:lnTo>
                  <a:lnTo>
                    <a:pt x="28431" y="18671"/>
                  </a:lnTo>
                  <a:lnTo>
                    <a:pt x="28431" y="19891"/>
                  </a:lnTo>
                  <a:cubicBezTo>
                    <a:pt x="28431" y="20668"/>
                    <a:pt x="28431" y="21444"/>
                    <a:pt x="28357" y="22257"/>
                  </a:cubicBezTo>
                  <a:cubicBezTo>
                    <a:pt x="28357" y="22923"/>
                    <a:pt x="28320" y="23625"/>
                    <a:pt x="28320" y="24328"/>
                  </a:cubicBezTo>
                  <a:cubicBezTo>
                    <a:pt x="28135" y="24217"/>
                    <a:pt x="27950" y="24180"/>
                    <a:pt x="27729" y="24106"/>
                  </a:cubicBezTo>
                  <a:cubicBezTo>
                    <a:pt x="26250" y="23551"/>
                    <a:pt x="24660" y="23255"/>
                    <a:pt x="23107" y="23255"/>
                  </a:cubicBezTo>
                  <a:cubicBezTo>
                    <a:pt x="22405" y="23255"/>
                    <a:pt x="21702" y="23292"/>
                    <a:pt x="21074" y="23440"/>
                  </a:cubicBezTo>
                  <a:cubicBezTo>
                    <a:pt x="21111" y="23218"/>
                    <a:pt x="21111" y="22997"/>
                    <a:pt x="21148" y="22701"/>
                  </a:cubicBezTo>
                  <a:cubicBezTo>
                    <a:pt x="21222" y="22294"/>
                    <a:pt x="21222" y="21888"/>
                    <a:pt x="21259" y="21444"/>
                  </a:cubicBezTo>
                  <a:lnTo>
                    <a:pt x="21259" y="20224"/>
                  </a:lnTo>
                  <a:cubicBezTo>
                    <a:pt x="21259" y="19780"/>
                    <a:pt x="21259" y="19374"/>
                    <a:pt x="21222" y="19004"/>
                  </a:cubicBezTo>
                  <a:cubicBezTo>
                    <a:pt x="21222" y="18597"/>
                    <a:pt x="21148" y="18227"/>
                    <a:pt x="21111" y="17895"/>
                  </a:cubicBezTo>
                  <a:cubicBezTo>
                    <a:pt x="21074" y="17525"/>
                    <a:pt x="21037" y="17192"/>
                    <a:pt x="21037" y="16897"/>
                  </a:cubicBezTo>
                  <a:cubicBezTo>
                    <a:pt x="20889" y="15640"/>
                    <a:pt x="20704" y="14789"/>
                    <a:pt x="20704" y="14789"/>
                  </a:cubicBezTo>
                  <a:lnTo>
                    <a:pt x="20704" y="14789"/>
                  </a:lnTo>
                  <a:cubicBezTo>
                    <a:pt x="20704" y="14789"/>
                    <a:pt x="20778" y="15640"/>
                    <a:pt x="20852" y="16897"/>
                  </a:cubicBezTo>
                  <a:lnTo>
                    <a:pt x="20852" y="17895"/>
                  </a:lnTo>
                  <a:cubicBezTo>
                    <a:pt x="20852" y="18264"/>
                    <a:pt x="20852" y="18634"/>
                    <a:pt x="20778" y="19004"/>
                  </a:cubicBezTo>
                  <a:cubicBezTo>
                    <a:pt x="20778" y="19374"/>
                    <a:pt x="20741" y="19780"/>
                    <a:pt x="20704" y="20224"/>
                  </a:cubicBezTo>
                  <a:cubicBezTo>
                    <a:pt x="20704" y="20520"/>
                    <a:pt x="20667" y="20852"/>
                    <a:pt x="20593" y="21185"/>
                  </a:cubicBezTo>
                  <a:lnTo>
                    <a:pt x="20593" y="20594"/>
                  </a:lnTo>
                  <a:cubicBezTo>
                    <a:pt x="20593" y="20039"/>
                    <a:pt x="20556" y="19484"/>
                    <a:pt x="20556" y="18930"/>
                  </a:cubicBezTo>
                  <a:cubicBezTo>
                    <a:pt x="20519" y="17821"/>
                    <a:pt x="20482" y="16749"/>
                    <a:pt x="20371" y="15676"/>
                  </a:cubicBezTo>
                  <a:cubicBezTo>
                    <a:pt x="20223" y="13569"/>
                    <a:pt x="20039" y="11610"/>
                    <a:pt x="19817" y="9946"/>
                  </a:cubicBezTo>
                  <a:cubicBezTo>
                    <a:pt x="19743" y="9133"/>
                    <a:pt x="19595" y="8319"/>
                    <a:pt x="19484" y="7654"/>
                  </a:cubicBezTo>
                  <a:cubicBezTo>
                    <a:pt x="19410" y="6951"/>
                    <a:pt x="19262" y="6360"/>
                    <a:pt x="19188" y="5879"/>
                  </a:cubicBezTo>
                  <a:cubicBezTo>
                    <a:pt x="19077" y="5362"/>
                    <a:pt x="19003" y="4992"/>
                    <a:pt x="18929" y="4770"/>
                  </a:cubicBezTo>
                  <a:cubicBezTo>
                    <a:pt x="18893" y="4511"/>
                    <a:pt x="18856" y="4363"/>
                    <a:pt x="18856" y="4363"/>
                  </a:cubicBezTo>
                  <a:lnTo>
                    <a:pt x="18856" y="4326"/>
                  </a:lnTo>
                  <a:cubicBezTo>
                    <a:pt x="18856" y="4253"/>
                    <a:pt x="18856" y="4253"/>
                    <a:pt x="18819" y="4216"/>
                  </a:cubicBezTo>
                  <a:cubicBezTo>
                    <a:pt x="19484" y="3587"/>
                    <a:pt x="20445" y="2922"/>
                    <a:pt x="21924" y="2922"/>
                  </a:cubicBezTo>
                  <a:close/>
                  <a:moveTo>
                    <a:pt x="36306" y="9207"/>
                  </a:moveTo>
                  <a:cubicBezTo>
                    <a:pt x="36232" y="9244"/>
                    <a:pt x="36158" y="9354"/>
                    <a:pt x="36084" y="9391"/>
                  </a:cubicBezTo>
                  <a:cubicBezTo>
                    <a:pt x="35788" y="9613"/>
                    <a:pt x="35566" y="9798"/>
                    <a:pt x="35344" y="9946"/>
                  </a:cubicBezTo>
                  <a:cubicBezTo>
                    <a:pt x="35332" y="9954"/>
                    <a:pt x="35321" y="9962"/>
                    <a:pt x="35309" y="9970"/>
                  </a:cubicBezTo>
                  <a:lnTo>
                    <a:pt x="35309" y="9970"/>
                  </a:lnTo>
                  <a:lnTo>
                    <a:pt x="35418" y="12164"/>
                  </a:lnTo>
                  <a:cubicBezTo>
                    <a:pt x="35418" y="12534"/>
                    <a:pt x="35492" y="12904"/>
                    <a:pt x="35492" y="13273"/>
                  </a:cubicBezTo>
                  <a:cubicBezTo>
                    <a:pt x="35492" y="13643"/>
                    <a:pt x="35492" y="14013"/>
                    <a:pt x="35529" y="14382"/>
                  </a:cubicBezTo>
                  <a:cubicBezTo>
                    <a:pt x="35566" y="15122"/>
                    <a:pt x="35566" y="15824"/>
                    <a:pt x="35566" y="16527"/>
                  </a:cubicBezTo>
                  <a:cubicBezTo>
                    <a:pt x="35566" y="17895"/>
                    <a:pt x="35566" y="19189"/>
                    <a:pt x="35529" y="20335"/>
                  </a:cubicBezTo>
                  <a:cubicBezTo>
                    <a:pt x="35492" y="22553"/>
                    <a:pt x="35344" y="24106"/>
                    <a:pt x="35344" y="24106"/>
                  </a:cubicBezTo>
                  <a:cubicBezTo>
                    <a:pt x="35344" y="24106"/>
                    <a:pt x="35529" y="22627"/>
                    <a:pt x="35751" y="20409"/>
                  </a:cubicBezTo>
                  <a:cubicBezTo>
                    <a:pt x="35862" y="19300"/>
                    <a:pt x="35973" y="18006"/>
                    <a:pt x="36084" y="16564"/>
                  </a:cubicBezTo>
                  <a:cubicBezTo>
                    <a:pt x="36121" y="15861"/>
                    <a:pt x="36158" y="15122"/>
                    <a:pt x="36158" y="14382"/>
                  </a:cubicBezTo>
                  <a:cubicBezTo>
                    <a:pt x="36158" y="14013"/>
                    <a:pt x="36232" y="13643"/>
                    <a:pt x="36232" y="13273"/>
                  </a:cubicBezTo>
                  <a:lnTo>
                    <a:pt x="36232" y="12164"/>
                  </a:lnTo>
                  <a:lnTo>
                    <a:pt x="36232" y="9946"/>
                  </a:lnTo>
                  <a:lnTo>
                    <a:pt x="36232" y="9687"/>
                  </a:lnTo>
                  <a:cubicBezTo>
                    <a:pt x="36232" y="9872"/>
                    <a:pt x="36269" y="9983"/>
                    <a:pt x="36269" y="10168"/>
                  </a:cubicBezTo>
                  <a:cubicBezTo>
                    <a:pt x="36306" y="10907"/>
                    <a:pt x="36417" y="11647"/>
                    <a:pt x="36417" y="12460"/>
                  </a:cubicBezTo>
                  <a:cubicBezTo>
                    <a:pt x="36454" y="13236"/>
                    <a:pt x="36491" y="13976"/>
                    <a:pt x="36491" y="14789"/>
                  </a:cubicBezTo>
                  <a:lnTo>
                    <a:pt x="36491" y="17155"/>
                  </a:lnTo>
                  <a:cubicBezTo>
                    <a:pt x="36491" y="17932"/>
                    <a:pt x="36454" y="18671"/>
                    <a:pt x="36417" y="19411"/>
                  </a:cubicBezTo>
                  <a:cubicBezTo>
                    <a:pt x="36306" y="20889"/>
                    <a:pt x="36158" y="22257"/>
                    <a:pt x="36047" y="23403"/>
                  </a:cubicBezTo>
                  <a:cubicBezTo>
                    <a:pt x="35862" y="24549"/>
                    <a:pt x="35677" y="25511"/>
                    <a:pt x="35529" y="26176"/>
                  </a:cubicBezTo>
                  <a:cubicBezTo>
                    <a:pt x="35418" y="26509"/>
                    <a:pt x="35381" y="26731"/>
                    <a:pt x="35308" y="26916"/>
                  </a:cubicBezTo>
                  <a:cubicBezTo>
                    <a:pt x="35234" y="26990"/>
                    <a:pt x="35234" y="27063"/>
                    <a:pt x="35234" y="27100"/>
                  </a:cubicBezTo>
                  <a:cubicBezTo>
                    <a:pt x="35234" y="27137"/>
                    <a:pt x="35197" y="27137"/>
                    <a:pt x="35197" y="27137"/>
                  </a:cubicBezTo>
                  <a:cubicBezTo>
                    <a:pt x="35123" y="27433"/>
                    <a:pt x="35234" y="27692"/>
                    <a:pt x="35492" y="27840"/>
                  </a:cubicBezTo>
                  <a:cubicBezTo>
                    <a:pt x="35553" y="27857"/>
                    <a:pt x="35619" y="27867"/>
                    <a:pt x="35684" y="27867"/>
                  </a:cubicBezTo>
                  <a:cubicBezTo>
                    <a:pt x="35894" y="27867"/>
                    <a:pt x="36101" y="27770"/>
                    <a:pt x="36158" y="27544"/>
                  </a:cubicBezTo>
                  <a:cubicBezTo>
                    <a:pt x="36158" y="27544"/>
                    <a:pt x="36158" y="27507"/>
                    <a:pt x="36232" y="27470"/>
                  </a:cubicBezTo>
                  <a:cubicBezTo>
                    <a:pt x="36232" y="27433"/>
                    <a:pt x="36269" y="27322"/>
                    <a:pt x="36306" y="27248"/>
                  </a:cubicBezTo>
                  <a:cubicBezTo>
                    <a:pt x="36306" y="27174"/>
                    <a:pt x="36343" y="27137"/>
                    <a:pt x="36343" y="27137"/>
                  </a:cubicBezTo>
                  <a:cubicBezTo>
                    <a:pt x="36454" y="26990"/>
                    <a:pt x="36528" y="26805"/>
                    <a:pt x="36638" y="26583"/>
                  </a:cubicBezTo>
                  <a:cubicBezTo>
                    <a:pt x="36712" y="26361"/>
                    <a:pt x="36860" y="26139"/>
                    <a:pt x="36971" y="25843"/>
                  </a:cubicBezTo>
                  <a:cubicBezTo>
                    <a:pt x="37045" y="25585"/>
                    <a:pt x="37156" y="25289"/>
                    <a:pt x="37267" y="24956"/>
                  </a:cubicBezTo>
                  <a:cubicBezTo>
                    <a:pt x="37378" y="24660"/>
                    <a:pt x="37452" y="24328"/>
                    <a:pt x="37563" y="23958"/>
                  </a:cubicBezTo>
                  <a:cubicBezTo>
                    <a:pt x="37637" y="23588"/>
                    <a:pt x="37748" y="23255"/>
                    <a:pt x="37785" y="22886"/>
                  </a:cubicBezTo>
                  <a:cubicBezTo>
                    <a:pt x="37822" y="22516"/>
                    <a:pt x="37932" y="22146"/>
                    <a:pt x="37969" y="21777"/>
                  </a:cubicBezTo>
                  <a:cubicBezTo>
                    <a:pt x="38080" y="21037"/>
                    <a:pt x="38154" y="20298"/>
                    <a:pt x="38191" y="19558"/>
                  </a:cubicBezTo>
                  <a:cubicBezTo>
                    <a:pt x="38265" y="18856"/>
                    <a:pt x="38302" y="18227"/>
                    <a:pt x="38302" y="17636"/>
                  </a:cubicBezTo>
                  <a:cubicBezTo>
                    <a:pt x="38339" y="16527"/>
                    <a:pt x="38302" y="15787"/>
                    <a:pt x="38302" y="15787"/>
                  </a:cubicBezTo>
                  <a:cubicBezTo>
                    <a:pt x="38302" y="15787"/>
                    <a:pt x="38265" y="16527"/>
                    <a:pt x="38154" y="17636"/>
                  </a:cubicBezTo>
                  <a:cubicBezTo>
                    <a:pt x="38117" y="18190"/>
                    <a:pt x="38006" y="18819"/>
                    <a:pt x="37932" y="19521"/>
                  </a:cubicBezTo>
                  <a:cubicBezTo>
                    <a:pt x="37822" y="20224"/>
                    <a:pt x="37711" y="20963"/>
                    <a:pt x="37526" y="21629"/>
                  </a:cubicBezTo>
                  <a:cubicBezTo>
                    <a:pt x="37452" y="21777"/>
                    <a:pt x="37452" y="21925"/>
                    <a:pt x="37415" y="22072"/>
                  </a:cubicBezTo>
                  <a:cubicBezTo>
                    <a:pt x="37526" y="21222"/>
                    <a:pt x="37600" y="20335"/>
                    <a:pt x="37711" y="19411"/>
                  </a:cubicBezTo>
                  <a:cubicBezTo>
                    <a:pt x="37748" y="18671"/>
                    <a:pt x="37785" y="17895"/>
                    <a:pt x="37822" y="17118"/>
                  </a:cubicBezTo>
                  <a:cubicBezTo>
                    <a:pt x="37895" y="16342"/>
                    <a:pt x="37895" y="15529"/>
                    <a:pt x="37895" y="14715"/>
                  </a:cubicBezTo>
                  <a:cubicBezTo>
                    <a:pt x="37895" y="13939"/>
                    <a:pt x="37895" y="13089"/>
                    <a:pt x="37822" y="12312"/>
                  </a:cubicBezTo>
                  <a:cubicBezTo>
                    <a:pt x="37792" y="11755"/>
                    <a:pt x="37786" y="11244"/>
                    <a:pt x="37766" y="10724"/>
                  </a:cubicBezTo>
                  <a:lnTo>
                    <a:pt x="37766" y="10724"/>
                  </a:lnTo>
                  <a:cubicBezTo>
                    <a:pt x="37649" y="10636"/>
                    <a:pt x="37522" y="10561"/>
                    <a:pt x="37415" y="10427"/>
                  </a:cubicBezTo>
                  <a:lnTo>
                    <a:pt x="36971" y="9946"/>
                  </a:lnTo>
                  <a:cubicBezTo>
                    <a:pt x="36823" y="9761"/>
                    <a:pt x="36638" y="9576"/>
                    <a:pt x="36454" y="9391"/>
                  </a:cubicBezTo>
                  <a:cubicBezTo>
                    <a:pt x="36417" y="9354"/>
                    <a:pt x="36343" y="9244"/>
                    <a:pt x="36306" y="9207"/>
                  </a:cubicBezTo>
                  <a:close/>
                  <a:moveTo>
                    <a:pt x="43024" y="11653"/>
                  </a:moveTo>
                  <a:lnTo>
                    <a:pt x="43024" y="11653"/>
                  </a:lnTo>
                  <a:cubicBezTo>
                    <a:pt x="43070" y="11941"/>
                    <a:pt x="43112" y="12227"/>
                    <a:pt x="43145" y="12497"/>
                  </a:cubicBezTo>
                  <a:cubicBezTo>
                    <a:pt x="43219" y="12682"/>
                    <a:pt x="43219" y="12867"/>
                    <a:pt x="43256" y="13052"/>
                  </a:cubicBezTo>
                  <a:lnTo>
                    <a:pt x="43330" y="13643"/>
                  </a:lnTo>
                  <a:cubicBezTo>
                    <a:pt x="43404" y="14013"/>
                    <a:pt x="43441" y="14419"/>
                    <a:pt x="43478" y="14789"/>
                  </a:cubicBezTo>
                  <a:cubicBezTo>
                    <a:pt x="43589" y="15603"/>
                    <a:pt x="43626" y="16379"/>
                    <a:pt x="43700" y="17155"/>
                  </a:cubicBezTo>
                  <a:cubicBezTo>
                    <a:pt x="43774" y="17932"/>
                    <a:pt x="43811" y="18671"/>
                    <a:pt x="43811" y="19411"/>
                  </a:cubicBezTo>
                  <a:cubicBezTo>
                    <a:pt x="43811" y="20150"/>
                    <a:pt x="43848" y="20889"/>
                    <a:pt x="43811" y="21555"/>
                  </a:cubicBezTo>
                  <a:cubicBezTo>
                    <a:pt x="43811" y="22257"/>
                    <a:pt x="43774" y="22886"/>
                    <a:pt x="43774" y="23440"/>
                  </a:cubicBezTo>
                  <a:cubicBezTo>
                    <a:pt x="43700" y="24660"/>
                    <a:pt x="43626" y="25622"/>
                    <a:pt x="43589" y="26324"/>
                  </a:cubicBezTo>
                  <a:cubicBezTo>
                    <a:pt x="43515" y="26990"/>
                    <a:pt x="43441" y="27359"/>
                    <a:pt x="43441" y="27359"/>
                  </a:cubicBezTo>
                  <a:cubicBezTo>
                    <a:pt x="43441" y="27359"/>
                    <a:pt x="43515" y="26990"/>
                    <a:pt x="43626" y="26324"/>
                  </a:cubicBezTo>
                  <a:cubicBezTo>
                    <a:pt x="43700" y="25622"/>
                    <a:pt x="43848" y="24660"/>
                    <a:pt x="43996" y="23440"/>
                  </a:cubicBezTo>
                  <a:cubicBezTo>
                    <a:pt x="44033" y="22849"/>
                    <a:pt x="44144" y="22183"/>
                    <a:pt x="44180" y="21518"/>
                  </a:cubicBezTo>
                  <a:cubicBezTo>
                    <a:pt x="44217" y="20815"/>
                    <a:pt x="44254" y="20113"/>
                    <a:pt x="44328" y="19337"/>
                  </a:cubicBezTo>
                  <a:cubicBezTo>
                    <a:pt x="44365" y="18597"/>
                    <a:pt x="44365" y="17821"/>
                    <a:pt x="44365" y="17007"/>
                  </a:cubicBezTo>
                  <a:cubicBezTo>
                    <a:pt x="44365" y="16416"/>
                    <a:pt x="44365" y="15787"/>
                    <a:pt x="44328" y="15159"/>
                  </a:cubicBezTo>
                  <a:lnTo>
                    <a:pt x="44328" y="15159"/>
                  </a:lnTo>
                  <a:cubicBezTo>
                    <a:pt x="44365" y="15307"/>
                    <a:pt x="44365" y="15492"/>
                    <a:pt x="44402" y="15639"/>
                  </a:cubicBezTo>
                  <a:cubicBezTo>
                    <a:pt x="44513" y="16379"/>
                    <a:pt x="44587" y="17155"/>
                    <a:pt x="44698" y="17895"/>
                  </a:cubicBezTo>
                  <a:cubicBezTo>
                    <a:pt x="44735" y="18634"/>
                    <a:pt x="44809" y="19411"/>
                    <a:pt x="44883" y="20150"/>
                  </a:cubicBezTo>
                  <a:cubicBezTo>
                    <a:pt x="44920" y="20520"/>
                    <a:pt x="44920" y="20889"/>
                    <a:pt x="44920" y="21259"/>
                  </a:cubicBezTo>
                  <a:lnTo>
                    <a:pt x="44920" y="22368"/>
                  </a:lnTo>
                  <a:cubicBezTo>
                    <a:pt x="44920" y="23071"/>
                    <a:pt x="44920" y="23773"/>
                    <a:pt x="44883" y="24475"/>
                  </a:cubicBezTo>
                  <a:cubicBezTo>
                    <a:pt x="44809" y="25104"/>
                    <a:pt x="44772" y="25696"/>
                    <a:pt x="44735" y="26324"/>
                  </a:cubicBezTo>
                  <a:cubicBezTo>
                    <a:pt x="44698" y="26879"/>
                    <a:pt x="44587" y="27359"/>
                    <a:pt x="44513" y="27840"/>
                  </a:cubicBezTo>
                  <a:cubicBezTo>
                    <a:pt x="44402" y="28283"/>
                    <a:pt x="44328" y="28653"/>
                    <a:pt x="44254" y="28986"/>
                  </a:cubicBezTo>
                  <a:cubicBezTo>
                    <a:pt x="44180" y="29319"/>
                    <a:pt x="44144" y="29540"/>
                    <a:pt x="44070" y="29725"/>
                  </a:cubicBezTo>
                  <a:cubicBezTo>
                    <a:pt x="44033" y="29873"/>
                    <a:pt x="43996" y="29947"/>
                    <a:pt x="43996" y="29947"/>
                  </a:cubicBezTo>
                  <a:cubicBezTo>
                    <a:pt x="43885" y="30243"/>
                    <a:pt x="44033" y="30576"/>
                    <a:pt x="44328" y="30650"/>
                  </a:cubicBezTo>
                  <a:cubicBezTo>
                    <a:pt x="44393" y="30688"/>
                    <a:pt x="44462" y="30704"/>
                    <a:pt x="44530" y="30704"/>
                  </a:cubicBezTo>
                  <a:cubicBezTo>
                    <a:pt x="44659" y="30704"/>
                    <a:pt x="44787" y="30648"/>
                    <a:pt x="44883" y="30576"/>
                  </a:cubicBezTo>
                  <a:cubicBezTo>
                    <a:pt x="44883" y="30576"/>
                    <a:pt x="44920" y="30502"/>
                    <a:pt x="44957" y="30428"/>
                  </a:cubicBezTo>
                  <a:cubicBezTo>
                    <a:pt x="44994" y="30317"/>
                    <a:pt x="45142" y="30243"/>
                    <a:pt x="45253" y="30095"/>
                  </a:cubicBezTo>
                  <a:cubicBezTo>
                    <a:pt x="45327" y="29947"/>
                    <a:pt x="45474" y="29762"/>
                    <a:pt x="45622" y="29540"/>
                  </a:cubicBezTo>
                  <a:cubicBezTo>
                    <a:pt x="45659" y="29467"/>
                    <a:pt x="45733" y="29319"/>
                    <a:pt x="45807" y="29171"/>
                  </a:cubicBezTo>
                  <a:cubicBezTo>
                    <a:pt x="45844" y="29023"/>
                    <a:pt x="45918" y="28912"/>
                    <a:pt x="45992" y="28764"/>
                  </a:cubicBezTo>
                  <a:cubicBezTo>
                    <a:pt x="46214" y="28210"/>
                    <a:pt x="46436" y="27507"/>
                    <a:pt x="46584" y="26768"/>
                  </a:cubicBezTo>
                  <a:cubicBezTo>
                    <a:pt x="46658" y="26398"/>
                    <a:pt x="46731" y="26028"/>
                    <a:pt x="46768" y="25659"/>
                  </a:cubicBezTo>
                  <a:cubicBezTo>
                    <a:pt x="46805" y="25289"/>
                    <a:pt x="46842" y="24882"/>
                    <a:pt x="46916" y="24512"/>
                  </a:cubicBezTo>
                  <a:cubicBezTo>
                    <a:pt x="47027" y="22923"/>
                    <a:pt x="46990" y="21370"/>
                    <a:pt x="46916" y="20224"/>
                  </a:cubicBezTo>
                  <a:cubicBezTo>
                    <a:pt x="46805" y="19041"/>
                    <a:pt x="46731" y="18265"/>
                    <a:pt x="46731" y="18264"/>
                  </a:cubicBezTo>
                  <a:lnTo>
                    <a:pt x="46731" y="18264"/>
                  </a:lnTo>
                  <a:cubicBezTo>
                    <a:pt x="46731" y="18265"/>
                    <a:pt x="46768" y="19041"/>
                    <a:pt x="46768" y="20224"/>
                  </a:cubicBezTo>
                  <a:cubicBezTo>
                    <a:pt x="46768" y="21370"/>
                    <a:pt x="46658" y="22923"/>
                    <a:pt x="46436" y="24475"/>
                  </a:cubicBezTo>
                  <a:cubicBezTo>
                    <a:pt x="46399" y="24845"/>
                    <a:pt x="46288" y="25215"/>
                    <a:pt x="46214" y="25585"/>
                  </a:cubicBezTo>
                  <a:cubicBezTo>
                    <a:pt x="46103" y="25954"/>
                    <a:pt x="46029" y="26324"/>
                    <a:pt x="45918" y="26620"/>
                  </a:cubicBezTo>
                  <a:cubicBezTo>
                    <a:pt x="45881" y="26731"/>
                    <a:pt x="45881" y="26805"/>
                    <a:pt x="45844" y="26916"/>
                  </a:cubicBezTo>
                  <a:cubicBezTo>
                    <a:pt x="45881" y="26731"/>
                    <a:pt x="45881" y="26583"/>
                    <a:pt x="45918" y="26398"/>
                  </a:cubicBezTo>
                  <a:cubicBezTo>
                    <a:pt x="46029" y="25806"/>
                    <a:pt x="46066" y="25141"/>
                    <a:pt x="46103" y="24512"/>
                  </a:cubicBezTo>
                  <a:cubicBezTo>
                    <a:pt x="46177" y="23810"/>
                    <a:pt x="46214" y="23108"/>
                    <a:pt x="46214" y="22368"/>
                  </a:cubicBezTo>
                  <a:lnTo>
                    <a:pt x="46214" y="21259"/>
                  </a:lnTo>
                  <a:lnTo>
                    <a:pt x="46214" y="20113"/>
                  </a:lnTo>
                  <a:cubicBezTo>
                    <a:pt x="46214" y="19337"/>
                    <a:pt x="46177" y="18560"/>
                    <a:pt x="46066" y="17747"/>
                  </a:cubicBezTo>
                  <a:cubicBezTo>
                    <a:pt x="46029" y="16970"/>
                    <a:pt x="45918" y="16231"/>
                    <a:pt x="45844" y="15455"/>
                  </a:cubicBezTo>
                  <a:cubicBezTo>
                    <a:pt x="45759" y="14855"/>
                    <a:pt x="45695" y="14278"/>
                    <a:pt x="45602" y="13706"/>
                  </a:cubicBezTo>
                  <a:lnTo>
                    <a:pt x="45602" y="13706"/>
                  </a:lnTo>
                  <a:cubicBezTo>
                    <a:pt x="45731" y="13763"/>
                    <a:pt x="45853" y="13795"/>
                    <a:pt x="45918" y="13828"/>
                  </a:cubicBezTo>
                  <a:cubicBezTo>
                    <a:pt x="46177" y="13865"/>
                    <a:pt x="46251" y="13939"/>
                    <a:pt x="46251" y="13939"/>
                  </a:cubicBezTo>
                  <a:cubicBezTo>
                    <a:pt x="46251" y="13939"/>
                    <a:pt x="46177" y="13828"/>
                    <a:pt x="45992" y="13754"/>
                  </a:cubicBezTo>
                  <a:cubicBezTo>
                    <a:pt x="45881" y="13680"/>
                    <a:pt x="45807" y="13643"/>
                    <a:pt x="45659" y="13569"/>
                  </a:cubicBezTo>
                  <a:lnTo>
                    <a:pt x="45568" y="13503"/>
                  </a:lnTo>
                  <a:lnTo>
                    <a:pt x="45568" y="13503"/>
                  </a:lnTo>
                  <a:cubicBezTo>
                    <a:pt x="45580" y="13570"/>
                    <a:pt x="45591" y="13638"/>
                    <a:pt x="45602" y="13706"/>
                  </a:cubicBezTo>
                  <a:lnTo>
                    <a:pt x="45602" y="13706"/>
                  </a:lnTo>
                  <a:cubicBezTo>
                    <a:pt x="45584" y="13698"/>
                    <a:pt x="45566" y="13689"/>
                    <a:pt x="45548" y="13680"/>
                  </a:cubicBezTo>
                  <a:cubicBezTo>
                    <a:pt x="45437" y="13643"/>
                    <a:pt x="45290" y="13569"/>
                    <a:pt x="45142" y="13458"/>
                  </a:cubicBezTo>
                  <a:cubicBezTo>
                    <a:pt x="45068" y="13421"/>
                    <a:pt x="44957" y="13384"/>
                    <a:pt x="44920" y="13310"/>
                  </a:cubicBezTo>
                  <a:cubicBezTo>
                    <a:pt x="44809" y="13273"/>
                    <a:pt x="44735" y="13236"/>
                    <a:pt x="44698" y="13125"/>
                  </a:cubicBezTo>
                  <a:cubicBezTo>
                    <a:pt x="44513" y="13052"/>
                    <a:pt x="44328" y="12904"/>
                    <a:pt x="44180" y="12756"/>
                  </a:cubicBezTo>
                  <a:cubicBezTo>
                    <a:pt x="43996" y="12645"/>
                    <a:pt x="43811" y="12497"/>
                    <a:pt x="43663" y="12312"/>
                  </a:cubicBezTo>
                  <a:cubicBezTo>
                    <a:pt x="43478" y="12164"/>
                    <a:pt x="43330" y="11979"/>
                    <a:pt x="43145" y="11795"/>
                  </a:cubicBezTo>
                  <a:cubicBezTo>
                    <a:pt x="43104" y="11740"/>
                    <a:pt x="43063" y="11695"/>
                    <a:pt x="43024" y="11653"/>
                  </a:cubicBezTo>
                  <a:close/>
                  <a:moveTo>
                    <a:pt x="23255" y="24402"/>
                  </a:moveTo>
                  <a:cubicBezTo>
                    <a:pt x="24660" y="24402"/>
                    <a:pt x="26102" y="24660"/>
                    <a:pt x="27507" y="25215"/>
                  </a:cubicBezTo>
                  <a:cubicBezTo>
                    <a:pt x="30945" y="26509"/>
                    <a:pt x="33496" y="29171"/>
                    <a:pt x="34716" y="32424"/>
                  </a:cubicBezTo>
                  <a:cubicBezTo>
                    <a:pt x="34605" y="32239"/>
                    <a:pt x="34568" y="32239"/>
                    <a:pt x="34494" y="32165"/>
                  </a:cubicBezTo>
                  <a:cubicBezTo>
                    <a:pt x="34383" y="32054"/>
                    <a:pt x="34235" y="31907"/>
                    <a:pt x="34124" y="31759"/>
                  </a:cubicBezTo>
                  <a:cubicBezTo>
                    <a:pt x="34051" y="31611"/>
                    <a:pt x="33903" y="31426"/>
                    <a:pt x="33866" y="31315"/>
                  </a:cubicBezTo>
                  <a:cubicBezTo>
                    <a:pt x="33829" y="31167"/>
                    <a:pt x="33755" y="31130"/>
                    <a:pt x="33755" y="31056"/>
                  </a:cubicBezTo>
                  <a:lnTo>
                    <a:pt x="33755" y="31019"/>
                  </a:lnTo>
                  <a:cubicBezTo>
                    <a:pt x="33755" y="31019"/>
                    <a:pt x="33738" y="31003"/>
                    <a:pt x="33716" y="31003"/>
                  </a:cubicBezTo>
                  <a:cubicBezTo>
                    <a:pt x="33705" y="31003"/>
                    <a:pt x="33693" y="31007"/>
                    <a:pt x="33681" y="31019"/>
                  </a:cubicBezTo>
                  <a:cubicBezTo>
                    <a:pt x="33644" y="31019"/>
                    <a:pt x="33644" y="31056"/>
                    <a:pt x="33644" y="31130"/>
                  </a:cubicBezTo>
                  <a:lnTo>
                    <a:pt x="33644" y="31389"/>
                  </a:lnTo>
                  <a:cubicBezTo>
                    <a:pt x="33644" y="31500"/>
                    <a:pt x="33681" y="31722"/>
                    <a:pt x="33718" y="31944"/>
                  </a:cubicBezTo>
                  <a:cubicBezTo>
                    <a:pt x="33755" y="32128"/>
                    <a:pt x="33829" y="32350"/>
                    <a:pt x="33903" y="32498"/>
                  </a:cubicBezTo>
                  <a:cubicBezTo>
                    <a:pt x="33829" y="32498"/>
                    <a:pt x="33792" y="32535"/>
                    <a:pt x="33681" y="32535"/>
                  </a:cubicBezTo>
                  <a:lnTo>
                    <a:pt x="33533" y="32387"/>
                  </a:lnTo>
                  <a:cubicBezTo>
                    <a:pt x="33422" y="32276"/>
                    <a:pt x="33311" y="32128"/>
                    <a:pt x="33237" y="31944"/>
                  </a:cubicBezTo>
                  <a:cubicBezTo>
                    <a:pt x="33126" y="31796"/>
                    <a:pt x="33015" y="31611"/>
                    <a:pt x="32941" y="31426"/>
                  </a:cubicBezTo>
                  <a:cubicBezTo>
                    <a:pt x="32904" y="31278"/>
                    <a:pt x="32867" y="31204"/>
                    <a:pt x="32867" y="31204"/>
                  </a:cubicBezTo>
                  <a:cubicBezTo>
                    <a:pt x="32867" y="31167"/>
                    <a:pt x="32794" y="31167"/>
                    <a:pt x="32757" y="31167"/>
                  </a:cubicBezTo>
                  <a:cubicBezTo>
                    <a:pt x="32720" y="31167"/>
                    <a:pt x="32720" y="31204"/>
                    <a:pt x="32683" y="31241"/>
                  </a:cubicBezTo>
                  <a:lnTo>
                    <a:pt x="32683" y="31537"/>
                  </a:lnTo>
                  <a:cubicBezTo>
                    <a:pt x="32683" y="31611"/>
                    <a:pt x="32683" y="31833"/>
                    <a:pt x="32720" y="32091"/>
                  </a:cubicBezTo>
                  <a:cubicBezTo>
                    <a:pt x="32757" y="32276"/>
                    <a:pt x="32794" y="32498"/>
                    <a:pt x="32830" y="32646"/>
                  </a:cubicBezTo>
                  <a:cubicBezTo>
                    <a:pt x="32757" y="32646"/>
                    <a:pt x="32720" y="32646"/>
                    <a:pt x="32609" y="32683"/>
                  </a:cubicBezTo>
                  <a:cubicBezTo>
                    <a:pt x="32572" y="32646"/>
                    <a:pt x="32572" y="32572"/>
                    <a:pt x="32535" y="32535"/>
                  </a:cubicBezTo>
                  <a:cubicBezTo>
                    <a:pt x="32424" y="32387"/>
                    <a:pt x="32276" y="32276"/>
                    <a:pt x="32202" y="32091"/>
                  </a:cubicBezTo>
                  <a:cubicBezTo>
                    <a:pt x="32091" y="31944"/>
                    <a:pt x="32017" y="31759"/>
                    <a:pt x="31980" y="31574"/>
                  </a:cubicBezTo>
                  <a:cubicBezTo>
                    <a:pt x="31906" y="31426"/>
                    <a:pt x="31906" y="31352"/>
                    <a:pt x="31906" y="31352"/>
                  </a:cubicBezTo>
                  <a:cubicBezTo>
                    <a:pt x="31906" y="31278"/>
                    <a:pt x="31869" y="31278"/>
                    <a:pt x="31832" y="31278"/>
                  </a:cubicBezTo>
                  <a:cubicBezTo>
                    <a:pt x="31795" y="31278"/>
                    <a:pt x="31795" y="31352"/>
                    <a:pt x="31721" y="31352"/>
                  </a:cubicBezTo>
                  <a:cubicBezTo>
                    <a:pt x="31721" y="31352"/>
                    <a:pt x="31721" y="31426"/>
                    <a:pt x="31684" y="31611"/>
                  </a:cubicBezTo>
                  <a:lnTo>
                    <a:pt x="31684" y="32165"/>
                  </a:lnTo>
                  <a:cubicBezTo>
                    <a:pt x="31684" y="32350"/>
                    <a:pt x="31721" y="32535"/>
                    <a:pt x="31795" y="32720"/>
                  </a:cubicBezTo>
                  <a:lnTo>
                    <a:pt x="31537" y="32720"/>
                  </a:lnTo>
                  <a:cubicBezTo>
                    <a:pt x="31537" y="32683"/>
                    <a:pt x="31500" y="32683"/>
                    <a:pt x="31463" y="32646"/>
                  </a:cubicBezTo>
                  <a:cubicBezTo>
                    <a:pt x="31352" y="32498"/>
                    <a:pt x="31278" y="32313"/>
                    <a:pt x="31167" y="32165"/>
                  </a:cubicBezTo>
                  <a:cubicBezTo>
                    <a:pt x="31093" y="32018"/>
                    <a:pt x="31056" y="31796"/>
                    <a:pt x="30982" y="31648"/>
                  </a:cubicBezTo>
                  <a:cubicBezTo>
                    <a:pt x="30945" y="31537"/>
                    <a:pt x="30945" y="31426"/>
                    <a:pt x="30945" y="31426"/>
                  </a:cubicBezTo>
                  <a:cubicBezTo>
                    <a:pt x="30945" y="31389"/>
                    <a:pt x="30908" y="31389"/>
                    <a:pt x="30871" y="31389"/>
                  </a:cubicBezTo>
                  <a:cubicBezTo>
                    <a:pt x="30834" y="31389"/>
                    <a:pt x="30760" y="31389"/>
                    <a:pt x="30760" y="31426"/>
                  </a:cubicBezTo>
                  <a:cubicBezTo>
                    <a:pt x="30760" y="31426"/>
                    <a:pt x="30723" y="31537"/>
                    <a:pt x="30723" y="31722"/>
                  </a:cubicBezTo>
                  <a:cubicBezTo>
                    <a:pt x="30686" y="31907"/>
                    <a:pt x="30686" y="32091"/>
                    <a:pt x="30686" y="32276"/>
                  </a:cubicBezTo>
                  <a:cubicBezTo>
                    <a:pt x="30686" y="32461"/>
                    <a:pt x="30686" y="32646"/>
                    <a:pt x="30723" y="32757"/>
                  </a:cubicBezTo>
                  <a:lnTo>
                    <a:pt x="30464" y="32757"/>
                  </a:lnTo>
                  <a:cubicBezTo>
                    <a:pt x="30464" y="32757"/>
                    <a:pt x="30390" y="32720"/>
                    <a:pt x="30390" y="32683"/>
                  </a:cubicBezTo>
                  <a:cubicBezTo>
                    <a:pt x="30316" y="32535"/>
                    <a:pt x="30206" y="32350"/>
                    <a:pt x="30169" y="32165"/>
                  </a:cubicBezTo>
                  <a:cubicBezTo>
                    <a:pt x="30132" y="31981"/>
                    <a:pt x="30095" y="31796"/>
                    <a:pt x="30021" y="31648"/>
                  </a:cubicBezTo>
                  <a:cubicBezTo>
                    <a:pt x="29984" y="31537"/>
                    <a:pt x="29984" y="31426"/>
                    <a:pt x="29984" y="31426"/>
                  </a:cubicBezTo>
                  <a:cubicBezTo>
                    <a:pt x="29984" y="31389"/>
                    <a:pt x="29947" y="31352"/>
                    <a:pt x="29910" y="31352"/>
                  </a:cubicBezTo>
                  <a:cubicBezTo>
                    <a:pt x="29836" y="31352"/>
                    <a:pt x="29799" y="31389"/>
                    <a:pt x="29799" y="31426"/>
                  </a:cubicBezTo>
                  <a:lnTo>
                    <a:pt x="29799" y="31463"/>
                  </a:lnTo>
                  <a:cubicBezTo>
                    <a:pt x="29799" y="31537"/>
                    <a:pt x="29762" y="31574"/>
                    <a:pt x="29762" y="31648"/>
                  </a:cubicBezTo>
                  <a:cubicBezTo>
                    <a:pt x="29725" y="31759"/>
                    <a:pt x="29725" y="31981"/>
                    <a:pt x="29651" y="32202"/>
                  </a:cubicBezTo>
                  <a:lnTo>
                    <a:pt x="29651" y="32720"/>
                  </a:lnTo>
                  <a:lnTo>
                    <a:pt x="29392" y="32720"/>
                  </a:lnTo>
                  <a:cubicBezTo>
                    <a:pt x="29392" y="32720"/>
                    <a:pt x="29392" y="32683"/>
                    <a:pt x="29355" y="32683"/>
                  </a:cubicBezTo>
                  <a:cubicBezTo>
                    <a:pt x="29244" y="32535"/>
                    <a:pt x="29207" y="32350"/>
                    <a:pt x="29096" y="32165"/>
                  </a:cubicBezTo>
                  <a:cubicBezTo>
                    <a:pt x="29059" y="31981"/>
                    <a:pt x="29022" y="31796"/>
                    <a:pt x="29022" y="31648"/>
                  </a:cubicBezTo>
                  <a:lnTo>
                    <a:pt x="29022" y="31426"/>
                  </a:lnTo>
                  <a:cubicBezTo>
                    <a:pt x="29022" y="31389"/>
                    <a:pt x="28986" y="31352"/>
                    <a:pt x="28986" y="31352"/>
                  </a:cubicBezTo>
                  <a:cubicBezTo>
                    <a:pt x="28912" y="31352"/>
                    <a:pt x="28875" y="31352"/>
                    <a:pt x="28875" y="31389"/>
                  </a:cubicBezTo>
                  <a:cubicBezTo>
                    <a:pt x="28875" y="31389"/>
                    <a:pt x="28838" y="31463"/>
                    <a:pt x="28801" y="31611"/>
                  </a:cubicBezTo>
                  <a:cubicBezTo>
                    <a:pt x="28727" y="31722"/>
                    <a:pt x="28690" y="31944"/>
                    <a:pt x="28653" y="32165"/>
                  </a:cubicBezTo>
                  <a:cubicBezTo>
                    <a:pt x="28653" y="32313"/>
                    <a:pt x="28616" y="32498"/>
                    <a:pt x="28616" y="32646"/>
                  </a:cubicBezTo>
                  <a:cubicBezTo>
                    <a:pt x="28505" y="32646"/>
                    <a:pt x="28431" y="32572"/>
                    <a:pt x="28320" y="32572"/>
                  </a:cubicBezTo>
                  <a:lnTo>
                    <a:pt x="28320" y="32535"/>
                  </a:lnTo>
                  <a:cubicBezTo>
                    <a:pt x="28246" y="32387"/>
                    <a:pt x="28172" y="32202"/>
                    <a:pt x="28135" y="32018"/>
                  </a:cubicBezTo>
                  <a:cubicBezTo>
                    <a:pt x="28098" y="31833"/>
                    <a:pt x="28098" y="31648"/>
                    <a:pt x="28098" y="31537"/>
                  </a:cubicBezTo>
                  <a:lnTo>
                    <a:pt x="28098" y="31278"/>
                  </a:lnTo>
                  <a:cubicBezTo>
                    <a:pt x="28098" y="31241"/>
                    <a:pt x="28098" y="31204"/>
                    <a:pt x="28061" y="31204"/>
                  </a:cubicBezTo>
                  <a:cubicBezTo>
                    <a:pt x="27987" y="31204"/>
                    <a:pt x="27950" y="31204"/>
                    <a:pt x="27950" y="31241"/>
                  </a:cubicBezTo>
                  <a:cubicBezTo>
                    <a:pt x="27950" y="31241"/>
                    <a:pt x="27913" y="31352"/>
                    <a:pt x="27876" y="31463"/>
                  </a:cubicBezTo>
                  <a:cubicBezTo>
                    <a:pt x="27802" y="31648"/>
                    <a:pt x="27729" y="31833"/>
                    <a:pt x="27729" y="32018"/>
                  </a:cubicBezTo>
                  <a:cubicBezTo>
                    <a:pt x="27692" y="32165"/>
                    <a:pt x="27692" y="32350"/>
                    <a:pt x="27692" y="32498"/>
                  </a:cubicBezTo>
                  <a:cubicBezTo>
                    <a:pt x="27581" y="32498"/>
                    <a:pt x="27507" y="32461"/>
                    <a:pt x="27396" y="32461"/>
                  </a:cubicBezTo>
                  <a:cubicBezTo>
                    <a:pt x="27359" y="32313"/>
                    <a:pt x="27322" y="32128"/>
                    <a:pt x="27248" y="31944"/>
                  </a:cubicBezTo>
                  <a:cubicBezTo>
                    <a:pt x="27211" y="31759"/>
                    <a:pt x="27211" y="31574"/>
                    <a:pt x="27211" y="31426"/>
                  </a:cubicBezTo>
                  <a:lnTo>
                    <a:pt x="27211" y="31204"/>
                  </a:lnTo>
                  <a:cubicBezTo>
                    <a:pt x="27211" y="31167"/>
                    <a:pt x="27211" y="31093"/>
                    <a:pt x="27174" y="31093"/>
                  </a:cubicBezTo>
                  <a:cubicBezTo>
                    <a:pt x="27137" y="31093"/>
                    <a:pt x="27063" y="31093"/>
                    <a:pt x="27063" y="31167"/>
                  </a:cubicBezTo>
                  <a:cubicBezTo>
                    <a:pt x="27063" y="31167"/>
                    <a:pt x="27026" y="31241"/>
                    <a:pt x="26952" y="31389"/>
                  </a:cubicBezTo>
                  <a:cubicBezTo>
                    <a:pt x="26841" y="31574"/>
                    <a:pt x="26804" y="31759"/>
                    <a:pt x="26767" y="31944"/>
                  </a:cubicBezTo>
                  <a:cubicBezTo>
                    <a:pt x="26693" y="32091"/>
                    <a:pt x="26693" y="32202"/>
                    <a:pt x="26656" y="32350"/>
                  </a:cubicBezTo>
                  <a:cubicBezTo>
                    <a:pt x="26582" y="32350"/>
                    <a:pt x="26508" y="32313"/>
                    <a:pt x="26435" y="32313"/>
                  </a:cubicBezTo>
                  <a:lnTo>
                    <a:pt x="26398" y="32313"/>
                  </a:lnTo>
                  <a:cubicBezTo>
                    <a:pt x="26324" y="32165"/>
                    <a:pt x="26287" y="31944"/>
                    <a:pt x="26287" y="31796"/>
                  </a:cubicBezTo>
                  <a:lnTo>
                    <a:pt x="26287" y="31278"/>
                  </a:lnTo>
                  <a:cubicBezTo>
                    <a:pt x="26287" y="31167"/>
                    <a:pt x="26324" y="31056"/>
                    <a:pt x="26324" y="31056"/>
                  </a:cubicBezTo>
                  <a:cubicBezTo>
                    <a:pt x="26324" y="31019"/>
                    <a:pt x="26324" y="30982"/>
                    <a:pt x="26287" y="30982"/>
                  </a:cubicBezTo>
                  <a:cubicBezTo>
                    <a:pt x="26250" y="30982"/>
                    <a:pt x="26213" y="30982"/>
                    <a:pt x="26213" y="31019"/>
                  </a:cubicBezTo>
                  <a:cubicBezTo>
                    <a:pt x="26213" y="31019"/>
                    <a:pt x="26139" y="31093"/>
                    <a:pt x="26065" y="31241"/>
                  </a:cubicBezTo>
                  <a:cubicBezTo>
                    <a:pt x="25954" y="31389"/>
                    <a:pt x="25880" y="31611"/>
                    <a:pt x="25843" y="31759"/>
                  </a:cubicBezTo>
                  <a:cubicBezTo>
                    <a:pt x="25769" y="31907"/>
                    <a:pt x="25732" y="32018"/>
                    <a:pt x="25732" y="32165"/>
                  </a:cubicBezTo>
                  <a:cubicBezTo>
                    <a:pt x="25658" y="32128"/>
                    <a:pt x="25547" y="32128"/>
                    <a:pt x="25473" y="32091"/>
                  </a:cubicBezTo>
                  <a:cubicBezTo>
                    <a:pt x="25399" y="31944"/>
                    <a:pt x="25399" y="31722"/>
                    <a:pt x="25399" y="31574"/>
                  </a:cubicBezTo>
                  <a:cubicBezTo>
                    <a:pt x="25399" y="31389"/>
                    <a:pt x="25399" y="31204"/>
                    <a:pt x="25473" y="31056"/>
                  </a:cubicBezTo>
                  <a:cubicBezTo>
                    <a:pt x="25510" y="30908"/>
                    <a:pt x="25510" y="30834"/>
                    <a:pt x="25510" y="30834"/>
                  </a:cubicBezTo>
                  <a:cubicBezTo>
                    <a:pt x="25510" y="30797"/>
                    <a:pt x="25510" y="30761"/>
                    <a:pt x="25473" y="30761"/>
                  </a:cubicBezTo>
                  <a:lnTo>
                    <a:pt x="25362" y="30761"/>
                  </a:lnTo>
                  <a:cubicBezTo>
                    <a:pt x="25362" y="30761"/>
                    <a:pt x="25288" y="30834"/>
                    <a:pt x="25215" y="30982"/>
                  </a:cubicBezTo>
                  <a:cubicBezTo>
                    <a:pt x="25141" y="31130"/>
                    <a:pt x="25030" y="31278"/>
                    <a:pt x="24956" y="31500"/>
                  </a:cubicBezTo>
                  <a:lnTo>
                    <a:pt x="24808" y="31907"/>
                  </a:lnTo>
                  <a:cubicBezTo>
                    <a:pt x="24771" y="31907"/>
                    <a:pt x="24734" y="31870"/>
                    <a:pt x="24660" y="31870"/>
                  </a:cubicBezTo>
                  <a:cubicBezTo>
                    <a:pt x="24623" y="31870"/>
                    <a:pt x="24623" y="31796"/>
                    <a:pt x="24586" y="31796"/>
                  </a:cubicBezTo>
                  <a:cubicBezTo>
                    <a:pt x="24549" y="31611"/>
                    <a:pt x="24549" y="31426"/>
                    <a:pt x="24549" y="31315"/>
                  </a:cubicBezTo>
                  <a:cubicBezTo>
                    <a:pt x="24549" y="31130"/>
                    <a:pt x="24586" y="30945"/>
                    <a:pt x="24623" y="30797"/>
                  </a:cubicBezTo>
                  <a:cubicBezTo>
                    <a:pt x="24660" y="30650"/>
                    <a:pt x="24734" y="30576"/>
                    <a:pt x="24734" y="30576"/>
                  </a:cubicBezTo>
                  <a:cubicBezTo>
                    <a:pt x="24734" y="30502"/>
                    <a:pt x="24734" y="30465"/>
                    <a:pt x="24660" y="30465"/>
                  </a:cubicBezTo>
                  <a:lnTo>
                    <a:pt x="24586" y="30465"/>
                  </a:lnTo>
                  <a:lnTo>
                    <a:pt x="24401" y="30650"/>
                  </a:lnTo>
                  <a:cubicBezTo>
                    <a:pt x="24290" y="30797"/>
                    <a:pt x="24179" y="30982"/>
                    <a:pt x="24068" y="31130"/>
                  </a:cubicBezTo>
                  <a:cubicBezTo>
                    <a:pt x="24031" y="31241"/>
                    <a:pt x="23921" y="31389"/>
                    <a:pt x="23884" y="31537"/>
                  </a:cubicBezTo>
                  <a:lnTo>
                    <a:pt x="23625" y="31389"/>
                  </a:lnTo>
                  <a:lnTo>
                    <a:pt x="23625" y="30871"/>
                  </a:lnTo>
                  <a:cubicBezTo>
                    <a:pt x="23625" y="30687"/>
                    <a:pt x="23662" y="30502"/>
                    <a:pt x="23736" y="30391"/>
                  </a:cubicBezTo>
                  <a:cubicBezTo>
                    <a:pt x="23810" y="30243"/>
                    <a:pt x="23847" y="30132"/>
                    <a:pt x="23847" y="30132"/>
                  </a:cubicBezTo>
                  <a:lnTo>
                    <a:pt x="23847" y="30058"/>
                  </a:lnTo>
                  <a:cubicBezTo>
                    <a:pt x="23834" y="30046"/>
                    <a:pt x="23818" y="30042"/>
                    <a:pt x="23801" y="30042"/>
                  </a:cubicBezTo>
                  <a:cubicBezTo>
                    <a:pt x="23769" y="30042"/>
                    <a:pt x="23736" y="30058"/>
                    <a:pt x="23736" y="30058"/>
                  </a:cubicBezTo>
                  <a:lnTo>
                    <a:pt x="23551" y="30243"/>
                  </a:lnTo>
                  <a:cubicBezTo>
                    <a:pt x="23440" y="30391"/>
                    <a:pt x="23329" y="30576"/>
                    <a:pt x="23181" y="30687"/>
                  </a:cubicBezTo>
                  <a:cubicBezTo>
                    <a:pt x="23107" y="30834"/>
                    <a:pt x="23070" y="30982"/>
                    <a:pt x="22996" y="31130"/>
                  </a:cubicBezTo>
                  <a:lnTo>
                    <a:pt x="22922" y="31056"/>
                  </a:lnTo>
                  <a:cubicBezTo>
                    <a:pt x="22885" y="31056"/>
                    <a:pt x="22811" y="31019"/>
                    <a:pt x="22774" y="31019"/>
                  </a:cubicBezTo>
                  <a:lnTo>
                    <a:pt x="22737" y="31019"/>
                  </a:lnTo>
                  <a:lnTo>
                    <a:pt x="22737" y="30982"/>
                  </a:lnTo>
                  <a:cubicBezTo>
                    <a:pt x="22737" y="30797"/>
                    <a:pt x="22737" y="30613"/>
                    <a:pt x="22774" y="30465"/>
                  </a:cubicBezTo>
                  <a:cubicBezTo>
                    <a:pt x="22811" y="30280"/>
                    <a:pt x="22885" y="30095"/>
                    <a:pt x="22922" y="29947"/>
                  </a:cubicBezTo>
                  <a:cubicBezTo>
                    <a:pt x="22959" y="29836"/>
                    <a:pt x="22996" y="29725"/>
                    <a:pt x="22996" y="29725"/>
                  </a:cubicBezTo>
                  <a:lnTo>
                    <a:pt x="22996" y="29651"/>
                  </a:lnTo>
                  <a:cubicBezTo>
                    <a:pt x="22978" y="29614"/>
                    <a:pt x="22959" y="29596"/>
                    <a:pt x="22945" y="29596"/>
                  </a:cubicBezTo>
                  <a:cubicBezTo>
                    <a:pt x="22932" y="29596"/>
                    <a:pt x="22922" y="29614"/>
                    <a:pt x="22922" y="29651"/>
                  </a:cubicBezTo>
                  <a:cubicBezTo>
                    <a:pt x="22922" y="29651"/>
                    <a:pt x="22811" y="29688"/>
                    <a:pt x="22737" y="29836"/>
                  </a:cubicBezTo>
                  <a:cubicBezTo>
                    <a:pt x="22590" y="29947"/>
                    <a:pt x="22442" y="30095"/>
                    <a:pt x="22368" y="30243"/>
                  </a:cubicBezTo>
                  <a:cubicBezTo>
                    <a:pt x="22257" y="30391"/>
                    <a:pt x="22183" y="30502"/>
                    <a:pt x="22146" y="30650"/>
                  </a:cubicBezTo>
                  <a:cubicBezTo>
                    <a:pt x="22035" y="30613"/>
                    <a:pt x="21998" y="30576"/>
                    <a:pt x="21887" y="30502"/>
                  </a:cubicBezTo>
                  <a:lnTo>
                    <a:pt x="21887" y="30465"/>
                  </a:lnTo>
                  <a:cubicBezTo>
                    <a:pt x="21887" y="30280"/>
                    <a:pt x="21961" y="30095"/>
                    <a:pt x="21998" y="29947"/>
                  </a:cubicBezTo>
                  <a:cubicBezTo>
                    <a:pt x="22035" y="29762"/>
                    <a:pt x="22072" y="29651"/>
                    <a:pt x="22183" y="29467"/>
                  </a:cubicBezTo>
                  <a:cubicBezTo>
                    <a:pt x="22220" y="29319"/>
                    <a:pt x="22331" y="29282"/>
                    <a:pt x="22331" y="29282"/>
                  </a:cubicBezTo>
                  <a:lnTo>
                    <a:pt x="22331" y="29171"/>
                  </a:lnTo>
                  <a:cubicBezTo>
                    <a:pt x="22294" y="29152"/>
                    <a:pt x="22275" y="29143"/>
                    <a:pt x="22261" y="29143"/>
                  </a:cubicBezTo>
                  <a:cubicBezTo>
                    <a:pt x="22248" y="29143"/>
                    <a:pt x="22238" y="29152"/>
                    <a:pt x="22220" y="29171"/>
                  </a:cubicBezTo>
                  <a:cubicBezTo>
                    <a:pt x="22220" y="29171"/>
                    <a:pt x="22146" y="29208"/>
                    <a:pt x="21998" y="29319"/>
                  </a:cubicBezTo>
                  <a:lnTo>
                    <a:pt x="21591" y="29725"/>
                  </a:lnTo>
                  <a:cubicBezTo>
                    <a:pt x="21480" y="29873"/>
                    <a:pt x="21333" y="30021"/>
                    <a:pt x="21296" y="30132"/>
                  </a:cubicBezTo>
                  <a:lnTo>
                    <a:pt x="21259" y="30095"/>
                  </a:lnTo>
                  <a:cubicBezTo>
                    <a:pt x="21222" y="30058"/>
                    <a:pt x="21148" y="30058"/>
                    <a:pt x="21111" y="30021"/>
                  </a:cubicBezTo>
                  <a:lnTo>
                    <a:pt x="21074" y="30021"/>
                  </a:lnTo>
                  <a:lnTo>
                    <a:pt x="21074" y="29910"/>
                  </a:lnTo>
                  <a:cubicBezTo>
                    <a:pt x="21074" y="29725"/>
                    <a:pt x="21111" y="29540"/>
                    <a:pt x="21148" y="29393"/>
                  </a:cubicBezTo>
                  <a:cubicBezTo>
                    <a:pt x="21222" y="29208"/>
                    <a:pt x="21296" y="29097"/>
                    <a:pt x="21407" y="28949"/>
                  </a:cubicBezTo>
                  <a:cubicBezTo>
                    <a:pt x="21480" y="28801"/>
                    <a:pt x="21517" y="28764"/>
                    <a:pt x="21517" y="28764"/>
                  </a:cubicBezTo>
                  <a:lnTo>
                    <a:pt x="21517" y="28727"/>
                  </a:lnTo>
                  <a:cubicBezTo>
                    <a:pt x="21517" y="28653"/>
                    <a:pt x="21517" y="28653"/>
                    <a:pt x="21480" y="28653"/>
                  </a:cubicBezTo>
                  <a:cubicBezTo>
                    <a:pt x="21470" y="28653"/>
                    <a:pt x="21462" y="28650"/>
                    <a:pt x="21450" y="28650"/>
                  </a:cubicBezTo>
                  <a:cubicBezTo>
                    <a:pt x="21419" y="28650"/>
                    <a:pt x="21359" y="28669"/>
                    <a:pt x="21148" y="28801"/>
                  </a:cubicBezTo>
                  <a:cubicBezTo>
                    <a:pt x="21037" y="28912"/>
                    <a:pt x="20852" y="29023"/>
                    <a:pt x="20704" y="29171"/>
                  </a:cubicBezTo>
                  <a:cubicBezTo>
                    <a:pt x="20556" y="29319"/>
                    <a:pt x="20482" y="29467"/>
                    <a:pt x="20371" y="29577"/>
                  </a:cubicBezTo>
                  <a:cubicBezTo>
                    <a:pt x="20334" y="29540"/>
                    <a:pt x="20223" y="29504"/>
                    <a:pt x="20186" y="29467"/>
                  </a:cubicBezTo>
                  <a:lnTo>
                    <a:pt x="20186" y="29319"/>
                  </a:lnTo>
                  <a:cubicBezTo>
                    <a:pt x="20186" y="29134"/>
                    <a:pt x="20297" y="28986"/>
                    <a:pt x="20334" y="28801"/>
                  </a:cubicBezTo>
                  <a:cubicBezTo>
                    <a:pt x="20371" y="28653"/>
                    <a:pt x="20482" y="28468"/>
                    <a:pt x="20593" y="28357"/>
                  </a:cubicBezTo>
                  <a:cubicBezTo>
                    <a:pt x="20704" y="28247"/>
                    <a:pt x="20741" y="28173"/>
                    <a:pt x="20741" y="28173"/>
                  </a:cubicBezTo>
                  <a:cubicBezTo>
                    <a:pt x="20778" y="28099"/>
                    <a:pt x="20778" y="28099"/>
                    <a:pt x="20741" y="28062"/>
                  </a:cubicBezTo>
                  <a:cubicBezTo>
                    <a:pt x="20741" y="28025"/>
                    <a:pt x="20704" y="28025"/>
                    <a:pt x="20667" y="28025"/>
                  </a:cubicBezTo>
                  <a:cubicBezTo>
                    <a:pt x="20667" y="28025"/>
                    <a:pt x="20556" y="28062"/>
                    <a:pt x="20408" y="28173"/>
                  </a:cubicBezTo>
                  <a:cubicBezTo>
                    <a:pt x="20297" y="28247"/>
                    <a:pt x="20113" y="28394"/>
                    <a:pt x="19965" y="28542"/>
                  </a:cubicBezTo>
                  <a:cubicBezTo>
                    <a:pt x="19817" y="28653"/>
                    <a:pt x="19669" y="28801"/>
                    <a:pt x="19595" y="28986"/>
                  </a:cubicBezTo>
                  <a:cubicBezTo>
                    <a:pt x="19558" y="28949"/>
                    <a:pt x="19484" y="28912"/>
                    <a:pt x="19410" y="28838"/>
                  </a:cubicBezTo>
                  <a:cubicBezTo>
                    <a:pt x="19410" y="28801"/>
                    <a:pt x="19410" y="28764"/>
                    <a:pt x="19447" y="28653"/>
                  </a:cubicBezTo>
                  <a:cubicBezTo>
                    <a:pt x="19484" y="28468"/>
                    <a:pt x="19558" y="28357"/>
                    <a:pt x="19632" y="28173"/>
                  </a:cubicBezTo>
                  <a:cubicBezTo>
                    <a:pt x="19743" y="28025"/>
                    <a:pt x="19817" y="27840"/>
                    <a:pt x="19928" y="27729"/>
                  </a:cubicBezTo>
                  <a:lnTo>
                    <a:pt x="20113" y="27544"/>
                  </a:lnTo>
                  <a:cubicBezTo>
                    <a:pt x="20150" y="27544"/>
                    <a:pt x="20150" y="27507"/>
                    <a:pt x="20150" y="27470"/>
                  </a:cubicBezTo>
                  <a:cubicBezTo>
                    <a:pt x="20150" y="27433"/>
                    <a:pt x="20113" y="27433"/>
                    <a:pt x="20039" y="27433"/>
                  </a:cubicBezTo>
                  <a:cubicBezTo>
                    <a:pt x="20039" y="27433"/>
                    <a:pt x="19965" y="27470"/>
                    <a:pt x="19817" y="27507"/>
                  </a:cubicBezTo>
                  <a:cubicBezTo>
                    <a:pt x="19632" y="27618"/>
                    <a:pt x="19447" y="27692"/>
                    <a:pt x="19299" y="27840"/>
                  </a:cubicBezTo>
                  <a:cubicBezTo>
                    <a:pt x="19188" y="27988"/>
                    <a:pt x="19003" y="28099"/>
                    <a:pt x="18893" y="28247"/>
                  </a:cubicBezTo>
                  <a:lnTo>
                    <a:pt x="18745" y="28099"/>
                  </a:lnTo>
                  <a:cubicBezTo>
                    <a:pt x="18745" y="28062"/>
                    <a:pt x="18745" y="28025"/>
                    <a:pt x="18819" y="27914"/>
                  </a:cubicBezTo>
                  <a:cubicBezTo>
                    <a:pt x="18856" y="27803"/>
                    <a:pt x="18929" y="27618"/>
                    <a:pt x="19003" y="27470"/>
                  </a:cubicBezTo>
                  <a:cubicBezTo>
                    <a:pt x="19077" y="27322"/>
                    <a:pt x="19188" y="27174"/>
                    <a:pt x="19299" y="27063"/>
                  </a:cubicBezTo>
                  <a:cubicBezTo>
                    <a:pt x="19410" y="26953"/>
                    <a:pt x="19484" y="26916"/>
                    <a:pt x="19484" y="26916"/>
                  </a:cubicBezTo>
                  <a:cubicBezTo>
                    <a:pt x="19558" y="26916"/>
                    <a:pt x="19558" y="26879"/>
                    <a:pt x="19558" y="26805"/>
                  </a:cubicBezTo>
                  <a:cubicBezTo>
                    <a:pt x="19558" y="26768"/>
                    <a:pt x="19484" y="26768"/>
                    <a:pt x="19447" y="26768"/>
                  </a:cubicBezTo>
                  <a:cubicBezTo>
                    <a:pt x="19447" y="26768"/>
                    <a:pt x="19373" y="26805"/>
                    <a:pt x="19188" y="26879"/>
                  </a:cubicBezTo>
                  <a:cubicBezTo>
                    <a:pt x="19003" y="26953"/>
                    <a:pt x="18819" y="27063"/>
                    <a:pt x="18671" y="27137"/>
                  </a:cubicBezTo>
                  <a:cubicBezTo>
                    <a:pt x="18486" y="27248"/>
                    <a:pt x="18338" y="27433"/>
                    <a:pt x="18190" y="27544"/>
                  </a:cubicBezTo>
                  <a:lnTo>
                    <a:pt x="18190" y="27618"/>
                  </a:lnTo>
                  <a:cubicBezTo>
                    <a:pt x="18153" y="27544"/>
                    <a:pt x="18116" y="27507"/>
                    <a:pt x="18079" y="27433"/>
                  </a:cubicBezTo>
                  <a:cubicBezTo>
                    <a:pt x="18079" y="27359"/>
                    <a:pt x="18116" y="27322"/>
                    <a:pt x="18116" y="27248"/>
                  </a:cubicBezTo>
                  <a:cubicBezTo>
                    <a:pt x="18153" y="27100"/>
                    <a:pt x="18264" y="26916"/>
                    <a:pt x="18338" y="26768"/>
                  </a:cubicBezTo>
                  <a:cubicBezTo>
                    <a:pt x="18449" y="26620"/>
                    <a:pt x="18560" y="26509"/>
                    <a:pt x="18708" y="26398"/>
                  </a:cubicBezTo>
                  <a:cubicBezTo>
                    <a:pt x="18819" y="26324"/>
                    <a:pt x="18893" y="26250"/>
                    <a:pt x="18893" y="26250"/>
                  </a:cubicBezTo>
                  <a:cubicBezTo>
                    <a:pt x="18929" y="26250"/>
                    <a:pt x="18929" y="26213"/>
                    <a:pt x="18929" y="26176"/>
                  </a:cubicBezTo>
                  <a:cubicBezTo>
                    <a:pt x="18929" y="26139"/>
                    <a:pt x="18893" y="26139"/>
                    <a:pt x="18856" y="26139"/>
                  </a:cubicBezTo>
                  <a:cubicBezTo>
                    <a:pt x="18856" y="26139"/>
                    <a:pt x="18745" y="26139"/>
                    <a:pt x="18560" y="26213"/>
                  </a:cubicBezTo>
                  <a:cubicBezTo>
                    <a:pt x="18375" y="26250"/>
                    <a:pt x="18190" y="26361"/>
                    <a:pt x="18005" y="26435"/>
                  </a:cubicBezTo>
                  <a:cubicBezTo>
                    <a:pt x="17820" y="26546"/>
                    <a:pt x="17636" y="26694"/>
                    <a:pt x="17562" y="26805"/>
                  </a:cubicBezTo>
                  <a:cubicBezTo>
                    <a:pt x="17525" y="26768"/>
                    <a:pt x="17451" y="26731"/>
                    <a:pt x="17414" y="26620"/>
                  </a:cubicBezTo>
                  <a:cubicBezTo>
                    <a:pt x="17414" y="26583"/>
                    <a:pt x="17451" y="26546"/>
                    <a:pt x="17451" y="26435"/>
                  </a:cubicBezTo>
                  <a:cubicBezTo>
                    <a:pt x="17525" y="26324"/>
                    <a:pt x="17599" y="26139"/>
                    <a:pt x="17746" y="25991"/>
                  </a:cubicBezTo>
                  <a:cubicBezTo>
                    <a:pt x="17820" y="25843"/>
                    <a:pt x="17968" y="25696"/>
                    <a:pt x="18116" y="25622"/>
                  </a:cubicBezTo>
                  <a:cubicBezTo>
                    <a:pt x="18190" y="25511"/>
                    <a:pt x="18301" y="25474"/>
                    <a:pt x="18301" y="25474"/>
                  </a:cubicBezTo>
                  <a:cubicBezTo>
                    <a:pt x="19817" y="24771"/>
                    <a:pt x="21517" y="24402"/>
                    <a:pt x="23255" y="24402"/>
                  </a:cubicBezTo>
                  <a:close/>
                  <a:moveTo>
                    <a:pt x="16083" y="41704"/>
                  </a:moveTo>
                  <a:lnTo>
                    <a:pt x="16046" y="41741"/>
                  </a:lnTo>
                  <a:cubicBezTo>
                    <a:pt x="16120" y="41852"/>
                    <a:pt x="16231" y="41963"/>
                    <a:pt x="16305" y="42074"/>
                  </a:cubicBezTo>
                  <a:lnTo>
                    <a:pt x="16305" y="41741"/>
                  </a:lnTo>
                  <a:cubicBezTo>
                    <a:pt x="16231" y="41704"/>
                    <a:pt x="16157" y="41704"/>
                    <a:pt x="16083" y="41704"/>
                  </a:cubicBezTo>
                  <a:close/>
                  <a:moveTo>
                    <a:pt x="8430" y="43811"/>
                  </a:moveTo>
                  <a:cubicBezTo>
                    <a:pt x="8430" y="43811"/>
                    <a:pt x="9180" y="44022"/>
                    <a:pt x="9989" y="44407"/>
                  </a:cubicBezTo>
                  <a:lnTo>
                    <a:pt x="9989" y="44407"/>
                  </a:lnTo>
                  <a:cubicBezTo>
                    <a:pt x="9960" y="44311"/>
                    <a:pt x="9931" y="44216"/>
                    <a:pt x="9904" y="44123"/>
                  </a:cubicBezTo>
                  <a:lnTo>
                    <a:pt x="9904" y="44123"/>
                  </a:lnTo>
                  <a:cubicBezTo>
                    <a:pt x="9648" y="44027"/>
                    <a:pt x="9400" y="43958"/>
                    <a:pt x="9169" y="43922"/>
                  </a:cubicBezTo>
                  <a:cubicBezTo>
                    <a:pt x="8763" y="43811"/>
                    <a:pt x="8430" y="43811"/>
                    <a:pt x="8430" y="43811"/>
                  </a:cubicBezTo>
                  <a:close/>
                  <a:moveTo>
                    <a:pt x="9021" y="39892"/>
                  </a:moveTo>
                  <a:cubicBezTo>
                    <a:pt x="9021" y="39892"/>
                    <a:pt x="9021" y="40114"/>
                    <a:pt x="9095" y="40484"/>
                  </a:cubicBezTo>
                  <a:cubicBezTo>
                    <a:pt x="9132" y="40890"/>
                    <a:pt x="9243" y="41519"/>
                    <a:pt x="9354" y="42258"/>
                  </a:cubicBezTo>
                  <a:lnTo>
                    <a:pt x="9354" y="42295"/>
                  </a:lnTo>
                  <a:cubicBezTo>
                    <a:pt x="8873" y="42111"/>
                    <a:pt x="8504" y="42074"/>
                    <a:pt x="8504" y="42074"/>
                  </a:cubicBezTo>
                  <a:cubicBezTo>
                    <a:pt x="8460" y="42063"/>
                    <a:pt x="8417" y="42057"/>
                    <a:pt x="8377" y="42057"/>
                  </a:cubicBezTo>
                  <a:cubicBezTo>
                    <a:pt x="8146" y="42057"/>
                    <a:pt x="7981" y="42229"/>
                    <a:pt x="7949" y="42480"/>
                  </a:cubicBezTo>
                  <a:cubicBezTo>
                    <a:pt x="7912" y="42739"/>
                    <a:pt x="8097" y="42998"/>
                    <a:pt x="8356" y="43035"/>
                  </a:cubicBezTo>
                  <a:cubicBezTo>
                    <a:pt x="8356" y="43035"/>
                    <a:pt x="8504" y="43072"/>
                    <a:pt x="8726" y="43109"/>
                  </a:cubicBezTo>
                  <a:cubicBezTo>
                    <a:pt x="8652" y="43146"/>
                    <a:pt x="8587" y="43164"/>
                    <a:pt x="8518" y="43164"/>
                  </a:cubicBezTo>
                  <a:cubicBezTo>
                    <a:pt x="8448" y="43164"/>
                    <a:pt x="8374" y="43146"/>
                    <a:pt x="8282" y="43109"/>
                  </a:cubicBezTo>
                  <a:cubicBezTo>
                    <a:pt x="8282" y="43109"/>
                    <a:pt x="8208" y="43109"/>
                    <a:pt x="8208" y="43072"/>
                  </a:cubicBezTo>
                  <a:lnTo>
                    <a:pt x="8171" y="43035"/>
                  </a:lnTo>
                  <a:cubicBezTo>
                    <a:pt x="8134" y="43035"/>
                    <a:pt x="8134" y="42998"/>
                    <a:pt x="8097" y="42924"/>
                  </a:cubicBezTo>
                  <a:cubicBezTo>
                    <a:pt x="8023" y="42887"/>
                    <a:pt x="7986" y="42813"/>
                    <a:pt x="7949" y="42702"/>
                  </a:cubicBezTo>
                  <a:cubicBezTo>
                    <a:pt x="7912" y="42554"/>
                    <a:pt x="7912" y="42369"/>
                    <a:pt x="7949" y="42184"/>
                  </a:cubicBezTo>
                  <a:cubicBezTo>
                    <a:pt x="7986" y="42074"/>
                    <a:pt x="8134" y="41926"/>
                    <a:pt x="8282" y="41889"/>
                  </a:cubicBezTo>
                  <a:cubicBezTo>
                    <a:pt x="8393" y="41815"/>
                    <a:pt x="8504" y="41778"/>
                    <a:pt x="8578" y="41778"/>
                  </a:cubicBezTo>
                  <a:lnTo>
                    <a:pt x="8726" y="41778"/>
                  </a:lnTo>
                  <a:cubicBezTo>
                    <a:pt x="8726" y="41778"/>
                    <a:pt x="8689" y="41741"/>
                    <a:pt x="8578" y="41704"/>
                  </a:cubicBezTo>
                  <a:cubicBezTo>
                    <a:pt x="8504" y="41630"/>
                    <a:pt x="8356" y="41630"/>
                    <a:pt x="8171" y="41630"/>
                  </a:cubicBezTo>
                  <a:cubicBezTo>
                    <a:pt x="7986" y="41704"/>
                    <a:pt x="7801" y="41778"/>
                    <a:pt x="7727" y="42000"/>
                  </a:cubicBezTo>
                  <a:cubicBezTo>
                    <a:pt x="7653" y="42111"/>
                    <a:pt x="7616" y="42258"/>
                    <a:pt x="7616" y="42332"/>
                  </a:cubicBezTo>
                  <a:cubicBezTo>
                    <a:pt x="7616" y="42480"/>
                    <a:pt x="7616" y="42554"/>
                    <a:pt x="7653" y="42702"/>
                  </a:cubicBezTo>
                  <a:cubicBezTo>
                    <a:pt x="7727" y="42813"/>
                    <a:pt x="7801" y="42924"/>
                    <a:pt x="7912" y="42998"/>
                  </a:cubicBezTo>
                  <a:cubicBezTo>
                    <a:pt x="7949" y="43035"/>
                    <a:pt x="7986" y="43072"/>
                    <a:pt x="8023" y="43072"/>
                  </a:cubicBezTo>
                  <a:cubicBezTo>
                    <a:pt x="8097" y="43072"/>
                    <a:pt x="8097" y="43072"/>
                    <a:pt x="8134" y="43109"/>
                  </a:cubicBezTo>
                  <a:cubicBezTo>
                    <a:pt x="8171" y="43109"/>
                    <a:pt x="8171" y="43109"/>
                    <a:pt x="8208" y="43183"/>
                  </a:cubicBezTo>
                  <a:cubicBezTo>
                    <a:pt x="8267" y="43193"/>
                    <a:pt x="8330" y="43197"/>
                    <a:pt x="8391" y="43197"/>
                  </a:cubicBezTo>
                  <a:cubicBezTo>
                    <a:pt x="8561" y="43197"/>
                    <a:pt x="8728" y="43163"/>
                    <a:pt x="8836" y="43109"/>
                  </a:cubicBezTo>
                  <a:cubicBezTo>
                    <a:pt x="8873" y="43072"/>
                    <a:pt x="8910" y="43072"/>
                    <a:pt x="8947" y="43035"/>
                  </a:cubicBezTo>
                  <a:cubicBezTo>
                    <a:pt x="9132" y="43072"/>
                    <a:pt x="9428" y="43183"/>
                    <a:pt x="9687" y="43294"/>
                  </a:cubicBezTo>
                  <a:cubicBezTo>
                    <a:pt x="9748" y="43559"/>
                    <a:pt x="9820" y="43835"/>
                    <a:pt x="9904" y="44123"/>
                  </a:cubicBezTo>
                  <a:lnTo>
                    <a:pt x="9904" y="44123"/>
                  </a:lnTo>
                  <a:cubicBezTo>
                    <a:pt x="10182" y="44226"/>
                    <a:pt x="10471" y="44360"/>
                    <a:pt x="10759" y="44514"/>
                  </a:cubicBezTo>
                  <a:cubicBezTo>
                    <a:pt x="10839" y="44574"/>
                    <a:pt x="10909" y="44612"/>
                    <a:pt x="10974" y="44647"/>
                  </a:cubicBezTo>
                  <a:lnTo>
                    <a:pt x="10974" y="44647"/>
                  </a:lnTo>
                  <a:cubicBezTo>
                    <a:pt x="10902" y="44502"/>
                    <a:pt x="10830" y="44324"/>
                    <a:pt x="10759" y="44181"/>
                  </a:cubicBezTo>
                  <a:lnTo>
                    <a:pt x="10759" y="44181"/>
                  </a:lnTo>
                  <a:cubicBezTo>
                    <a:pt x="11018" y="44366"/>
                    <a:pt x="11350" y="44588"/>
                    <a:pt x="11646" y="44883"/>
                  </a:cubicBezTo>
                  <a:lnTo>
                    <a:pt x="11646" y="44920"/>
                  </a:lnTo>
                  <a:cubicBezTo>
                    <a:pt x="11646" y="45009"/>
                    <a:pt x="11646" y="45071"/>
                    <a:pt x="11654" y="45139"/>
                  </a:cubicBezTo>
                  <a:lnTo>
                    <a:pt x="11654" y="45139"/>
                  </a:lnTo>
                  <a:cubicBezTo>
                    <a:pt x="11715" y="45192"/>
                    <a:pt x="11767" y="45247"/>
                    <a:pt x="11831" y="45290"/>
                  </a:cubicBezTo>
                  <a:lnTo>
                    <a:pt x="12090" y="45586"/>
                  </a:lnTo>
                  <a:cubicBezTo>
                    <a:pt x="12166" y="45647"/>
                    <a:pt x="12230" y="45714"/>
                    <a:pt x="12283" y="45777"/>
                  </a:cubicBezTo>
                  <a:lnTo>
                    <a:pt x="12283" y="45777"/>
                  </a:lnTo>
                  <a:cubicBezTo>
                    <a:pt x="12328" y="45783"/>
                    <a:pt x="12372" y="45785"/>
                    <a:pt x="12415" y="45785"/>
                  </a:cubicBezTo>
                  <a:cubicBezTo>
                    <a:pt x="12573" y="45785"/>
                    <a:pt x="12721" y="45751"/>
                    <a:pt x="12829" y="45697"/>
                  </a:cubicBezTo>
                  <a:cubicBezTo>
                    <a:pt x="12977" y="45623"/>
                    <a:pt x="13051" y="45549"/>
                    <a:pt x="13125" y="45438"/>
                  </a:cubicBezTo>
                  <a:cubicBezTo>
                    <a:pt x="13162" y="45327"/>
                    <a:pt x="13162" y="45290"/>
                    <a:pt x="13162" y="45290"/>
                  </a:cubicBezTo>
                  <a:lnTo>
                    <a:pt x="13162" y="45290"/>
                  </a:lnTo>
                  <a:lnTo>
                    <a:pt x="13051" y="45401"/>
                  </a:lnTo>
                  <a:cubicBezTo>
                    <a:pt x="13014" y="45438"/>
                    <a:pt x="12866" y="45512"/>
                    <a:pt x="12792" y="45586"/>
                  </a:cubicBezTo>
                  <a:cubicBezTo>
                    <a:pt x="12718" y="45604"/>
                    <a:pt x="12644" y="45614"/>
                    <a:pt x="12566" y="45614"/>
                  </a:cubicBezTo>
                  <a:cubicBezTo>
                    <a:pt x="12487" y="45614"/>
                    <a:pt x="12404" y="45604"/>
                    <a:pt x="12312" y="45586"/>
                  </a:cubicBezTo>
                  <a:cubicBezTo>
                    <a:pt x="12312" y="45586"/>
                    <a:pt x="12275" y="45586"/>
                    <a:pt x="12275" y="45512"/>
                  </a:cubicBezTo>
                  <a:lnTo>
                    <a:pt x="12238" y="45475"/>
                  </a:lnTo>
                  <a:cubicBezTo>
                    <a:pt x="12201" y="45475"/>
                    <a:pt x="12201" y="45438"/>
                    <a:pt x="12127" y="45401"/>
                  </a:cubicBezTo>
                  <a:cubicBezTo>
                    <a:pt x="12090" y="45327"/>
                    <a:pt x="12053" y="45253"/>
                    <a:pt x="12016" y="45142"/>
                  </a:cubicBezTo>
                  <a:lnTo>
                    <a:pt x="12016" y="45105"/>
                  </a:lnTo>
                  <a:lnTo>
                    <a:pt x="12127" y="45253"/>
                  </a:lnTo>
                  <a:cubicBezTo>
                    <a:pt x="12238" y="45327"/>
                    <a:pt x="12386" y="45438"/>
                    <a:pt x="12534" y="45438"/>
                  </a:cubicBezTo>
                  <a:cubicBezTo>
                    <a:pt x="12608" y="45438"/>
                    <a:pt x="12755" y="45401"/>
                    <a:pt x="12829" y="45290"/>
                  </a:cubicBezTo>
                  <a:cubicBezTo>
                    <a:pt x="13014" y="45105"/>
                    <a:pt x="13051" y="44846"/>
                    <a:pt x="12866" y="44588"/>
                  </a:cubicBezTo>
                  <a:cubicBezTo>
                    <a:pt x="12792" y="44477"/>
                    <a:pt x="12644" y="44366"/>
                    <a:pt x="12571" y="44292"/>
                  </a:cubicBezTo>
                  <a:lnTo>
                    <a:pt x="12829" y="44292"/>
                  </a:lnTo>
                  <a:cubicBezTo>
                    <a:pt x="12829" y="44292"/>
                    <a:pt x="12792" y="44218"/>
                    <a:pt x="12718" y="44181"/>
                  </a:cubicBezTo>
                  <a:cubicBezTo>
                    <a:pt x="12644" y="44181"/>
                    <a:pt x="12571" y="44144"/>
                    <a:pt x="12460" y="44144"/>
                  </a:cubicBezTo>
                  <a:cubicBezTo>
                    <a:pt x="11683" y="43405"/>
                    <a:pt x="10870" y="42924"/>
                    <a:pt x="10167" y="42628"/>
                  </a:cubicBezTo>
                  <a:cubicBezTo>
                    <a:pt x="10057" y="42443"/>
                    <a:pt x="10020" y="42258"/>
                    <a:pt x="9946" y="42111"/>
                  </a:cubicBezTo>
                  <a:cubicBezTo>
                    <a:pt x="9317" y="40706"/>
                    <a:pt x="9021" y="39892"/>
                    <a:pt x="9021" y="39892"/>
                  </a:cubicBezTo>
                  <a:close/>
                  <a:moveTo>
                    <a:pt x="28098" y="46991"/>
                  </a:moveTo>
                  <a:lnTo>
                    <a:pt x="28061" y="47065"/>
                  </a:lnTo>
                  <a:cubicBezTo>
                    <a:pt x="28024" y="46991"/>
                    <a:pt x="28024" y="46991"/>
                    <a:pt x="28098" y="46991"/>
                  </a:cubicBezTo>
                  <a:close/>
                  <a:moveTo>
                    <a:pt x="9536" y="47032"/>
                  </a:moveTo>
                  <a:cubicBezTo>
                    <a:pt x="9317" y="47032"/>
                    <a:pt x="9169" y="47065"/>
                    <a:pt x="9169" y="47065"/>
                  </a:cubicBezTo>
                  <a:cubicBezTo>
                    <a:pt x="9169" y="47065"/>
                    <a:pt x="10221" y="47224"/>
                    <a:pt x="11141" y="47661"/>
                  </a:cubicBezTo>
                  <a:lnTo>
                    <a:pt x="11141" y="47661"/>
                  </a:lnTo>
                  <a:cubicBezTo>
                    <a:pt x="11084" y="47531"/>
                    <a:pt x="11030" y="47403"/>
                    <a:pt x="10979" y="47277"/>
                  </a:cubicBezTo>
                  <a:lnTo>
                    <a:pt x="10979" y="47277"/>
                  </a:lnTo>
                  <a:cubicBezTo>
                    <a:pt x="10602" y="47164"/>
                    <a:pt x="10230" y="47089"/>
                    <a:pt x="9909" y="47065"/>
                  </a:cubicBezTo>
                  <a:cubicBezTo>
                    <a:pt x="9773" y="47040"/>
                    <a:pt x="9646" y="47032"/>
                    <a:pt x="9536" y="47032"/>
                  </a:cubicBezTo>
                  <a:close/>
                  <a:moveTo>
                    <a:pt x="12236" y="36510"/>
                  </a:moveTo>
                  <a:lnTo>
                    <a:pt x="12236" y="36510"/>
                  </a:lnTo>
                  <a:cubicBezTo>
                    <a:pt x="12995" y="37867"/>
                    <a:pt x="13856" y="39152"/>
                    <a:pt x="14752" y="40299"/>
                  </a:cubicBezTo>
                  <a:lnTo>
                    <a:pt x="14826" y="40410"/>
                  </a:lnTo>
                  <a:cubicBezTo>
                    <a:pt x="14863" y="40410"/>
                    <a:pt x="14937" y="40410"/>
                    <a:pt x="14937" y="40447"/>
                  </a:cubicBezTo>
                  <a:cubicBezTo>
                    <a:pt x="14974" y="40447"/>
                    <a:pt x="15011" y="40558"/>
                    <a:pt x="15048" y="40632"/>
                  </a:cubicBezTo>
                  <a:cubicBezTo>
                    <a:pt x="15048" y="40669"/>
                    <a:pt x="15122" y="40669"/>
                    <a:pt x="15122" y="40743"/>
                  </a:cubicBezTo>
                  <a:cubicBezTo>
                    <a:pt x="15195" y="40854"/>
                    <a:pt x="15343" y="41001"/>
                    <a:pt x="15417" y="41149"/>
                  </a:cubicBezTo>
                  <a:lnTo>
                    <a:pt x="15713" y="41149"/>
                  </a:lnTo>
                  <a:cubicBezTo>
                    <a:pt x="15750" y="41149"/>
                    <a:pt x="15750" y="41149"/>
                    <a:pt x="15750" y="41112"/>
                  </a:cubicBezTo>
                  <a:cubicBezTo>
                    <a:pt x="15774" y="41040"/>
                    <a:pt x="15814" y="40953"/>
                    <a:pt x="15838" y="40880"/>
                  </a:cubicBezTo>
                  <a:lnTo>
                    <a:pt x="15838" y="40880"/>
                  </a:lnTo>
                  <a:cubicBezTo>
                    <a:pt x="16223" y="41274"/>
                    <a:pt x="16608" y="41647"/>
                    <a:pt x="16992" y="41994"/>
                  </a:cubicBezTo>
                  <a:lnTo>
                    <a:pt x="16992" y="41994"/>
                  </a:lnTo>
                  <a:cubicBezTo>
                    <a:pt x="17020" y="41956"/>
                    <a:pt x="17050" y="41919"/>
                    <a:pt x="17081" y="41889"/>
                  </a:cubicBezTo>
                  <a:lnTo>
                    <a:pt x="17118" y="41815"/>
                  </a:lnTo>
                  <a:lnTo>
                    <a:pt x="17377" y="41889"/>
                  </a:lnTo>
                  <a:lnTo>
                    <a:pt x="17377" y="42184"/>
                  </a:lnTo>
                  <a:cubicBezTo>
                    <a:pt x="17377" y="42239"/>
                    <a:pt x="17382" y="42294"/>
                    <a:pt x="17390" y="42348"/>
                  </a:cubicBezTo>
                  <a:lnTo>
                    <a:pt x="17390" y="42348"/>
                  </a:lnTo>
                  <a:cubicBezTo>
                    <a:pt x="17485" y="42432"/>
                    <a:pt x="17580" y="42515"/>
                    <a:pt x="17674" y="42597"/>
                  </a:cubicBezTo>
                  <a:lnTo>
                    <a:pt x="17674" y="42597"/>
                  </a:lnTo>
                  <a:cubicBezTo>
                    <a:pt x="17686" y="42491"/>
                    <a:pt x="17750" y="42363"/>
                    <a:pt x="17783" y="42295"/>
                  </a:cubicBezTo>
                  <a:cubicBezTo>
                    <a:pt x="17820" y="42184"/>
                    <a:pt x="17931" y="42111"/>
                    <a:pt x="18005" y="42000"/>
                  </a:cubicBezTo>
                  <a:cubicBezTo>
                    <a:pt x="18116" y="42000"/>
                    <a:pt x="18153" y="42074"/>
                    <a:pt x="18227" y="42074"/>
                  </a:cubicBezTo>
                  <a:cubicBezTo>
                    <a:pt x="18190" y="42147"/>
                    <a:pt x="18190" y="42295"/>
                    <a:pt x="18190" y="42369"/>
                  </a:cubicBezTo>
                  <a:cubicBezTo>
                    <a:pt x="18190" y="42554"/>
                    <a:pt x="18227" y="42702"/>
                    <a:pt x="18227" y="42813"/>
                  </a:cubicBezTo>
                  <a:cubicBezTo>
                    <a:pt x="18301" y="42887"/>
                    <a:pt x="18301" y="42998"/>
                    <a:pt x="18301" y="42998"/>
                  </a:cubicBezTo>
                  <a:cubicBezTo>
                    <a:pt x="18301" y="43035"/>
                    <a:pt x="18338" y="43035"/>
                    <a:pt x="18375" y="43035"/>
                  </a:cubicBezTo>
                  <a:cubicBezTo>
                    <a:pt x="18412" y="43035"/>
                    <a:pt x="18412" y="42998"/>
                    <a:pt x="18412" y="42924"/>
                  </a:cubicBezTo>
                  <a:cubicBezTo>
                    <a:pt x="18412" y="42924"/>
                    <a:pt x="18412" y="42887"/>
                    <a:pt x="18486" y="42813"/>
                  </a:cubicBezTo>
                  <a:cubicBezTo>
                    <a:pt x="18523" y="42702"/>
                    <a:pt x="18560" y="42554"/>
                    <a:pt x="18597" y="42480"/>
                  </a:cubicBezTo>
                  <a:cubicBezTo>
                    <a:pt x="18671" y="42369"/>
                    <a:pt x="18745" y="42295"/>
                    <a:pt x="18856" y="42184"/>
                  </a:cubicBezTo>
                  <a:cubicBezTo>
                    <a:pt x="18893" y="42184"/>
                    <a:pt x="18929" y="42258"/>
                    <a:pt x="18966" y="42258"/>
                  </a:cubicBezTo>
                  <a:lnTo>
                    <a:pt x="19077" y="42295"/>
                  </a:lnTo>
                  <a:cubicBezTo>
                    <a:pt x="19040" y="42369"/>
                    <a:pt x="19040" y="42480"/>
                    <a:pt x="19040" y="42554"/>
                  </a:cubicBezTo>
                  <a:lnTo>
                    <a:pt x="19040" y="42998"/>
                  </a:lnTo>
                  <a:cubicBezTo>
                    <a:pt x="19040" y="43072"/>
                    <a:pt x="19077" y="43183"/>
                    <a:pt x="19077" y="43183"/>
                  </a:cubicBezTo>
                  <a:cubicBezTo>
                    <a:pt x="19077" y="43220"/>
                    <a:pt x="19114" y="43220"/>
                    <a:pt x="19151" y="43220"/>
                  </a:cubicBezTo>
                  <a:cubicBezTo>
                    <a:pt x="19225" y="43220"/>
                    <a:pt x="19225" y="43183"/>
                    <a:pt x="19262" y="43183"/>
                  </a:cubicBezTo>
                  <a:cubicBezTo>
                    <a:pt x="19262" y="43183"/>
                    <a:pt x="19262" y="43109"/>
                    <a:pt x="19299" y="43035"/>
                  </a:cubicBezTo>
                  <a:cubicBezTo>
                    <a:pt x="19336" y="42924"/>
                    <a:pt x="19410" y="42850"/>
                    <a:pt x="19484" y="42739"/>
                  </a:cubicBezTo>
                  <a:cubicBezTo>
                    <a:pt x="19595" y="42665"/>
                    <a:pt x="19669" y="42554"/>
                    <a:pt x="19780" y="42517"/>
                  </a:cubicBezTo>
                  <a:cubicBezTo>
                    <a:pt x="19854" y="42554"/>
                    <a:pt x="19965" y="42554"/>
                    <a:pt x="20039" y="42628"/>
                  </a:cubicBezTo>
                  <a:cubicBezTo>
                    <a:pt x="20002" y="42702"/>
                    <a:pt x="20002" y="42813"/>
                    <a:pt x="19965" y="42887"/>
                  </a:cubicBezTo>
                  <a:cubicBezTo>
                    <a:pt x="19891" y="43072"/>
                    <a:pt x="19891" y="43220"/>
                    <a:pt x="19891" y="43294"/>
                  </a:cubicBezTo>
                  <a:lnTo>
                    <a:pt x="19891" y="43478"/>
                  </a:lnTo>
                  <a:cubicBezTo>
                    <a:pt x="19891" y="43552"/>
                    <a:pt x="19965" y="43552"/>
                    <a:pt x="20002" y="43552"/>
                  </a:cubicBezTo>
                  <a:cubicBezTo>
                    <a:pt x="20039" y="43552"/>
                    <a:pt x="20039" y="43552"/>
                    <a:pt x="20076" y="43478"/>
                  </a:cubicBezTo>
                  <a:cubicBezTo>
                    <a:pt x="20076" y="43478"/>
                    <a:pt x="20076" y="43441"/>
                    <a:pt x="20150" y="43368"/>
                  </a:cubicBezTo>
                  <a:cubicBezTo>
                    <a:pt x="20186" y="43257"/>
                    <a:pt x="20260" y="43183"/>
                    <a:pt x="20334" y="43072"/>
                  </a:cubicBezTo>
                  <a:cubicBezTo>
                    <a:pt x="20408" y="42998"/>
                    <a:pt x="20519" y="42887"/>
                    <a:pt x="20593" y="42850"/>
                  </a:cubicBezTo>
                  <a:lnTo>
                    <a:pt x="20889" y="42924"/>
                  </a:lnTo>
                  <a:cubicBezTo>
                    <a:pt x="20815" y="43035"/>
                    <a:pt x="20778" y="43109"/>
                    <a:pt x="20778" y="43183"/>
                  </a:cubicBezTo>
                  <a:cubicBezTo>
                    <a:pt x="20741" y="43368"/>
                    <a:pt x="20741" y="43478"/>
                    <a:pt x="20741" y="43552"/>
                  </a:cubicBezTo>
                  <a:lnTo>
                    <a:pt x="20741" y="43737"/>
                  </a:lnTo>
                  <a:cubicBezTo>
                    <a:pt x="20741" y="43774"/>
                    <a:pt x="20778" y="43774"/>
                    <a:pt x="20778" y="43774"/>
                  </a:cubicBezTo>
                  <a:cubicBezTo>
                    <a:pt x="20815" y="43774"/>
                    <a:pt x="20889" y="43774"/>
                    <a:pt x="20889" y="43737"/>
                  </a:cubicBezTo>
                  <a:cubicBezTo>
                    <a:pt x="20889" y="43737"/>
                    <a:pt x="20926" y="43663"/>
                    <a:pt x="20963" y="43589"/>
                  </a:cubicBezTo>
                  <a:cubicBezTo>
                    <a:pt x="21000" y="43478"/>
                    <a:pt x="21111" y="43405"/>
                    <a:pt x="21185" y="43294"/>
                  </a:cubicBezTo>
                  <a:cubicBezTo>
                    <a:pt x="21296" y="43220"/>
                    <a:pt x="21370" y="43183"/>
                    <a:pt x="21517" y="43072"/>
                  </a:cubicBezTo>
                  <a:cubicBezTo>
                    <a:pt x="21628" y="43109"/>
                    <a:pt x="21702" y="43109"/>
                    <a:pt x="21739" y="43183"/>
                  </a:cubicBezTo>
                  <a:cubicBezTo>
                    <a:pt x="21702" y="43257"/>
                    <a:pt x="21665" y="43294"/>
                    <a:pt x="21628" y="43405"/>
                  </a:cubicBezTo>
                  <a:cubicBezTo>
                    <a:pt x="21554" y="43552"/>
                    <a:pt x="21517" y="43663"/>
                    <a:pt x="21517" y="43774"/>
                  </a:cubicBezTo>
                  <a:lnTo>
                    <a:pt x="21517" y="43959"/>
                  </a:lnTo>
                  <a:cubicBezTo>
                    <a:pt x="21517" y="43996"/>
                    <a:pt x="21554" y="43996"/>
                    <a:pt x="21554" y="44033"/>
                  </a:cubicBezTo>
                  <a:cubicBezTo>
                    <a:pt x="21628" y="44033"/>
                    <a:pt x="21665" y="44033"/>
                    <a:pt x="21665" y="43996"/>
                  </a:cubicBezTo>
                  <a:cubicBezTo>
                    <a:pt x="21665" y="43996"/>
                    <a:pt x="21702" y="43959"/>
                    <a:pt x="21739" y="43848"/>
                  </a:cubicBezTo>
                  <a:cubicBezTo>
                    <a:pt x="21850" y="43774"/>
                    <a:pt x="21924" y="43663"/>
                    <a:pt x="22035" y="43626"/>
                  </a:cubicBezTo>
                  <a:cubicBezTo>
                    <a:pt x="22109" y="43552"/>
                    <a:pt x="22257" y="43478"/>
                    <a:pt x="22368" y="43441"/>
                  </a:cubicBezTo>
                  <a:lnTo>
                    <a:pt x="22405" y="43478"/>
                  </a:lnTo>
                  <a:cubicBezTo>
                    <a:pt x="22442" y="43552"/>
                    <a:pt x="22553" y="43552"/>
                    <a:pt x="22590" y="43589"/>
                  </a:cubicBezTo>
                  <a:cubicBezTo>
                    <a:pt x="22553" y="43663"/>
                    <a:pt x="22479" y="43737"/>
                    <a:pt x="22442" y="43811"/>
                  </a:cubicBezTo>
                  <a:cubicBezTo>
                    <a:pt x="22368" y="43959"/>
                    <a:pt x="22294" y="44107"/>
                    <a:pt x="22294" y="44181"/>
                  </a:cubicBezTo>
                  <a:cubicBezTo>
                    <a:pt x="22257" y="44292"/>
                    <a:pt x="22257" y="44366"/>
                    <a:pt x="22257" y="44366"/>
                  </a:cubicBezTo>
                  <a:cubicBezTo>
                    <a:pt x="22257" y="44403"/>
                    <a:pt x="22257" y="44403"/>
                    <a:pt x="22294" y="44477"/>
                  </a:cubicBezTo>
                  <a:cubicBezTo>
                    <a:pt x="22368" y="44477"/>
                    <a:pt x="22405" y="44477"/>
                    <a:pt x="22405" y="44403"/>
                  </a:cubicBezTo>
                  <a:cubicBezTo>
                    <a:pt x="22405" y="44403"/>
                    <a:pt x="22442" y="44366"/>
                    <a:pt x="22479" y="44292"/>
                  </a:cubicBezTo>
                  <a:cubicBezTo>
                    <a:pt x="22590" y="44181"/>
                    <a:pt x="22664" y="44107"/>
                    <a:pt x="22774" y="44033"/>
                  </a:cubicBezTo>
                  <a:cubicBezTo>
                    <a:pt x="22848" y="43996"/>
                    <a:pt x="22996" y="43922"/>
                    <a:pt x="23144" y="43848"/>
                  </a:cubicBezTo>
                  <a:cubicBezTo>
                    <a:pt x="23218" y="43922"/>
                    <a:pt x="23292" y="43959"/>
                    <a:pt x="23366" y="43959"/>
                  </a:cubicBezTo>
                  <a:cubicBezTo>
                    <a:pt x="23329" y="43996"/>
                    <a:pt x="23218" y="44107"/>
                    <a:pt x="23181" y="44181"/>
                  </a:cubicBezTo>
                  <a:cubicBezTo>
                    <a:pt x="23107" y="44329"/>
                    <a:pt x="23033" y="44477"/>
                    <a:pt x="22996" y="44551"/>
                  </a:cubicBezTo>
                  <a:cubicBezTo>
                    <a:pt x="22959" y="44662"/>
                    <a:pt x="22959" y="44735"/>
                    <a:pt x="22959" y="44735"/>
                  </a:cubicBezTo>
                  <a:cubicBezTo>
                    <a:pt x="22959" y="44772"/>
                    <a:pt x="22959" y="44846"/>
                    <a:pt x="22996" y="44846"/>
                  </a:cubicBezTo>
                  <a:lnTo>
                    <a:pt x="23107" y="44846"/>
                  </a:lnTo>
                  <a:cubicBezTo>
                    <a:pt x="23107" y="44846"/>
                    <a:pt x="23144" y="44772"/>
                    <a:pt x="23218" y="44735"/>
                  </a:cubicBezTo>
                  <a:cubicBezTo>
                    <a:pt x="23329" y="44662"/>
                    <a:pt x="23403" y="44588"/>
                    <a:pt x="23551" y="44514"/>
                  </a:cubicBezTo>
                  <a:cubicBezTo>
                    <a:pt x="23699" y="44477"/>
                    <a:pt x="23847" y="44366"/>
                    <a:pt x="23921" y="44366"/>
                  </a:cubicBezTo>
                  <a:lnTo>
                    <a:pt x="23958" y="44366"/>
                  </a:lnTo>
                  <a:cubicBezTo>
                    <a:pt x="24068" y="44403"/>
                    <a:pt x="24105" y="44477"/>
                    <a:pt x="24142" y="44514"/>
                  </a:cubicBezTo>
                  <a:cubicBezTo>
                    <a:pt x="24068" y="44551"/>
                    <a:pt x="24031" y="44662"/>
                    <a:pt x="23958" y="44735"/>
                  </a:cubicBezTo>
                  <a:cubicBezTo>
                    <a:pt x="23884" y="44883"/>
                    <a:pt x="23773" y="45031"/>
                    <a:pt x="23773" y="45068"/>
                  </a:cubicBezTo>
                  <a:cubicBezTo>
                    <a:pt x="23736" y="45142"/>
                    <a:pt x="23736" y="45253"/>
                    <a:pt x="23736" y="45253"/>
                  </a:cubicBezTo>
                  <a:cubicBezTo>
                    <a:pt x="23736" y="45290"/>
                    <a:pt x="23736" y="45327"/>
                    <a:pt x="23773" y="45327"/>
                  </a:cubicBezTo>
                  <a:lnTo>
                    <a:pt x="23884" y="45327"/>
                  </a:lnTo>
                  <a:cubicBezTo>
                    <a:pt x="23884" y="45327"/>
                    <a:pt x="23921" y="45290"/>
                    <a:pt x="24031" y="45253"/>
                  </a:cubicBezTo>
                  <a:cubicBezTo>
                    <a:pt x="24105" y="45142"/>
                    <a:pt x="24253" y="45105"/>
                    <a:pt x="24327" y="45068"/>
                  </a:cubicBezTo>
                  <a:lnTo>
                    <a:pt x="24771" y="44920"/>
                  </a:lnTo>
                  <a:lnTo>
                    <a:pt x="24808" y="44920"/>
                  </a:lnTo>
                  <a:cubicBezTo>
                    <a:pt x="24845" y="44957"/>
                    <a:pt x="24956" y="45031"/>
                    <a:pt x="24993" y="45068"/>
                  </a:cubicBezTo>
                  <a:cubicBezTo>
                    <a:pt x="24882" y="45105"/>
                    <a:pt x="24808" y="45216"/>
                    <a:pt x="24771" y="45290"/>
                  </a:cubicBezTo>
                  <a:cubicBezTo>
                    <a:pt x="24660" y="45401"/>
                    <a:pt x="24586" y="45512"/>
                    <a:pt x="24512" y="45623"/>
                  </a:cubicBezTo>
                  <a:cubicBezTo>
                    <a:pt x="24475" y="45697"/>
                    <a:pt x="24438" y="45771"/>
                    <a:pt x="24438" y="45771"/>
                  </a:cubicBezTo>
                  <a:cubicBezTo>
                    <a:pt x="24438" y="45808"/>
                    <a:pt x="24438" y="45845"/>
                    <a:pt x="24475" y="45845"/>
                  </a:cubicBezTo>
                  <a:lnTo>
                    <a:pt x="24586" y="45845"/>
                  </a:lnTo>
                  <a:cubicBezTo>
                    <a:pt x="24586" y="45845"/>
                    <a:pt x="24623" y="45808"/>
                    <a:pt x="24697" y="45771"/>
                  </a:cubicBezTo>
                  <a:cubicBezTo>
                    <a:pt x="24808" y="45697"/>
                    <a:pt x="24956" y="45623"/>
                    <a:pt x="25067" y="45586"/>
                  </a:cubicBezTo>
                  <a:cubicBezTo>
                    <a:pt x="25215" y="45512"/>
                    <a:pt x="25362" y="45475"/>
                    <a:pt x="25510" y="45475"/>
                  </a:cubicBezTo>
                  <a:lnTo>
                    <a:pt x="25584" y="45475"/>
                  </a:lnTo>
                  <a:cubicBezTo>
                    <a:pt x="25621" y="45512"/>
                    <a:pt x="25695" y="45586"/>
                    <a:pt x="25769" y="45623"/>
                  </a:cubicBezTo>
                  <a:cubicBezTo>
                    <a:pt x="25695" y="45660"/>
                    <a:pt x="25584" y="45771"/>
                    <a:pt x="25510" y="45808"/>
                  </a:cubicBezTo>
                  <a:lnTo>
                    <a:pt x="25215" y="46066"/>
                  </a:lnTo>
                  <a:cubicBezTo>
                    <a:pt x="25178" y="46177"/>
                    <a:pt x="25141" y="46214"/>
                    <a:pt x="25141" y="46214"/>
                  </a:cubicBezTo>
                  <a:lnTo>
                    <a:pt x="25141" y="46325"/>
                  </a:lnTo>
                  <a:cubicBezTo>
                    <a:pt x="25159" y="46344"/>
                    <a:pt x="25168" y="46353"/>
                    <a:pt x="25178" y="46353"/>
                  </a:cubicBezTo>
                  <a:cubicBezTo>
                    <a:pt x="25187" y="46353"/>
                    <a:pt x="25196" y="46344"/>
                    <a:pt x="25215" y="46325"/>
                  </a:cubicBezTo>
                  <a:cubicBezTo>
                    <a:pt x="25215" y="46325"/>
                    <a:pt x="25251" y="46251"/>
                    <a:pt x="25362" y="46214"/>
                  </a:cubicBezTo>
                  <a:cubicBezTo>
                    <a:pt x="25436" y="46177"/>
                    <a:pt x="25621" y="46140"/>
                    <a:pt x="25769" y="46066"/>
                  </a:cubicBezTo>
                  <a:cubicBezTo>
                    <a:pt x="25917" y="46029"/>
                    <a:pt x="26102" y="45992"/>
                    <a:pt x="26250" y="45992"/>
                  </a:cubicBezTo>
                  <a:lnTo>
                    <a:pt x="26324" y="45992"/>
                  </a:lnTo>
                  <a:lnTo>
                    <a:pt x="26472" y="46140"/>
                  </a:lnTo>
                  <a:cubicBezTo>
                    <a:pt x="26361" y="46177"/>
                    <a:pt x="26250" y="46251"/>
                    <a:pt x="26139" y="46325"/>
                  </a:cubicBezTo>
                  <a:cubicBezTo>
                    <a:pt x="25991" y="46399"/>
                    <a:pt x="25917" y="46547"/>
                    <a:pt x="25806" y="46584"/>
                  </a:cubicBezTo>
                  <a:lnTo>
                    <a:pt x="25695" y="46732"/>
                  </a:lnTo>
                  <a:lnTo>
                    <a:pt x="25695" y="46806"/>
                  </a:lnTo>
                  <a:cubicBezTo>
                    <a:pt x="25714" y="46843"/>
                    <a:pt x="25723" y="46861"/>
                    <a:pt x="25732" y="46861"/>
                  </a:cubicBezTo>
                  <a:cubicBezTo>
                    <a:pt x="25741" y="46861"/>
                    <a:pt x="25751" y="46843"/>
                    <a:pt x="25769" y="46806"/>
                  </a:cubicBezTo>
                  <a:cubicBezTo>
                    <a:pt x="25769" y="46806"/>
                    <a:pt x="25806" y="46769"/>
                    <a:pt x="25954" y="46732"/>
                  </a:cubicBezTo>
                  <a:lnTo>
                    <a:pt x="26361" y="46584"/>
                  </a:lnTo>
                  <a:cubicBezTo>
                    <a:pt x="26508" y="46547"/>
                    <a:pt x="26693" y="46547"/>
                    <a:pt x="26841" y="46547"/>
                  </a:cubicBezTo>
                  <a:lnTo>
                    <a:pt x="26989" y="46547"/>
                  </a:lnTo>
                  <a:cubicBezTo>
                    <a:pt x="27026" y="46584"/>
                    <a:pt x="27063" y="46621"/>
                    <a:pt x="27100" y="46621"/>
                  </a:cubicBezTo>
                  <a:cubicBezTo>
                    <a:pt x="26989" y="46695"/>
                    <a:pt x="26878" y="46732"/>
                    <a:pt x="26730" y="46806"/>
                  </a:cubicBezTo>
                  <a:cubicBezTo>
                    <a:pt x="26619" y="46917"/>
                    <a:pt x="26508" y="46991"/>
                    <a:pt x="26435" y="47065"/>
                  </a:cubicBezTo>
                  <a:lnTo>
                    <a:pt x="26287" y="47176"/>
                  </a:lnTo>
                  <a:cubicBezTo>
                    <a:pt x="26250" y="47249"/>
                    <a:pt x="26250" y="47249"/>
                    <a:pt x="26287" y="47286"/>
                  </a:cubicBezTo>
                  <a:cubicBezTo>
                    <a:pt x="26287" y="47323"/>
                    <a:pt x="26324" y="47323"/>
                    <a:pt x="26361" y="47323"/>
                  </a:cubicBezTo>
                  <a:cubicBezTo>
                    <a:pt x="26361" y="47323"/>
                    <a:pt x="26472" y="47286"/>
                    <a:pt x="26545" y="47286"/>
                  </a:cubicBezTo>
                  <a:cubicBezTo>
                    <a:pt x="26693" y="47249"/>
                    <a:pt x="26841" y="47176"/>
                    <a:pt x="27026" y="47176"/>
                  </a:cubicBezTo>
                  <a:cubicBezTo>
                    <a:pt x="27174" y="47176"/>
                    <a:pt x="27285" y="47139"/>
                    <a:pt x="27470" y="47139"/>
                  </a:cubicBezTo>
                  <a:lnTo>
                    <a:pt x="27655" y="47139"/>
                  </a:lnTo>
                  <a:lnTo>
                    <a:pt x="27765" y="47249"/>
                  </a:lnTo>
                  <a:cubicBezTo>
                    <a:pt x="27618" y="47286"/>
                    <a:pt x="27470" y="47323"/>
                    <a:pt x="27396" y="47434"/>
                  </a:cubicBezTo>
                  <a:cubicBezTo>
                    <a:pt x="27211" y="47508"/>
                    <a:pt x="27100" y="47619"/>
                    <a:pt x="27026" y="47656"/>
                  </a:cubicBezTo>
                  <a:cubicBezTo>
                    <a:pt x="26915" y="47693"/>
                    <a:pt x="26878" y="47804"/>
                    <a:pt x="26878" y="47804"/>
                  </a:cubicBezTo>
                  <a:lnTo>
                    <a:pt x="26841" y="47804"/>
                  </a:lnTo>
                  <a:cubicBezTo>
                    <a:pt x="26450" y="47892"/>
                    <a:pt x="26050" y="47968"/>
                    <a:pt x="25642" y="48026"/>
                  </a:cubicBezTo>
                  <a:lnTo>
                    <a:pt x="26915" y="48026"/>
                  </a:lnTo>
                  <a:cubicBezTo>
                    <a:pt x="27285" y="48026"/>
                    <a:pt x="27655" y="48026"/>
                    <a:pt x="28098" y="47989"/>
                  </a:cubicBezTo>
                  <a:cubicBezTo>
                    <a:pt x="28505" y="47989"/>
                    <a:pt x="28912" y="47915"/>
                    <a:pt x="29392" y="47878"/>
                  </a:cubicBezTo>
                  <a:lnTo>
                    <a:pt x="30760" y="47730"/>
                  </a:lnTo>
                  <a:cubicBezTo>
                    <a:pt x="31241" y="47693"/>
                    <a:pt x="31684" y="47656"/>
                    <a:pt x="32165" y="47545"/>
                  </a:cubicBezTo>
                  <a:cubicBezTo>
                    <a:pt x="32609" y="47508"/>
                    <a:pt x="33089" y="47434"/>
                    <a:pt x="33533" y="47323"/>
                  </a:cubicBezTo>
                  <a:cubicBezTo>
                    <a:pt x="34014" y="47249"/>
                    <a:pt x="34457" y="47139"/>
                    <a:pt x="34864" y="47102"/>
                  </a:cubicBezTo>
                  <a:cubicBezTo>
                    <a:pt x="35751" y="46917"/>
                    <a:pt x="36528" y="46732"/>
                    <a:pt x="37230" y="46547"/>
                  </a:cubicBezTo>
                  <a:cubicBezTo>
                    <a:pt x="38635" y="46177"/>
                    <a:pt x="39485" y="45882"/>
                    <a:pt x="39485" y="45882"/>
                  </a:cubicBezTo>
                  <a:lnTo>
                    <a:pt x="39485" y="45882"/>
                  </a:lnTo>
                  <a:cubicBezTo>
                    <a:pt x="39485" y="45882"/>
                    <a:pt x="38561" y="46029"/>
                    <a:pt x="37193" y="46140"/>
                  </a:cubicBezTo>
                  <a:cubicBezTo>
                    <a:pt x="36491" y="46177"/>
                    <a:pt x="35677" y="46214"/>
                    <a:pt x="34827" y="46251"/>
                  </a:cubicBezTo>
                  <a:cubicBezTo>
                    <a:pt x="34556" y="46251"/>
                    <a:pt x="34252" y="46284"/>
                    <a:pt x="33948" y="46284"/>
                  </a:cubicBezTo>
                  <a:cubicBezTo>
                    <a:pt x="33796" y="46284"/>
                    <a:pt x="33644" y="46276"/>
                    <a:pt x="33496" y="46251"/>
                  </a:cubicBezTo>
                  <a:lnTo>
                    <a:pt x="32091" y="46251"/>
                  </a:lnTo>
                  <a:cubicBezTo>
                    <a:pt x="31647" y="46251"/>
                    <a:pt x="31167" y="46214"/>
                    <a:pt x="30723" y="46214"/>
                  </a:cubicBezTo>
                  <a:cubicBezTo>
                    <a:pt x="30353" y="46214"/>
                    <a:pt x="29984" y="46177"/>
                    <a:pt x="29651" y="46140"/>
                  </a:cubicBezTo>
                  <a:cubicBezTo>
                    <a:pt x="30132" y="45845"/>
                    <a:pt x="30538" y="45586"/>
                    <a:pt x="30945" y="45253"/>
                  </a:cubicBezTo>
                  <a:cubicBezTo>
                    <a:pt x="30982" y="45253"/>
                    <a:pt x="31093" y="45216"/>
                    <a:pt x="31130" y="45216"/>
                  </a:cubicBezTo>
                  <a:lnTo>
                    <a:pt x="32239" y="44920"/>
                  </a:lnTo>
                  <a:cubicBezTo>
                    <a:pt x="32609" y="44846"/>
                    <a:pt x="33015" y="44735"/>
                    <a:pt x="33459" y="44588"/>
                  </a:cubicBezTo>
                  <a:cubicBezTo>
                    <a:pt x="33866" y="44477"/>
                    <a:pt x="34272" y="44366"/>
                    <a:pt x="34642" y="44218"/>
                  </a:cubicBezTo>
                  <a:cubicBezTo>
                    <a:pt x="36269" y="43737"/>
                    <a:pt x="37822" y="43072"/>
                    <a:pt x="39005" y="42554"/>
                  </a:cubicBezTo>
                  <a:cubicBezTo>
                    <a:pt x="40151" y="42074"/>
                    <a:pt x="40890" y="41630"/>
                    <a:pt x="40890" y="41630"/>
                  </a:cubicBezTo>
                  <a:lnTo>
                    <a:pt x="40890" y="41630"/>
                  </a:lnTo>
                  <a:cubicBezTo>
                    <a:pt x="40890" y="41630"/>
                    <a:pt x="40114" y="41889"/>
                    <a:pt x="38857" y="42147"/>
                  </a:cubicBezTo>
                  <a:cubicBezTo>
                    <a:pt x="37637" y="42443"/>
                    <a:pt x="35973" y="42739"/>
                    <a:pt x="34383" y="42924"/>
                  </a:cubicBezTo>
                  <a:cubicBezTo>
                    <a:pt x="33969" y="42993"/>
                    <a:pt x="33587" y="43030"/>
                    <a:pt x="33237" y="43064"/>
                  </a:cubicBezTo>
                  <a:lnTo>
                    <a:pt x="33237" y="43064"/>
                  </a:lnTo>
                  <a:cubicBezTo>
                    <a:pt x="33481" y="42736"/>
                    <a:pt x="33694" y="42424"/>
                    <a:pt x="33876" y="42143"/>
                  </a:cubicBezTo>
                  <a:lnTo>
                    <a:pt x="33876" y="42143"/>
                  </a:lnTo>
                  <a:cubicBezTo>
                    <a:pt x="33873" y="42145"/>
                    <a:pt x="33869" y="42146"/>
                    <a:pt x="33866" y="42147"/>
                  </a:cubicBezTo>
                  <a:cubicBezTo>
                    <a:pt x="33644" y="42480"/>
                    <a:pt x="33385" y="42813"/>
                    <a:pt x="33163" y="43072"/>
                  </a:cubicBezTo>
                  <a:cubicBezTo>
                    <a:pt x="33188" y="43069"/>
                    <a:pt x="33212" y="43067"/>
                    <a:pt x="33237" y="43064"/>
                  </a:cubicBezTo>
                  <a:lnTo>
                    <a:pt x="33237" y="43064"/>
                  </a:lnTo>
                  <a:cubicBezTo>
                    <a:pt x="32806" y="43644"/>
                    <a:pt x="32277" y="44279"/>
                    <a:pt x="31640" y="44895"/>
                  </a:cubicBezTo>
                  <a:lnTo>
                    <a:pt x="31640" y="44895"/>
                  </a:lnTo>
                  <a:cubicBezTo>
                    <a:pt x="31797" y="44724"/>
                    <a:pt x="31894" y="44520"/>
                    <a:pt x="32017" y="44366"/>
                  </a:cubicBezTo>
                  <a:cubicBezTo>
                    <a:pt x="32239" y="43996"/>
                    <a:pt x="32535" y="43700"/>
                    <a:pt x="32757" y="43294"/>
                  </a:cubicBezTo>
                  <a:cubicBezTo>
                    <a:pt x="32830" y="43146"/>
                    <a:pt x="32978" y="42924"/>
                    <a:pt x="33089" y="42813"/>
                  </a:cubicBezTo>
                  <a:cubicBezTo>
                    <a:pt x="33163" y="42628"/>
                    <a:pt x="33274" y="42443"/>
                    <a:pt x="33348" y="42295"/>
                  </a:cubicBezTo>
                  <a:cubicBezTo>
                    <a:pt x="33533" y="41963"/>
                    <a:pt x="33718" y="41593"/>
                    <a:pt x="33866" y="41260"/>
                  </a:cubicBezTo>
                  <a:cubicBezTo>
                    <a:pt x="34014" y="40964"/>
                    <a:pt x="34124" y="40632"/>
                    <a:pt x="34235" y="40336"/>
                  </a:cubicBezTo>
                  <a:lnTo>
                    <a:pt x="34494" y="39523"/>
                  </a:lnTo>
                  <a:cubicBezTo>
                    <a:pt x="34605" y="39301"/>
                    <a:pt x="34642" y="39042"/>
                    <a:pt x="34679" y="38857"/>
                  </a:cubicBezTo>
                  <a:cubicBezTo>
                    <a:pt x="34790" y="38487"/>
                    <a:pt x="34790" y="38303"/>
                    <a:pt x="34790" y="38303"/>
                  </a:cubicBezTo>
                  <a:lnTo>
                    <a:pt x="34790" y="38303"/>
                  </a:lnTo>
                  <a:lnTo>
                    <a:pt x="34642" y="38857"/>
                  </a:lnTo>
                  <a:cubicBezTo>
                    <a:pt x="34605" y="39042"/>
                    <a:pt x="34494" y="39227"/>
                    <a:pt x="34420" y="39486"/>
                  </a:cubicBezTo>
                  <a:cubicBezTo>
                    <a:pt x="34309" y="39707"/>
                    <a:pt x="34235" y="39966"/>
                    <a:pt x="34087" y="40262"/>
                  </a:cubicBezTo>
                  <a:cubicBezTo>
                    <a:pt x="33940" y="40521"/>
                    <a:pt x="33829" y="40854"/>
                    <a:pt x="33644" y="41149"/>
                  </a:cubicBezTo>
                  <a:cubicBezTo>
                    <a:pt x="33459" y="41445"/>
                    <a:pt x="33274" y="41778"/>
                    <a:pt x="33015" y="42111"/>
                  </a:cubicBezTo>
                  <a:cubicBezTo>
                    <a:pt x="32941" y="42258"/>
                    <a:pt x="32794" y="42443"/>
                    <a:pt x="32720" y="42628"/>
                  </a:cubicBezTo>
                  <a:cubicBezTo>
                    <a:pt x="32572" y="42776"/>
                    <a:pt x="32461" y="42924"/>
                    <a:pt x="32350" y="43072"/>
                  </a:cubicBezTo>
                  <a:cubicBezTo>
                    <a:pt x="32091" y="43405"/>
                    <a:pt x="31832" y="43737"/>
                    <a:pt x="31537" y="44070"/>
                  </a:cubicBezTo>
                  <a:cubicBezTo>
                    <a:pt x="31278" y="44366"/>
                    <a:pt x="30982" y="44662"/>
                    <a:pt x="30723" y="44920"/>
                  </a:cubicBezTo>
                  <a:cubicBezTo>
                    <a:pt x="30427" y="45216"/>
                    <a:pt x="30132" y="45475"/>
                    <a:pt x="29836" y="45697"/>
                  </a:cubicBezTo>
                  <a:cubicBezTo>
                    <a:pt x="29503" y="45955"/>
                    <a:pt x="29244" y="46177"/>
                    <a:pt x="28949" y="46399"/>
                  </a:cubicBezTo>
                  <a:cubicBezTo>
                    <a:pt x="28912" y="46473"/>
                    <a:pt x="28838" y="46510"/>
                    <a:pt x="28764" y="46547"/>
                  </a:cubicBezTo>
                  <a:cubicBezTo>
                    <a:pt x="28838" y="46510"/>
                    <a:pt x="28838" y="46473"/>
                    <a:pt x="28838" y="46473"/>
                  </a:cubicBezTo>
                  <a:lnTo>
                    <a:pt x="28838" y="46362"/>
                  </a:lnTo>
                  <a:cubicBezTo>
                    <a:pt x="28801" y="46344"/>
                    <a:pt x="28782" y="46334"/>
                    <a:pt x="28768" y="46334"/>
                  </a:cubicBezTo>
                  <a:cubicBezTo>
                    <a:pt x="28754" y="46334"/>
                    <a:pt x="28745" y="46344"/>
                    <a:pt x="28727" y="46362"/>
                  </a:cubicBezTo>
                  <a:cubicBezTo>
                    <a:pt x="28727" y="46362"/>
                    <a:pt x="28690" y="46399"/>
                    <a:pt x="28542" y="46473"/>
                  </a:cubicBezTo>
                  <a:cubicBezTo>
                    <a:pt x="28394" y="46510"/>
                    <a:pt x="28283" y="46547"/>
                    <a:pt x="28135" y="46547"/>
                  </a:cubicBezTo>
                  <a:lnTo>
                    <a:pt x="27544" y="46547"/>
                  </a:lnTo>
                  <a:lnTo>
                    <a:pt x="27396" y="46399"/>
                  </a:lnTo>
                  <a:lnTo>
                    <a:pt x="27655" y="46251"/>
                  </a:lnTo>
                  <a:cubicBezTo>
                    <a:pt x="27802" y="46177"/>
                    <a:pt x="27913" y="46066"/>
                    <a:pt x="27987" y="45992"/>
                  </a:cubicBezTo>
                  <a:lnTo>
                    <a:pt x="28098" y="45808"/>
                  </a:lnTo>
                  <a:cubicBezTo>
                    <a:pt x="28098" y="45771"/>
                    <a:pt x="28098" y="45771"/>
                    <a:pt x="28024" y="45697"/>
                  </a:cubicBezTo>
                  <a:lnTo>
                    <a:pt x="27950" y="45697"/>
                  </a:lnTo>
                  <a:cubicBezTo>
                    <a:pt x="27950" y="45697"/>
                    <a:pt x="27913" y="45771"/>
                    <a:pt x="27802" y="45808"/>
                  </a:cubicBezTo>
                  <a:cubicBezTo>
                    <a:pt x="27729" y="45845"/>
                    <a:pt x="27544" y="45882"/>
                    <a:pt x="27396" y="45955"/>
                  </a:cubicBezTo>
                  <a:cubicBezTo>
                    <a:pt x="27248" y="45992"/>
                    <a:pt x="27100" y="45992"/>
                    <a:pt x="26915" y="45992"/>
                  </a:cubicBezTo>
                  <a:lnTo>
                    <a:pt x="26841" y="45919"/>
                  </a:lnTo>
                  <a:lnTo>
                    <a:pt x="26730" y="45808"/>
                  </a:lnTo>
                  <a:cubicBezTo>
                    <a:pt x="26804" y="45771"/>
                    <a:pt x="26878" y="45734"/>
                    <a:pt x="26915" y="45660"/>
                  </a:cubicBezTo>
                  <a:cubicBezTo>
                    <a:pt x="27026" y="45586"/>
                    <a:pt x="27174" y="45475"/>
                    <a:pt x="27211" y="45364"/>
                  </a:cubicBezTo>
                  <a:cubicBezTo>
                    <a:pt x="27248" y="45253"/>
                    <a:pt x="27285" y="45216"/>
                    <a:pt x="27285" y="45179"/>
                  </a:cubicBezTo>
                  <a:lnTo>
                    <a:pt x="27285" y="45105"/>
                  </a:lnTo>
                  <a:cubicBezTo>
                    <a:pt x="27285" y="45068"/>
                    <a:pt x="27248" y="45068"/>
                    <a:pt x="27248" y="45068"/>
                  </a:cubicBezTo>
                  <a:lnTo>
                    <a:pt x="27174" y="45068"/>
                  </a:lnTo>
                  <a:cubicBezTo>
                    <a:pt x="27174" y="45068"/>
                    <a:pt x="27100" y="45105"/>
                    <a:pt x="27026" y="45142"/>
                  </a:cubicBezTo>
                  <a:cubicBezTo>
                    <a:pt x="26915" y="45216"/>
                    <a:pt x="26804" y="45253"/>
                    <a:pt x="26619" y="45290"/>
                  </a:cubicBezTo>
                  <a:cubicBezTo>
                    <a:pt x="26472" y="45364"/>
                    <a:pt x="26361" y="45364"/>
                    <a:pt x="26287" y="45364"/>
                  </a:cubicBezTo>
                  <a:cubicBezTo>
                    <a:pt x="26176" y="45290"/>
                    <a:pt x="26102" y="45216"/>
                    <a:pt x="26065" y="45179"/>
                  </a:cubicBezTo>
                  <a:cubicBezTo>
                    <a:pt x="26102" y="45105"/>
                    <a:pt x="26139" y="45105"/>
                    <a:pt x="26176" y="45068"/>
                  </a:cubicBezTo>
                  <a:cubicBezTo>
                    <a:pt x="26287" y="44994"/>
                    <a:pt x="26361" y="44846"/>
                    <a:pt x="26435" y="44735"/>
                  </a:cubicBezTo>
                  <a:cubicBezTo>
                    <a:pt x="26472" y="44662"/>
                    <a:pt x="26472" y="44551"/>
                    <a:pt x="26472" y="44551"/>
                  </a:cubicBezTo>
                  <a:cubicBezTo>
                    <a:pt x="26472" y="44514"/>
                    <a:pt x="26472" y="44514"/>
                    <a:pt x="26435" y="44477"/>
                  </a:cubicBezTo>
                  <a:lnTo>
                    <a:pt x="26324" y="44477"/>
                  </a:lnTo>
                  <a:cubicBezTo>
                    <a:pt x="26324" y="44477"/>
                    <a:pt x="26287" y="44514"/>
                    <a:pt x="26176" y="44551"/>
                  </a:cubicBezTo>
                  <a:cubicBezTo>
                    <a:pt x="26102" y="44625"/>
                    <a:pt x="25954" y="44698"/>
                    <a:pt x="25806" y="44735"/>
                  </a:cubicBezTo>
                  <a:cubicBezTo>
                    <a:pt x="25732" y="44809"/>
                    <a:pt x="25695" y="44809"/>
                    <a:pt x="25547" y="44809"/>
                  </a:cubicBezTo>
                  <a:cubicBezTo>
                    <a:pt x="25436" y="44698"/>
                    <a:pt x="25362" y="44662"/>
                    <a:pt x="25251" y="44551"/>
                  </a:cubicBezTo>
                  <a:lnTo>
                    <a:pt x="25362" y="44477"/>
                  </a:lnTo>
                  <a:cubicBezTo>
                    <a:pt x="25436" y="44366"/>
                    <a:pt x="25547" y="44255"/>
                    <a:pt x="25584" y="44107"/>
                  </a:cubicBezTo>
                  <a:cubicBezTo>
                    <a:pt x="25621" y="43996"/>
                    <a:pt x="25621" y="43922"/>
                    <a:pt x="25621" y="43922"/>
                  </a:cubicBezTo>
                  <a:cubicBezTo>
                    <a:pt x="25621" y="43885"/>
                    <a:pt x="25621" y="43885"/>
                    <a:pt x="25584" y="43811"/>
                  </a:cubicBezTo>
                  <a:lnTo>
                    <a:pt x="25510" y="43811"/>
                  </a:lnTo>
                  <a:cubicBezTo>
                    <a:pt x="25510" y="43811"/>
                    <a:pt x="25436" y="43885"/>
                    <a:pt x="25362" y="43922"/>
                  </a:cubicBezTo>
                  <a:cubicBezTo>
                    <a:pt x="25251" y="43959"/>
                    <a:pt x="25141" y="44070"/>
                    <a:pt x="24993" y="44107"/>
                  </a:cubicBezTo>
                  <a:cubicBezTo>
                    <a:pt x="24956" y="44107"/>
                    <a:pt x="24845" y="44144"/>
                    <a:pt x="24808" y="44144"/>
                  </a:cubicBezTo>
                  <a:cubicBezTo>
                    <a:pt x="24697" y="44070"/>
                    <a:pt x="24586" y="43996"/>
                    <a:pt x="24475" y="43922"/>
                  </a:cubicBezTo>
                  <a:lnTo>
                    <a:pt x="24512" y="43885"/>
                  </a:lnTo>
                  <a:cubicBezTo>
                    <a:pt x="24623" y="43774"/>
                    <a:pt x="24660" y="43626"/>
                    <a:pt x="24697" y="43515"/>
                  </a:cubicBezTo>
                  <a:cubicBezTo>
                    <a:pt x="24771" y="43405"/>
                    <a:pt x="24771" y="43331"/>
                    <a:pt x="24771" y="43331"/>
                  </a:cubicBezTo>
                  <a:cubicBezTo>
                    <a:pt x="24771" y="43257"/>
                    <a:pt x="24771" y="43257"/>
                    <a:pt x="24697" y="43220"/>
                  </a:cubicBezTo>
                  <a:cubicBezTo>
                    <a:pt x="24660" y="43220"/>
                    <a:pt x="24660" y="43220"/>
                    <a:pt x="24623" y="43257"/>
                  </a:cubicBezTo>
                  <a:lnTo>
                    <a:pt x="24512" y="43368"/>
                  </a:lnTo>
                  <a:cubicBezTo>
                    <a:pt x="24438" y="43441"/>
                    <a:pt x="24327" y="43515"/>
                    <a:pt x="24216" y="43552"/>
                  </a:cubicBezTo>
                  <a:cubicBezTo>
                    <a:pt x="24142" y="43552"/>
                    <a:pt x="24105" y="43589"/>
                    <a:pt x="24068" y="43589"/>
                  </a:cubicBezTo>
                  <a:cubicBezTo>
                    <a:pt x="23921" y="43515"/>
                    <a:pt x="23847" y="43441"/>
                    <a:pt x="23699" y="43368"/>
                  </a:cubicBezTo>
                  <a:cubicBezTo>
                    <a:pt x="23699" y="43368"/>
                    <a:pt x="23699" y="43331"/>
                    <a:pt x="23736" y="43331"/>
                  </a:cubicBezTo>
                  <a:cubicBezTo>
                    <a:pt x="23773" y="43183"/>
                    <a:pt x="23884" y="43035"/>
                    <a:pt x="23884" y="42961"/>
                  </a:cubicBezTo>
                  <a:lnTo>
                    <a:pt x="23884" y="42776"/>
                  </a:lnTo>
                  <a:cubicBezTo>
                    <a:pt x="23884" y="42702"/>
                    <a:pt x="23847" y="42702"/>
                    <a:pt x="23847" y="42665"/>
                  </a:cubicBezTo>
                  <a:cubicBezTo>
                    <a:pt x="23773" y="42665"/>
                    <a:pt x="23773" y="42665"/>
                    <a:pt x="23736" y="42702"/>
                  </a:cubicBezTo>
                  <a:cubicBezTo>
                    <a:pt x="23736" y="42702"/>
                    <a:pt x="23699" y="42776"/>
                    <a:pt x="23662" y="42850"/>
                  </a:cubicBezTo>
                  <a:cubicBezTo>
                    <a:pt x="23551" y="42961"/>
                    <a:pt x="23477" y="42998"/>
                    <a:pt x="23329" y="43072"/>
                  </a:cubicBezTo>
                  <a:cubicBezTo>
                    <a:pt x="23292" y="43072"/>
                    <a:pt x="23218" y="43146"/>
                    <a:pt x="23218" y="43146"/>
                  </a:cubicBezTo>
                  <a:cubicBezTo>
                    <a:pt x="23107" y="43035"/>
                    <a:pt x="22959" y="42998"/>
                    <a:pt x="22811" y="42961"/>
                  </a:cubicBezTo>
                  <a:lnTo>
                    <a:pt x="22811" y="42887"/>
                  </a:lnTo>
                  <a:cubicBezTo>
                    <a:pt x="22848" y="42776"/>
                    <a:pt x="22922" y="42628"/>
                    <a:pt x="22922" y="42517"/>
                  </a:cubicBezTo>
                  <a:lnTo>
                    <a:pt x="22922" y="42332"/>
                  </a:lnTo>
                  <a:cubicBezTo>
                    <a:pt x="22922" y="42295"/>
                    <a:pt x="22848" y="42295"/>
                    <a:pt x="22848" y="42295"/>
                  </a:cubicBezTo>
                  <a:cubicBezTo>
                    <a:pt x="22811" y="42295"/>
                    <a:pt x="22811" y="42295"/>
                    <a:pt x="22774" y="42332"/>
                  </a:cubicBezTo>
                  <a:cubicBezTo>
                    <a:pt x="22774" y="42332"/>
                    <a:pt x="22737" y="42406"/>
                    <a:pt x="22664" y="42480"/>
                  </a:cubicBezTo>
                  <a:cubicBezTo>
                    <a:pt x="22627" y="42591"/>
                    <a:pt x="22479" y="42665"/>
                    <a:pt x="22405" y="42702"/>
                  </a:cubicBezTo>
                  <a:cubicBezTo>
                    <a:pt x="22368" y="42702"/>
                    <a:pt x="22368" y="42776"/>
                    <a:pt x="22294" y="42776"/>
                  </a:cubicBezTo>
                  <a:cubicBezTo>
                    <a:pt x="22183" y="42702"/>
                    <a:pt x="22035" y="42628"/>
                    <a:pt x="21887" y="42591"/>
                  </a:cubicBezTo>
                  <a:cubicBezTo>
                    <a:pt x="21924" y="42443"/>
                    <a:pt x="21998" y="42295"/>
                    <a:pt x="21998" y="42147"/>
                  </a:cubicBezTo>
                  <a:lnTo>
                    <a:pt x="21998" y="41963"/>
                  </a:lnTo>
                  <a:cubicBezTo>
                    <a:pt x="21998" y="41926"/>
                    <a:pt x="21924" y="41926"/>
                    <a:pt x="21924" y="41926"/>
                  </a:cubicBezTo>
                  <a:cubicBezTo>
                    <a:pt x="21887" y="41926"/>
                    <a:pt x="21887" y="41926"/>
                    <a:pt x="21850" y="41963"/>
                  </a:cubicBezTo>
                  <a:cubicBezTo>
                    <a:pt x="21850" y="41963"/>
                    <a:pt x="21813" y="42037"/>
                    <a:pt x="21776" y="42111"/>
                  </a:cubicBezTo>
                  <a:cubicBezTo>
                    <a:pt x="21702" y="42221"/>
                    <a:pt x="21628" y="42295"/>
                    <a:pt x="21517" y="42406"/>
                  </a:cubicBezTo>
                  <a:lnTo>
                    <a:pt x="21480" y="42443"/>
                  </a:lnTo>
                  <a:cubicBezTo>
                    <a:pt x="21333" y="42406"/>
                    <a:pt x="21148" y="42295"/>
                    <a:pt x="21037" y="42258"/>
                  </a:cubicBezTo>
                  <a:cubicBezTo>
                    <a:pt x="21074" y="42111"/>
                    <a:pt x="21074" y="41963"/>
                    <a:pt x="21074" y="41852"/>
                  </a:cubicBezTo>
                  <a:cubicBezTo>
                    <a:pt x="21074" y="41741"/>
                    <a:pt x="21037" y="41667"/>
                    <a:pt x="21037" y="41667"/>
                  </a:cubicBezTo>
                  <a:cubicBezTo>
                    <a:pt x="21037" y="41593"/>
                    <a:pt x="20963" y="41593"/>
                    <a:pt x="20926" y="41593"/>
                  </a:cubicBezTo>
                  <a:cubicBezTo>
                    <a:pt x="20889" y="41593"/>
                    <a:pt x="20889" y="41593"/>
                    <a:pt x="20852" y="41667"/>
                  </a:cubicBezTo>
                  <a:cubicBezTo>
                    <a:pt x="20852" y="41667"/>
                    <a:pt x="20852" y="41704"/>
                    <a:pt x="20778" y="41778"/>
                  </a:cubicBezTo>
                  <a:cubicBezTo>
                    <a:pt x="20741" y="41889"/>
                    <a:pt x="20667" y="41963"/>
                    <a:pt x="20556" y="42074"/>
                  </a:cubicBezTo>
                  <a:lnTo>
                    <a:pt x="20519" y="42111"/>
                  </a:lnTo>
                  <a:cubicBezTo>
                    <a:pt x="20371" y="42074"/>
                    <a:pt x="20186" y="42037"/>
                    <a:pt x="20039" y="41963"/>
                  </a:cubicBezTo>
                  <a:lnTo>
                    <a:pt x="20039" y="41556"/>
                  </a:lnTo>
                  <a:cubicBezTo>
                    <a:pt x="20039" y="41482"/>
                    <a:pt x="20002" y="41371"/>
                    <a:pt x="20002" y="41371"/>
                  </a:cubicBezTo>
                  <a:cubicBezTo>
                    <a:pt x="20002" y="41334"/>
                    <a:pt x="19965" y="41334"/>
                    <a:pt x="19928" y="41334"/>
                  </a:cubicBezTo>
                  <a:cubicBezTo>
                    <a:pt x="19854" y="41334"/>
                    <a:pt x="19854" y="41371"/>
                    <a:pt x="19817" y="41371"/>
                  </a:cubicBezTo>
                  <a:cubicBezTo>
                    <a:pt x="19817" y="41371"/>
                    <a:pt x="19817" y="41408"/>
                    <a:pt x="19780" y="41519"/>
                  </a:cubicBezTo>
                  <a:cubicBezTo>
                    <a:pt x="19743" y="41593"/>
                    <a:pt x="19632" y="41704"/>
                    <a:pt x="19595" y="41778"/>
                  </a:cubicBezTo>
                  <a:cubicBezTo>
                    <a:pt x="19595" y="41778"/>
                    <a:pt x="19595" y="41852"/>
                    <a:pt x="19558" y="41852"/>
                  </a:cubicBezTo>
                  <a:cubicBezTo>
                    <a:pt x="19410" y="41778"/>
                    <a:pt x="19225" y="41741"/>
                    <a:pt x="19077" y="41704"/>
                  </a:cubicBezTo>
                  <a:cubicBezTo>
                    <a:pt x="19077" y="41556"/>
                    <a:pt x="19077" y="41408"/>
                    <a:pt x="19040" y="41297"/>
                  </a:cubicBezTo>
                  <a:cubicBezTo>
                    <a:pt x="19003" y="41186"/>
                    <a:pt x="19003" y="41112"/>
                    <a:pt x="19003" y="41112"/>
                  </a:cubicBezTo>
                  <a:cubicBezTo>
                    <a:pt x="19003" y="41038"/>
                    <a:pt x="18929" y="41038"/>
                    <a:pt x="18893" y="41038"/>
                  </a:cubicBezTo>
                  <a:cubicBezTo>
                    <a:pt x="18856" y="41038"/>
                    <a:pt x="18856" y="41112"/>
                    <a:pt x="18856" y="41112"/>
                  </a:cubicBezTo>
                  <a:cubicBezTo>
                    <a:pt x="18856" y="41112"/>
                    <a:pt x="18856" y="41149"/>
                    <a:pt x="18819" y="41223"/>
                  </a:cubicBezTo>
                  <a:cubicBezTo>
                    <a:pt x="18745" y="41334"/>
                    <a:pt x="18708" y="41482"/>
                    <a:pt x="18634" y="41556"/>
                  </a:cubicBezTo>
                  <a:lnTo>
                    <a:pt x="18560" y="41593"/>
                  </a:lnTo>
                  <a:cubicBezTo>
                    <a:pt x="18375" y="41556"/>
                    <a:pt x="18264" y="41519"/>
                    <a:pt x="18079" y="41519"/>
                  </a:cubicBezTo>
                  <a:cubicBezTo>
                    <a:pt x="18079" y="41371"/>
                    <a:pt x="18005" y="41223"/>
                    <a:pt x="17968" y="41112"/>
                  </a:cubicBezTo>
                  <a:lnTo>
                    <a:pt x="17894" y="40927"/>
                  </a:lnTo>
                  <a:cubicBezTo>
                    <a:pt x="17894" y="40854"/>
                    <a:pt x="17820" y="40854"/>
                    <a:pt x="17783" y="40854"/>
                  </a:cubicBezTo>
                  <a:cubicBezTo>
                    <a:pt x="17746" y="40854"/>
                    <a:pt x="17746" y="40927"/>
                    <a:pt x="17746" y="40964"/>
                  </a:cubicBezTo>
                  <a:cubicBezTo>
                    <a:pt x="17746" y="40964"/>
                    <a:pt x="17746" y="41001"/>
                    <a:pt x="17709" y="41112"/>
                  </a:cubicBezTo>
                  <a:cubicBezTo>
                    <a:pt x="17636" y="41186"/>
                    <a:pt x="17599" y="41334"/>
                    <a:pt x="17562" y="41408"/>
                  </a:cubicBezTo>
                  <a:lnTo>
                    <a:pt x="17562" y="41482"/>
                  </a:lnTo>
                  <a:cubicBezTo>
                    <a:pt x="17414" y="41408"/>
                    <a:pt x="17266" y="41408"/>
                    <a:pt x="17155" y="41371"/>
                  </a:cubicBezTo>
                  <a:lnTo>
                    <a:pt x="17081" y="41371"/>
                  </a:lnTo>
                  <a:lnTo>
                    <a:pt x="17081" y="41334"/>
                  </a:lnTo>
                  <a:cubicBezTo>
                    <a:pt x="17081" y="41186"/>
                    <a:pt x="17044" y="41038"/>
                    <a:pt x="17007" y="40927"/>
                  </a:cubicBezTo>
                  <a:lnTo>
                    <a:pt x="16896" y="40743"/>
                  </a:lnTo>
                  <a:cubicBezTo>
                    <a:pt x="16896" y="40669"/>
                    <a:pt x="16859" y="40669"/>
                    <a:pt x="16822" y="40669"/>
                  </a:cubicBezTo>
                  <a:cubicBezTo>
                    <a:pt x="16785" y="40669"/>
                    <a:pt x="16785" y="40743"/>
                    <a:pt x="16785" y="40780"/>
                  </a:cubicBezTo>
                  <a:lnTo>
                    <a:pt x="16785" y="40927"/>
                  </a:lnTo>
                  <a:cubicBezTo>
                    <a:pt x="16785" y="41001"/>
                    <a:pt x="16711" y="41149"/>
                    <a:pt x="16674" y="41223"/>
                  </a:cubicBezTo>
                  <a:lnTo>
                    <a:pt x="16674" y="41297"/>
                  </a:lnTo>
                  <a:cubicBezTo>
                    <a:pt x="16526" y="41297"/>
                    <a:pt x="16342" y="41223"/>
                    <a:pt x="16231" y="41223"/>
                  </a:cubicBezTo>
                  <a:lnTo>
                    <a:pt x="16231" y="41186"/>
                  </a:lnTo>
                  <a:lnTo>
                    <a:pt x="16083" y="40780"/>
                  </a:lnTo>
                  <a:lnTo>
                    <a:pt x="15972" y="40595"/>
                  </a:lnTo>
                  <a:cubicBezTo>
                    <a:pt x="15972" y="40558"/>
                    <a:pt x="15935" y="40558"/>
                    <a:pt x="15898" y="40558"/>
                  </a:cubicBezTo>
                  <a:cubicBezTo>
                    <a:pt x="15861" y="40558"/>
                    <a:pt x="15861" y="40595"/>
                    <a:pt x="15861" y="40632"/>
                  </a:cubicBezTo>
                  <a:lnTo>
                    <a:pt x="15861" y="40780"/>
                  </a:lnTo>
                  <a:cubicBezTo>
                    <a:pt x="15861" y="40806"/>
                    <a:pt x="15852" y="40841"/>
                    <a:pt x="15838" y="40880"/>
                  </a:cubicBezTo>
                  <a:lnTo>
                    <a:pt x="15838" y="40880"/>
                  </a:lnTo>
                  <a:cubicBezTo>
                    <a:pt x="15217" y="40244"/>
                    <a:pt x="14596" y="39552"/>
                    <a:pt x="13975" y="38820"/>
                  </a:cubicBezTo>
                  <a:cubicBezTo>
                    <a:pt x="13371" y="38104"/>
                    <a:pt x="12794" y="37320"/>
                    <a:pt x="12236" y="36510"/>
                  </a:cubicBezTo>
                  <a:close/>
                  <a:moveTo>
                    <a:pt x="25547" y="48026"/>
                  </a:moveTo>
                  <a:cubicBezTo>
                    <a:pt x="25553" y="48029"/>
                    <a:pt x="25559" y="48033"/>
                    <a:pt x="25565" y="48036"/>
                  </a:cubicBezTo>
                  <a:lnTo>
                    <a:pt x="25565" y="48036"/>
                  </a:lnTo>
                  <a:cubicBezTo>
                    <a:pt x="25591" y="48033"/>
                    <a:pt x="25616" y="48029"/>
                    <a:pt x="25642" y="48026"/>
                  </a:cubicBezTo>
                  <a:close/>
                  <a:moveTo>
                    <a:pt x="16992" y="41994"/>
                  </a:moveTo>
                  <a:cubicBezTo>
                    <a:pt x="16952" y="42048"/>
                    <a:pt x="16918" y="42104"/>
                    <a:pt x="16896" y="42147"/>
                  </a:cubicBezTo>
                  <a:cubicBezTo>
                    <a:pt x="16859" y="42258"/>
                    <a:pt x="16822" y="42369"/>
                    <a:pt x="16822" y="42480"/>
                  </a:cubicBezTo>
                  <a:cubicBezTo>
                    <a:pt x="17081" y="42813"/>
                    <a:pt x="17414" y="43146"/>
                    <a:pt x="17746" y="43441"/>
                  </a:cubicBezTo>
                  <a:cubicBezTo>
                    <a:pt x="18708" y="44477"/>
                    <a:pt x="19743" y="45364"/>
                    <a:pt x="20667" y="46140"/>
                  </a:cubicBezTo>
                  <a:cubicBezTo>
                    <a:pt x="21259" y="46584"/>
                    <a:pt x="21813" y="47065"/>
                    <a:pt x="22368" y="47471"/>
                  </a:cubicBezTo>
                  <a:cubicBezTo>
                    <a:pt x="22516" y="47471"/>
                    <a:pt x="22627" y="47508"/>
                    <a:pt x="22774" y="47508"/>
                  </a:cubicBezTo>
                  <a:cubicBezTo>
                    <a:pt x="22996" y="47545"/>
                    <a:pt x="23218" y="47545"/>
                    <a:pt x="23440" y="47619"/>
                  </a:cubicBezTo>
                  <a:cubicBezTo>
                    <a:pt x="23588" y="47656"/>
                    <a:pt x="23773" y="47656"/>
                    <a:pt x="23921" y="47656"/>
                  </a:cubicBezTo>
                  <a:cubicBezTo>
                    <a:pt x="24216" y="47693"/>
                    <a:pt x="24401" y="47693"/>
                    <a:pt x="24401" y="47693"/>
                  </a:cubicBezTo>
                  <a:cubicBezTo>
                    <a:pt x="24401" y="47693"/>
                    <a:pt x="24216" y="47767"/>
                    <a:pt x="23921" y="47767"/>
                  </a:cubicBezTo>
                  <a:lnTo>
                    <a:pt x="23440" y="47767"/>
                  </a:lnTo>
                  <a:cubicBezTo>
                    <a:pt x="23181" y="47767"/>
                    <a:pt x="22959" y="47693"/>
                    <a:pt x="22737" y="47693"/>
                  </a:cubicBezTo>
                  <a:lnTo>
                    <a:pt x="22627" y="47693"/>
                  </a:lnTo>
                  <a:lnTo>
                    <a:pt x="23181" y="48137"/>
                  </a:lnTo>
                  <a:cubicBezTo>
                    <a:pt x="23407" y="48150"/>
                    <a:pt x="23630" y="48156"/>
                    <a:pt x="23851" y="48156"/>
                  </a:cubicBezTo>
                  <a:cubicBezTo>
                    <a:pt x="24407" y="48156"/>
                    <a:pt x="24949" y="48117"/>
                    <a:pt x="25477" y="48048"/>
                  </a:cubicBezTo>
                  <a:lnTo>
                    <a:pt x="25477" y="48048"/>
                  </a:lnTo>
                  <a:cubicBezTo>
                    <a:pt x="25746" y="48196"/>
                    <a:pt x="25989" y="48316"/>
                    <a:pt x="26200" y="48421"/>
                  </a:cubicBezTo>
                  <a:lnTo>
                    <a:pt x="26200" y="48421"/>
                  </a:lnTo>
                  <a:cubicBezTo>
                    <a:pt x="26009" y="48307"/>
                    <a:pt x="25797" y="48172"/>
                    <a:pt x="25565" y="48036"/>
                  </a:cubicBezTo>
                  <a:lnTo>
                    <a:pt x="25565" y="48036"/>
                  </a:lnTo>
                  <a:cubicBezTo>
                    <a:pt x="25536" y="48040"/>
                    <a:pt x="25507" y="48044"/>
                    <a:pt x="25477" y="48048"/>
                  </a:cubicBezTo>
                  <a:lnTo>
                    <a:pt x="25477" y="48048"/>
                  </a:lnTo>
                  <a:cubicBezTo>
                    <a:pt x="25380" y="47995"/>
                    <a:pt x="25281" y="47939"/>
                    <a:pt x="25178" y="47878"/>
                  </a:cubicBezTo>
                  <a:cubicBezTo>
                    <a:pt x="24882" y="47693"/>
                    <a:pt x="24512" y="47508"/>
                    <a:pt x="24142" y="47286"/>
                  </a:cubicBezTo>
                  <a:cubicBezTo>
                    <a:pt x="23958" y="47176"/>
                    <a:pt x="23736" y="47102"/>
                    <a:pt x="23551" y="46954"/>
                  </a:cubicBezTo>
                  <a:cubicBezTo>
                    <a:pt x="23366" y="46806"/>
                    <a:pt x="23181" y="46695"/>
                    <a:pt x="22959" y="46547"/>
                  </a:cubicBezTo>
                  <a:cubicBezTo>
                    <a:pt x="22109" y="46029"/>
                    <a:pt x="21185" y="45401"/>
                    <a:pt x="20186" y="44662"/>
                  </a:cubicBezTo>
                  <a:cubicBezTo>
                    <a:pt x="19345" y="44000"/>
                    <a:pt x="18527" y="43338"/>
                    <a:pt x="17674" y="42597"/>
                  </a:cubicBezTo>
                  <a:lnTo>
                    <a:pt x="17674" y="42597"/>
                  </a:lnTo>
                  <a:cubicBezTo>
                    <a:pt x="17673" y="42608"/>
                    <a:pt x="17672" y="42618"/>
                    <a:pt x="17672" y="42628"/>
                  </a:cubicBezTo>
                  <a:lnTo>
                    <a:pt x="17672" y="42739"/>
                  </a:lnTo>
                  <a:cubicBezTo>
                    <a:pt x="17672" y="42813"/>
                    <a:pt x="17672" y="42850"/>
                    <a:pt x="17636" y="42850"/>
                  </a:cubicBezTo>
                  <a:cubicBezTo>
                    <a:pt x="17599" y="42850"/>
                    <a:pt x="17562" y="42850"/>
                    <a:pt x="17562" y="42813"/>
                  </a:cubicBezTo>
                  <a:lnTo>
                    <a:pt x="17451" y="42628"/>
                  </a:lnTo>
                  <a:cubicBezTo>
                    <a:pt x="17427" y="42535"/>
                    <a:pt x="17404" y="42442"/>
                    <a:pt x="17390" y="42348"/>
                  </a:cubicBezTo>
                  <a:lnTo>
                    <a:pt x="17390" y="42348"/>
                  </a:lnTo>
                  <a:cubicBezTo>
                    <a:pt x="17288" y="42258"/>
                    <a:pt x="17185" y="42167"/>
                    <a:pt x="17081" y="42074"/>
                  </a:cubicBezTo>
                  <a:cubicBezTo>
                    <a:pt x="17051" y="42047"/>
                    <a:pt x="17022" y="42021"/>
                    <a:pt x="16992" y="41994"/>
                  </a:cubicBezTo>
                  <a:close/>
                  <a:moveTo>
                    <a:pt x="26200" y="48421"/>
                  </a:moveTo>
                  <a:cubicBezTo>
                    <a:pt x="26368" y="48520"/>
                    <a:pt x="26520" y="48603"/>
                    <a:pt x="26656" y="48654"/>
                  </a:cubicBezTo>
                  <a:cubicBezTo>
                    <a:pt x="26530" y="48584"/>
                    <a:pt x="26376" y="48508"/>
                    <a:pt x="26200" y="48421"/>
                  </a:cubicBezTo>
                  <a:close/>
                  <a:moveTo>
                    <a:pt x="44174" y="50766"/>
                  </a:moveTo>
                  <a:lnTo>
                    <a:pt x="44174" y="50766"/>
                  </a:lnTo>
                  <a:cubicBezTo>
                    <a:pt x="44185" y="50776"/>
                    <a:pt x="44196" y="50787"/>
                    <a:pt x="44208" y="50798"/>
                  </a:cubicBezTo>
                  <a:lnTo>
                    <a:pt x="44208" y="50798"/>
                  </a:lnTo>
                  <a:cubicBezTo>
                    <a:pt x="44192" y="50794"/>
                    <a:pt x="44184" y="50782"/>
                    <a:pt x="44174" y="50766"/>
                  </a:cubicBezTo>
                  <a:close/>
                  <a:moveTo>
                    <a:pt x="12644" y="52388"/>
                  </a:moveTo>
                  <a:cubicBezTo>
                    <a:pt x="13014" y="52388"/>
                    <a:pt x="13680" y="52425"/>
                    <a:pt x="14271" y="52499"/>
                  </a:cubicBezTo>
                  <a:cubicBezTo>
                    <a:pt x="14419" y="52573"/>
                    <a:pt x="14530" y="52573"/>
                    <a:pt x="14715" y="52610"/>
                  </a:cubicBezTo>
                  <a:lnTo>
                    <a:pt x="15158" y="52758"/>
                  </a:lnTo>
                  <a:cubicBezTo>
                    <a:pt x="15306" y="52795"/>
                    <a:pt x="15417" y="52832"/>
                    <a:pt x="15528" y="52869"/>
                  </a:cubicBezTo>
                  <a:cubicBezTo>
                    <a:pt x="15676" y="52943"/>
                    <a:pt x="15750" y="52980"/>
                    <a:pt x="15824" y="53054"/>
                  </a:cubicBezTo>
                  <a:cubicBezTo>
                    <a:pt x="16046" y="53165"/>
                    <a:pt x="16231" y="53313"/>
                    <a:pt x="16305" y="53350"/>
                  </a:cubicBezTo>
                  <a:cubicBezTo>
                    <a:pt x="16379" y="53424"/>
                    <a:pt x="16489" y="53498"/>
                    <a:pt x="16489" y="53498"/>
                  </a:cubicBezTo>
                  <a:lnTo>
                    <a:pt x="16305" y="53387"/>
                  </a:lnTo>
                  <a:cubicBezTo>
                    <a:pt x="16157" y="53350"/>
                    <a:pt x="16046" y="53239"/>
                    <a:pt x="15787" y="53202"/>
                  </a:cubicBezTo>
                  <a:cubicBezTo>
                    <a:pt x="15713" y="53165"/>
                    <a:pt x="15565" y="53128"/>
                    <a:pt x="15491" y="53054"/>
                  </a:cubicBezTo>
                  <a:cubicBezTo>
                    <a:pt x="15343" y="53017"/>
                    <a:pt x="15232" y="52980"/>
                    <a:pt x="15122" y="52943"/>
                  </a:cubicBezTo>
                  <a:cubicBezTo>
                    <a:pt x="14826" y="52832"/>
                    <a:pt x="14567" y="52795"/>
                    <a:pt x="14271" y="52758"/>
                  </a:cubicBezTo>
                  <a:cubicBezTo>
                    <a:pt x="13125" y="52499"/>
                    <a:pt x="11905" y="52499"/>
                    <a:pt x="11905" y="52499"/>
                  </a:cubicBezTo>
                  <a:cubicBezTo>
                    <a:pt x="11905" y="52499"/>
                    <a:pt x="12201" y="52425"/>
                    <a:pt x="12644" y="52388"/>
                  </a:cubicBezTo>
                  <a:close/>
                  <a:moveTo>
                    <a:pt x="13728" y="54540"/>
                  </a:moveTo>
                  <a:lnTo>
                    <a:pt x="13728" y="54540"/>
                  </a:lnTo>
                  <a:cubicBezTo>
                    <a:pt x="13669" y="54552"/>
                    <a:pt x="13599" y="54580"/>
                    <a:pt x="13527" y="54623"/>
                  </a:cubicBezTo>
                  <a:lnTo>
                    <a:pt x="13527" y="54623"/>
                  </a:lnTo>
                  <a:cubicBezTo>
                    <a:pt x="13564" y="54618"/>
                    <a:pt x="13600" y="54616"/>
                    <a:pt x="13633" y="54616"/>
                  </a:cubicBezTo>
                  <a:cubicBezTo>
                    <a:pt x="13698" y="54616"/>
                    <a:pt x="13754" y="54625"/>
                    <a:pt x="13791" y="54644"/>
                  </a:cubicBezTo>
                  <a:cubicBezTo>
                    <a:pt x="13770" y="54609"/>
                    <a:pt x="13749" y="54574"/>
                    <a:pt x="13728" y="54540"/>
                  </a:cubicBezTo>
                  <a:close/>
                  <a:moveTo>
                    <a:pt x="41060" y="54715"/>
                  </a:moveTo>
                  <a:cubicBezTo>
                    <a:pt x="41071" y="54754"/>
                    <a:pt x="41088" y="54792"/>
                    <a:pt x="41112" y="54828"/>
                  </a:cubicBezTo>
                  <a:cubicBezTo>
                    <a:pt x="41112" y="54828"/>
                    <a:pt x="41149" y="54902"/>
                    <a:pt x="41260" y="55050"/>
                  </a:cubicBezTo>
                  <a:lnTo>
                    <a:pt x="41223" y="55013"/>
                  </a:lnTo>
                  <a:cubicBezTo>
                    <a:pt x="41149" y="54976"/>
                    <a:pt x="41112" y="54865"/>
                    <a:pt x="41075" y="54791"/>
                  </a:cubicBezTo>
                  <a:cubicBezTo>
                    <a:pt x="41069" y="54767"/>
                    <a:pt x="41064" y="54742"/>
                    <a:pt x="41060" y="54715"/>
                  </a:cubicBezTo>
                  <a:close/>
                  <a:moveTo>
                    <a:pt x="44668" y="50469"/>
                  </a:moveTo>
                  <a:cubicBezTo>
                    <a:pt x="44753" y="50549"/>
                    <a:pt x="44947" y="50743"/>
                    <a:pt x="45142" y="51020"/>
                  </a:cubicBezTo>
                  <a:cubicBezTo>
                    <a:pt x="45290" y="51205"/>
                    <a:pt x="45437" y="51464"/>
                    <a:pt x="45548" y="51723"/>
                  </a:cubicBezTo>
                  <a:lnTo>
                    <a:pt x="45992" y="52573"/>
                  </a:lnTo>
                  <a:cubicBezTo>
                    <a:pt x="46029" y="52684"/>
                    <a:pt x="46066" y="52832"/>
                    <a:pt x="46103" y="53017"/>
                  </a:cubicBezTo>
                  <a:cubicBezTo>
                    <a:pt x="46177" y="53165"/>
                    <a:pt x="46214" y="53313"/>
                    <a:pt x="46214" y="53498"/>
                  </a:cubicBezTo>
                  <a:cubicBezTo>
                    <a:pt x="46251" y="53608"/>
                    <a:pt x="46251" y="53756"/>
                    <a:pt x="46251" y="53904"/>
                  </a:cubicBezTo>
                  <a:cubicBezTo>
                    <a:pt x="46251" y="54052"/>
                    <a:pt x="46288" y="54163"/>
                    <a:pt x="46251" y="54274"/>
                  </a:cubicBezTo>
                  <a:cubicBezTo>
                    <a:pt x="46288" y="54496"/>
                    <a:pt x="46288" y="54681"/>
                    <a:pt x="46251" y="54828"/>
                  </a:cubicBezTo>
                  <a:cubicBezTo>
                    <a:pt x="46251" y="54976"/>
                    <a:pt x="46214" y="55050"/>
                    <a:pt x="46214" y="55050"/>
                  </a:cubicBezTo>
                  <a:lnTo>
                    <a:pt x="46214" y="54828"/>
                  </a:lnTo>
                  <a:lnTo>
                    <a:pt x="46214" y="54607"/>
                  </a:lnTo>
                  <a:cubicBezTo>
                    <a:pt x="46214" y="54496"/>
                    <a:pt x="46177" y="54422"/>
                    <a:pt x="46177" y="54274"/>
                  </a:cubicBezTo>
                  <a:cubicBezTo>
                    <a:pt x="46177" y="54163"/>
                    <a:pt x="46103" y="54052"/>
                    <a:pt x="46103" y="53904"/>
                  </a:cubicBezTo>
                  <a:cubicBezTo>
                    <a:pt x="46103" y="53756"/>
                    <a:pt x="46066" y="53608"/>
                    <a:pt x="46029" y="53498"/>
                  </a:cubicBezTo>
                  <a:lnTo>
                    <a:pt x="45881" y="53054"/>
                  </a:lnTo>
                  <a:lnTo>
                    <a:pt x="45733" y="52647"/>
                  </a:lnTo>
                  <a:cubicBezTo>
                    <a:pt x="45659" y="52388"/>
                    <a:pt x="45511" y="52093"/>
                    <a:pt x="45364" y="51834"/>
                  </a:cubicBezTo>
                  <a:cubicBezTo>
                    <a:pt x="45253" y="51538"/>
                    <a:pt x="45142" y="51316"/>
                    <a:pt x="44994" y="51131"/>
                  </a:cubicBezTo>
                  <a:cubicBezTo>
                    <a:pt x="44920" y="50947"/>
                    <a:pt x="44809" y="50762"/>
                    <a:pt x="44735" y="50614"/>
                  </a:cubicBezTo>
                  <a:cubicBezTo>
                    <a:pt x="44717" y="50543"/>
                    <a:pt x="44691" y="50497"/>
                    <a:pt x="44668" y="50469"/>
                  </a:cubicBezTo>
                  <a:close/>
                  <a:moveTo>
                    <a:pt x="45807" y="54644"/>
                  </a:moveTo>
                  <a:lnTo>
                    <a:pt x="45807" y="54902"/>
                  </a:lnTo>
                  <a:cubicBezTo>
                    <a:pt x="45733" y="55198"/>
                    <a:pt x="45918" y="55420"/>
                    <a:pt x="46214" y="55457"/>
                  </a:cubicBezTo>
                  <a:cubicBezTo>
                    <a:pt x="46140" y="55568"/>
                    <a:pt x="46140" y="55568"/>
                    <a:pt x="46103" y="55605"/>
                  </a:cubicBezTo>
                  <a:lnTo>
                    <a:pt x="46066" y="55605"/>
                  </a:lnTo>
                  <a:cubicBezTo>
                    <a:pt x="46066" y="55605"/>
                    <a:pt x="46029" y="55605"/>
                    <a:pt x="46029" y="55568"/>
                  </a:cubicBezTo>
                  <a:lnTo>
                    <a:pt x="45992" y="55494"/>
                  </a:lnTo>
                  <a:cubicBezTo>
                    <a:pt x="45918" y="55494"/>
                    <a:pt x="45918" y="55457"/>
                    <a:pt x="45881" y="55420"/>
                  </a:cubicBezTo>
                  <a:cubicBezTo>
                    <a:pt x="45844" y="55383"/>
                    <a:pt x="45807" y="55272"/>
                    <a:pt x="45733" y="55198"/>
                  </a:cubicBezTo>
                  <a:cubicBezTo>
                    <a:pt x="45696" y="55050"/>
                    <a:pt x="45696" y="54865"/>
                    <a:pt x="45733" y="54681"/>
                  </a:cubicBezTo>
                  <a:cubicBezTo>
                    <a:pt x="45733" y="54681"/>
                    <a:pt x="45733" y="54644"/>
                    <a:pt x="45807" y="54644"/>
                  </a:cubicBezTo>
                  <a:close/>
                  <a:moveTo>
                    <a:pt x="16157" y="54939"/>
                  </a:moveTo>
                  <a:cubicBezTo>
                    <a:pt x="16268" y="54976"/>
                    <a:pt x="16379" y="54976"/>
                    <a:pt x="16563" y="55013"/>
                  </a:cubicBezTo>
                  <a:cubicBezTo>
                    <a:pt x="16711" y="55013"/>
                    <a:pt x="16859" y="55050"/>
                    <a:pt x="17007" y="55087"/>
                  </a:cubicBezTo>
                  <a:cubicBezTo>
                    <a:pt x="17155" y="55161"/>
                    <a:pt x="17266" y="55161"/>
                    <a:pt x="17414" y="55198"/>
                  </a:cubicBezTo>
                  <a:cubicBezTo>
                    <a:pt x="17562" y="55235"/>
                    <a:pt x="17636" y="55272"/>
                    <a:pt x="17783" y="55309"/>
                  </a:cubicBezTo>
                  <a:cubicBezTo>
                    <a:pt x="18005" y="55420"/>
                    <a:pt x="18153" y="55494"/>
                    <a:pt x="18301" y="55568"/>
                  </a:cubicBezTo>
                  <a:cubicBezTo>
                    <a:pt x="18449" y="55605"/>
                    <a:pt x="18486" y="55642"/>
                    <a:pt x="18486" y="55642"/>
                  </a:cubicBezTo>
                  <a:cubicBezTo>
                    <a:pt x="18486" y="55642"/>
                    <a:pt x="18375" y="55642"/>
                    <a:pt x="18301" y="55605"/>
                  </a:cubicBezTo>
                  <a:cubicBezTo>
                    <a:pt x="18153" y="55568"/>
                    <a:pt x="17968" y="55494"/>
                    <a:pt x="17783" y="55457"/>
                  </a:cubicBezTo>
                  <a:cubicBezTo>
                    <a:pt x="17709" y="55420"/>
                    <a:pt x="17562" y="55420"/>
                    <a:pt x="17414" y="55383"/>
                  </a:cubicBezTo>
                  <a:cubicBezTo>
                    <a:pt x="17266" y="55383"/>
                    <a:pt x="17155" y="55309"/>
                    <a:pt x="17007" y="55309"/>
                  </a:cubicBezTo>
                  <a:cubicBezTo>
                    <a:pt x="16711" y="55272"/>
                    <a:pt x="16452" y="55235"/>
                    <a:pt x="16120" y="55235"/>
                  </a:cubicBezTo>
                  <a:cubicBezTo>
                    <a:pt x="15855" y="55210"/>
                    <a:pt x="15587" y="55200"/>
                    <a:pt x="15330" y="55200"/>
                  </a:cubicBezTo>
                  <a:cubicBezTo>
                    <a:pt x="14476" y="55200"/>
                    <a:pt x="13754" y="55309"/>
                    <a:pt x="13754" y="55309"/>
                  </a:cubicBezTo>
                  <a:cubicBezTo>
                    <a:pt x="13754" y="55309"/>
                    <a:pt x="14049" y="55198"/>
                    <a:pt x="14493" y="55087"/>
                  </a:cubicBezTo>
                  <a:cubicBezTo>
                    <a:pt x="14974" y="55013"/>
                    <a:pt x="15565" y="54939"/>
                    <a:pt x="16157" y="54939"/>
                  </a:cubicBezTo>
                  <a:close/>
                  <a:moveTo>
                    <a:pt x="12866" y="53017"/>
                  </a:moveTo>
                  <a:cubicBezTo>
                    <a:pt x="12977" y="53202"/>
                    <a:pt x="13051" y="53350"/>
                    <a:pt x="13162" y="53534"/>
                  </a:cubicBezTo>
                  <a:cubicBezTo>
                    <a:pt x="13330" y="53870"/>
                    <a:pt x="13528" y="54205"/>
                    <a:pt x="13728" y="54540"/>
                  </a:cubicBezTo>
                  <a:lnTo>
                    <a:pt x="13728" y="54540"/>
                  </a:lnTo>
                  <a:cubicBezTo>
                    <a:pt x="13751" y="54535"/>
                    <a:pt x="13772" y="54533"/>
                    <a:pt x="13791" y="54533"/>
                  </a:cubicBezTo>
                  <a:cubicBezTo>
                    <a:pt x="13791" y="54607"/>
                    <a:pt x="13865" y="54644"/>
                    <a:pt x="13865" y="54644"/>
                  </a:cubicBezTo>
                  <a:cubicBezTo>
                    <a:pt x="13680" y="54681"/>
                    <a:pt x="13532" y="54718"/>
                    <a:pt x="13532" y="54718"/>
                  </a:cubicBezTo>
                  <a:cubicBezTo>
                    <a:pt x="13236" y="54828"/>
                    <a:pt x="13125" y="55050"/>
                    <a:pt x="13199" y="55309"/>
                  </a:cubicBezTo>
                  <a:cubicBezTo>
                    <a:pt x="13285" y="55538"/>
                    <a:pt x="13460" y="55679"/>
                    <a:pt x="13637" y="55679"/>
                  </a:cubicBezTo>
                  <a:cubicBezTo>
                    <a:pt x="13689" y="55679"/>
                    <a:pt x="13741" y="55667"/>
                    <a:pt x="13791" y="55642"/>
                  </a:cubicBezTo>
                  <a:cubicBezTo>
                    <a:pt x="13791" y="55642"/>
                    <a:pt x="13938" y="55605"/>
                    <a:pt x="14234" y="55568"/>
                  </a:cubicBezTo>
                  <a:lnTo>
                    <a:pt x="14234" y="55568"/>
                  </a:lnTo>
                  <a:lnTo>
                    <a:pt x="14197" y="55605"/>
                  </a:lnTo>
                  <a:cubicBezTo>
                    <a:pt x="14123" y="55642"/>
                    <a:pt x="13975" y="55753"/>
                    <a:pt x="13901" y="55790"/>
                  </a:cubicBezTo>
                  <a:cubicBezTo>
                    <a:pt x="13828" y="55808"/>
                    <a:pt x="13763" y="55817"/>
                    <a:pt x="13694" y="55817"/>
                  </a:cubicBezTo>
                  <a:cubicBezTo>
                    <a:pt x="13624" y="55817"/>
                    <a:pt x="13550" y="55808"/>
                    <a:pt x="13458" y="55790"/>
                  </a:cubicBezTo>
                  <a:lnTo>
                    <a:pt x="13458" y="55790"/>
                  </a:lnTo>
                  <a:cubicBezTo>
                    <a:pt x="13495" y="55827"/>
                    <a:pt x="13421" y="55827"/>
                    <a:pt x="13421" y="55827"/>
                  </a:cubicBezTo>
                  <a:lnTo>
                    <a:pt x="13384" y="55790"/>
                  </a:lnTo>
                  <a:cubicBezTo>
                    <a:pt x="13347" y="55790"/>
                    <a:pt x="13347" y="55753"/>
                    <a:pt x="13310" y="55716"/>
                  </a:cubicBezTo>
                  <a:cubicBezTo>
                    <a:pt x="13273" y="55642"/>
                    <a:pt x="13199" y="55568"/>
                    <a:pt x="13162" y="55457"/>
                  </a:cubicBezTo>
                  <a:cubicBezTo>
                    <a:pt x="13125" y="55309"/>
                    <a:pt x="13125" y="55161"/>
                    <a:pt x="13162" y="54939"/>
                  </a:cubicBezTo>
                  <a:cubicBezTo>
                    <a:pt x="13199" y="54828"/>
                    <a:pt x="13347" y="54681"/>
                    <a:pt x="13495" y="54644"/>
                  </a:cubicBezTo>
                  <a:cubicBezTo>
                    <a:pt x="13505" y="54636"/>
                    <a:pt x="13516" y="54630"/>
                    <a:pt x="13527" y="54623"/>
                  </a:cubicBezTo>
                  <a:lnTo>
                    <a:pt x="13527" y="54623"/>
                  </a:lnTo>
                  <a:cubicBezTo>
                    <a:pt x="13492" y="54628"/>
                    <a:pt x="13456" y="54635"/>
                    <a:pt x="13421" y="54644"/>
                  </a:cubicBezTo>
                  <a:cubicBezTo>
                    <a:pt x="13402" y="54639"/>
                    <a:pt x="13381" y="54637"/>
                    <a:pt x="13360" y="54637"/>
                  </a:cubicBezTo>
                  <a:cubicBezTo>
                    <a:pt x="13218" y="54637"/>
                    <a:pt x="13037" y="54741"/>
                    <a:pt x="12940" y="54902"/>
                  </a:cubicBezTo>
                  <a:cubicBezTo>
                    <a:pt x="12866" y="55013"/>
                    <a:pt x="12829" y="55161"/>
                    <a:pt x="12829" y="55235"/>
                  </a:cubicBezTo>
                  <a:lnTo>
                    <a:pt x="12829" y="55272"/>
                  </a:lnTo>
                  <a:cubicBezTo>
                    <a:pt x="12349" y="54681"/>
                    <a:pt x="11831" y="53978"/>
                    <a:pt x="11350" y="53239"/>
                  </a:cubicBezTo>
                  <a:cubicBezTo>
                    <a:pt x="11424" y="53239"/>
                    <a:pt x="11424" y="53239"/>
                    <a:pt x="11461" y="53313"/>
                  </a:cubicBezTo>
                  <a:cubicBezTo>
                    <a:pt x="11498" y="53313"/>
                    <a:pt x="11498" y="53313"/>
                    <a:pt x="11535" y="53350"/>
                  </a:cubicBezTo>
                  <a:cubicBezTo>
                    <a:pt x="11600" y="53360"/>
                    <a:pt x="11668" y="53365"/>
                    <a:pt x="11735" y="53365"/>
                  </a:cubicBezTo>
                  <a:cubicBezTo>
                    <a:pt x="11896" y="53365"/>
                    <a:pt x="12048" y="53339"/>
                    <a:pt x="12127" y="53313"/>
                  </a:cubicBezTo>
                  <a:cubicBezTo>
                    <a:pt x="12275" y="53202"/>
                    <a:pt x="12386" y="53128"/>
                    <a:pt x="12423" y="53017"/>
                  </a:cubicBezTo>
                  <a:close/>
                  <a:moveTo>
                    <a:pt x="44180" y="56677"/>
                  </a:moveTo>
                  <a:lnTo>
                    <a:pt x="44180" y="56862"/>
                  </a:lnTo>
                  <a:cubicBezTo>
                    <a:pt x="44070" y="56862"/>
                    <a:pt x="44033" y="56862"/>
                    <a:pt x="43996" y="56936"/>
                  </a:cubicBezTo>
                  <a:cubicBezTo>
                    <a:pt x="44033" y="56862"/>
                    <a:pt x="44107" y="56751"/>
                    <a:pt x="44180" y="56677"/>
                  </a:cubicBezTo>
                  <a:close/>
                  <a:moveTo>
                    <a:pt x="45622" y="53719"/>
                  </a:moveTo>
                  <a:cubicBezTo>
                    <a:pt x="45659" y="53941"/>
                    <a:pt x="45696" y="54237"/>
                    <a:pt x="45696" y="54459"/>
                  </a:cubicBezTo>
                  <a:cubicBezTo>
                    <a:pt x="45622" y="54496"/>
                    <a:pt x="45511" y="54607"/>
                    <a:pt x="45474" y="54718"/>
                  </a:cubicBezTo>
                  <a:cubicBezTo>
                    <a:pt x="45437" y="54828"/>
                    <a:pt x="45364" y="54976"/>
                    <a:pt x="45364" y="55050"/>
                  </a:cubicBezTo>
                  <a:cubicBezTo>
                    <a:pt x="45364" y="55198"/>
                    <a:pt x="45364" y="55272"/>
                    <a:pt x="45437" y="55420"/>
                  </a:cubicBezTo>
                  <a:cubicBezTo>
                    <a:pt x="45474" y="55531"/>
                    <a:pt x="45548" y="55642"/>
                    <a:pt x="45659" y="55716"/>
                  </a:cubicBezTo>
                  <a:cubicBezTo>
                    <a:pt x="45696" y="55753"/>
                    <a:pt x="45733" y="55790"/>
                    <a:pt x="45770" y="55790"/>
                  </a:cubicBezTo>
                  <a:cubicBezTo>
                    <a:pt x="45844" y="55790"/>
                    <a:pt x="45844" y="55790"/>
                    <a:pt x="45881" y="55827"/>
                  </a:cubicBezTo>
                  <a:cubicBezTo>
                    <a:pt x="45918" y="55827"/>
                    <a:pt x="45918" y="55827"/>
                    <a:pt x="45992" y="55901"/>
                  </a:cubicBezTo>
                  <a:cubicBezTo>
                    <a:pt x="45696" y="56196"/>
                    <a:pt x="45437" y="56566"/>
                    <a:pt x="45105" y="56936"/>
                  </a:cubicBezTo>
                  <a:cubicBezTo>
                    <a:pt x="45142" y="56344"/>
                    <a:pt x="45105" y="55753"/>
                    <a:pt x="44957" y="55198"/>
                  </a:cubicBezTo>
                  <a:cubicBezTo>
                    <a:pt x="44994" y="55050"/>
                    <a:pt x="45105" y="54902"/>
                    <a:pt x="45142" y="54828"/>
                  </a:cubicBezTo>
                  <a:cubicBezTo>
                    <a:pt x="45327" y="54385"/>
                    <a:pt x="45474" y="54015"/>
                    <a:pt x="45622" y="53719"/>
                  </a:cubicBezTo>
                  <a:close/>
                  <a:moveTo>
                    <a:pt x="14493" y="55642"/>
                  </a:moveTo>
                  <a:cubicBezTo>
                    <a:pt x="14826" y="56122"/>
                    <a:pt x="15195" y="56603"/>
                    <a:pt x="15565" y="57084"/>
                  </a:cubicBezTo>
                  <a:lnTo>
                    <a:pt x="15380" y="57084"/>
                  </a:lnTo>
                  <a:cubicBezTo>
                    <a:pt x="15195" y="57084"/>
                    <a:pt x="15011" y="57232"/>
                    <a:pt x="14863" y="57416"/>
                  </a:cubicBezTo>
                  <a:cubicBezTo>
                    <a:pt x="14419" y="57010"/>
                    <a:pt x="13975" y="56566"/>
                    <a:pt x="13532" y="56122"/>
                  </a:cubicBezTo>
                  <a:cubicBezTo>
                    <a:pt x="13717" y="56122"/>
                    <a:pt x="13865" y="56048"/>
                    <a:pt x="13975" y="56012"/>
                  </a:cubicBezTo>
                  <a:cubicBezTo>
                    <a:pt x="14123" y="55938"/>
                    <a:pt x="14234" y="55827"/>
                    <a:pt x="14271" y="55753"/>
                  </a:cubicBezTo>
                  <a:cubicBezTo>
                    <a:pt x="14271" y="55679"/>
                    <a:pt x="14271" y="55679"/>
                    <a:pt x="14308" y="55679"/>
                  </a:cubicBezTo>
                  <a:cubicBezTo>
                    <a:pt x="14345" y="55679"/>
                    <a:pt x="14456" y="55679"/>
                    <a:pt x="14493" y="55642"/>
                  </a:cubicBezTo>
                  <a:close/>
                  <a:moveTo>
                    <a:pt x="43441" y="52684"/>
                  </a:moveTo>
                  <a:cubicBezTo>
                    <a:pt x="43441" y="52684"/>
                    <a:pt x="43626" y="52943"/>
                    <a:pt x="43848" y="53350"/>
                  </a:cubicBezTo>
                  <a:cubicBezTo>
                    <a:pt x="43959" y="53571"/>
                    <a:pt x="44070" y="53793"/>
                    <a:pt x="44217" y="54089"/>
                  </a:cubicBezTo>
                  <a:cubicBezTo>
                    <a:pt x="44365" y="54348"/>
                    <a:pt x="44439" y="54644"/>
                    <a:pt x="44513" y="54976"/>
                  </a:cubicBezTo>
                  <a:cubicBezTo>
                    <a:pt x="44550" y="55087"/>
                    <a:pt x="44587" y="55272"/>
                    <a:pt x="44587" y="55420"/>
                  </a:cubicBezTo>
                  <a:cubicBezTo>
                    <a:pt x="44587" y="55568"/>
                    <a:pt x="44624" y="55753"/>
                    <a:pt x="44624" y="55901"/>
                  </a:cubicBezTo>
                  <a:cubicBezTo>
                    <a:pt x="44735" y="56085"/>
                    <a:pt x="44772" y="56196"/>
                    <a:pt x="44735" y="56344"/>
                  </a:cubicBezTo>
                  <a:cubicBezTo>
                    <a:pt x="44735" y="56492"/>
                    <a:pt x="44735" y="56640"/>
                    <a:pt x="44698" y="56714"/>
                  </a:cubicBezTo>
                  <a:cubicBezTo>
                    <a:pt x="44624" y="56936"/>
                    <a:pt x="44587" y="57121"/>
                    <a:pt x="44587" y="57269"/>
                  </a:cubicBezTo>
                  <a:cubicBezTo>
                    <a:pt x="44550" y="57416"/>
                    <a:pt x="44550" y="57453"/>
                    <a:pt x="44550" y="57453"/>
                  </a:cubicBezTo>
                  <a:lnTo>
                    <a:pt x="44550" y="57232"/>
                  </a:lnTo>
                  <a:lnTo>
                    <a:pt x="44550" y="57010"/>
                  </a:lnTo>
                  <a:lnTo>
                    <a:pt x="44550" y="56677"/>
                  </a:lnTo>
                  <a:lnTo>
                    <a:pt x="44550" y="56307"/>
                  </a:lnTo>
                  <a:cubicBezTo>
                    <a:pt x="44550" y="56159"/>
                    <a:pt x="44513" y="56012"/>
                    <a:pt x="44513" y="55901"/>
                  </a:cubicBezTo>
                  <a:cubicBezTo>
                    <a:pt x="44513" y="55753"/>
                    <a:pt x="44439" y="55605"/>
                    <a:pt x="44402" y="55457"/>
                  </a:cubicBezTo>
                  <a:cubicBezTo>
                    <a:pt x="44365" y="55346"/>
                    <a:pt x="44365" y="55198"/>
                    <a:pt x="44328" y="55013"/>
                  </a:cubicBezTo>
                  <a:cubicBezTo>
                    <a:pt x="44217" y="54718"/>
                    <a:pt x="44107" y="54422"/>
                    <a:pt x="44033" y="54126"/>
                  </a:cubicBezTo>
                  <a:cubicBezTo>
                    <a:pt x="43959" y="53867"/>
                    <a:pt x="43848" y="53608"/>
                    <a:pt x="43774" y="53387"/>
                  </a:cubicBezTo>
                  <a:cubicBezTo>
                    <a:pt x="43663" y="53165"/>
                    <a:pt x="43626" y="52980"/>
                    <a:pt x="43515" y="52869"/>
                  </a:cubicBezTo>
                  <a:cubicBezTo>
                    <a:pt x="43478" y="52758"/>
                    <a:pt x="43441" y="52684"/>
                    <a:pt x="43441" y="52684"/>
                  </a:cubicBezTo>
                  <a:close/>
                  <a:moveTo>
                    <a:pt x="15639" y="57121"/>
                  </a:moveTo>
                  <a:lnTo>
                    <a:pt x="15750" y="57232"/>
                  </a:lnTo>
                  <a:cubicBezTo>
                    <a:pt x="15565" y="57269"/>
                    <a:pt x="15454" y="57305"/>
                    <a:pt x="15454" y="57379"/>
                  </a:cubicBezTo>
                  <a:cubicBezTo>
                    <a:pt x="15269" y="57416"/>
                    <a:pt x="15195" y="57564"/>
                    <a:pt x="15158" y="57675"/>
                  </a:cubicBezTo>
                  <a:lnTo>
                    <a:pt x="15048" y="57601"/>
                  </a:lnTo>
                  <a:cubicBezTo>
                    <a:pt x="15048" y="57564"/>
                    <a:pt x="15048" y="57564"/>
                    <a:pt x="15122" y="57490"/>
                  </a:cubicBezTo>
                  <a:cubicBezTo>
                    <a:pt x="15158" y="57379"/>
                    <a:pt x="15306" y="57232"/>
                    <a:pt x="15417" y="57195"/>
                  </a:cubicBezTo>
                  <a:cubicBezTo>
                    <a:pt x="15528" y="57121"/>
                    <a:pt x="15602" y="57121"/>
                    <a:pt x="15639" y="57121"/>
                  </a:cubicBezTo>
                  <a:close/>
                  <a:moveTo>
                    <a:pt x="18856" y="57084"/>
                  </a:moveTo>
                  <a:cubicBezTo>
                    <a:pt x="19003" y="57084"/>
                    <a:pt x="19114" y="57121"/>
                    <a:pt x="19262" y="57121"/>
                  </a:cubicBezTo>
                  <a:cubicBezTo>
                    <a:pt x="19410" y="57121"/>
                    <a:pt x="19484" y="57195"/>
                    <a:pt x="19632" y="57195"/>
                  </a:cubicBezTo>
                  <a:cubicBezTo>
                    <a:pt x="19854" y="57232"/>
                    <a:pt x="20039" y="57269"/>
                    <a:pt x="20150" y="57305"/>
                  </a:cubicBezTo>
                  <a:cubicBezTo>
                    <a:pt x="20297" y="57379"/>
                    <a:pt x="20334" y="57416"/>
                    <a:pt x="20334" y="57416"/>
                  </a:cubicBezTo>
                  <a:lnTo>
                    <a:pt x="20150" y="57416"/>
                  </a:lnTo>
                  <a:cubicBezTo>
                    <a:pt x="20002" y="57416"/>
                    <a:pt x="19817" y="57379"/>
                    <a:pt x="19595" y="57379"/>
                  </a:cubicBezTo>
                  <a:lnTo>
                    <a:pt x="18819" y="57379"/>
                  </a:lnTo>
                  <a:cubicBezTo>
                    <a:pt x="18523" y="57379"/>
                    <a:pt x="18264" y="57379"/>
                    <a:pt x="17931" y="57416"/>
                  </a:cubicBezTo>
                  <a:cubicBezTo>
                    <a:pt x="16748" y="57490"/>
                    <a:pt x="15565" y="57823"/>
                    <a:pt x="15565" y="57823"/>
                  </a:cubicBezTo>
                  <a:cubicBezTo>
                    <a:pt x="15565" y="57823"/>
                    <a:pt x="15898" y="57638"/>
                    <a:pt x="16305" y="57453"/>
                  </a:cubicBezTo>
                  <a:cubicBezTo>
                    <a:pt x="16711" y="57305"/>
                    <a:pt x="17303" y="57121"/>
                    <a:pt x="17931" y="57084"/>
                  </a:cubicBezTo>
                  <a:close/>
                  <a:moveTo>
                    <a:pt x="44070" y="57121"/>
                  </a:moveTo>
                  <a:cubicBezTo>
                    <a:pt x="44070" y="57232"/>
                    <a:pt x="44033" y="57305"/>
                    <a:pt x="44033" y="57416"/>
                  </a:cubicBezTo>
                  <a:cubicBezTo>
                    <a:pt x="43996" y="57601"/>
                    <a:pt x="44070" y="57823"/>
                    <a:pt x="44217" y="57934"/>
                  </a:cubicBezTo>
                  <a:cubicBezTo>
                    <a:pt x="44254" y="57934"/>
                    <a:pt x="44254" y="57934"/>
                    <a:pt x="44217" y="57971"/>
                  </a:cubicBezTo>
                  <a:cubicBezTo>
                    <a:pt x="44107" y="57860"/>
                    <a:pt x="44070" y="57786"/>
                    <a:pt x="44033" y="57749"/>
                  </a:cubicBezTo>
                  <a:cubicBezTo>
                    <a:pt x="43996" y="57601"/>
                    <a:pt x="43996" y="57416"/>
                    <a:pt x="44033" y="57232"/>
                  </a:cubicBezTo>
                  <a:cubicBezTo>
                    <a:pt x="44033" y="57158"/>
                    <a:pt x="44070" y="57121"/>
                    <a:pt x="44070" y="57121"/>
                  </a:cubicBezTo>
                  <a:close/>
                  <a:moveTo>
                    <a:pt x="43700" y="57269"/>
                  </a:moveTo>
                  <a:cubicBezTo>
                    <a:pt x="43700" y="57305"/>
                    <a:pt x="43663" y="57342"/>
                    <a:pt x="43663" y="57453"/>
                  </a:cubicBezTo>
                  <a:cubicBezTo>
                    <a:pt x="43663" y="57601"/>
                    <a:pt x="43663" y="57675"/>
                    <a:pt x="43700" y="57823"/>
                  </a:cubicBezTo>
                  <a:cubicBezTo>
                    <a:pt x="43737" y="57897"/>
                    <a:pt x="43848" y="58045"/>
                    <a:pt x="43922" y="58082"/>
                  </a:cubicBezTo>
                  <a:cubicBezTo>
                    <a:pt x="43922" y="58082"/>
                    <a:pt x="43996" y="58082"/>
                    <a:pt x="43996" y="58156"/>
                  </a:cubicBezTo>
                  <a:cubicBezTo>
                    <a:pt x="43700" y="58526"/>
                    <a:pt x="43330" y="58858"/>
                    <a:pt x="42960" y="59154"/>
                  </a:cubicBezTo>
                  <a:cubicBezTo>
                    <a:pt x="42997" y="58895"/>
                    <a:pt x="42997" y="58599"/>
                    <a:pt x="42960" y="58341"/>
                  </a:cubicBezTo>
                  <a:cubicBezTo>
                    <a:pt x="43071" y="58193"/>
                    <a:pt x="43145" y="58045"/>
                    <a:pt x="43256" y="57971"/>
                  </a:cubicBezTo>
                  <a:cubicBezTo>
                    <a:pt x="43441" y="57712"/>
                    <a:pt x="43552" y="57490"/>
                    <a:pt x="43700" y="57269"/>
                  </a:cubicBezTo>
                  <a:close/>
                  <a:moveTo>
                    <a:pt x="16415" y="58045"/>
                  </a:moveTo>
                  <a:cubicBezTo>
                    <a:pt x="16785" y="58452"/>
                    <a:pt x="17192" y="58895"/>
                    <a:pt x="17599" y="59302"/>
                  </a:cubicBezTo>
                  <a:cubicBezTo>
                    <a:pt x="17562" y="59302"/>
                    <a:pt x="17488" y="59339"/>
                    <a:pt x="17451" y="59413"/>
                  </a:cubicBezTo>
                  <a:cubicBezTo>
                    <a:pt x="17007" y="59117"/>
                    <a:pt x="16526" y="58784"/>
                    <a:pt x="16083" y="58415"/>
                  </a:cubicBezTo>
                  <a:cubicBezTo>
                    <a:pt x="16157" y="58378"/>
                    <a:pt x="16231" y="58267"/>
                    <a:pt x="16231" y="58230"/>
                  </a:cubicBezTo>
                  <a:cubicBezTo>
                    <a:pt x="16268" y="58156"/>
                    <a:pt x="16268" y="58082"/>
                    <a:pt x="16268" y="58082"/>
                  </a:cubicBezTo>
                  <a:lnTo>
                    <a:pt x="16268" y="58082"/>
                  </a:lnTo>
                  <a:lnTo>
                    <a:pt x="16157" y="58193"/>
                  </a:lnTo>
                  <a:cubicBezTo>
                    <a:pt x="16120" y="58230"/>
                    <a:pt x="16046" y="58267"/>
                    <a:pt x="15935" y="58341"/>
                  </a:cubicBezTo>
                  <a:lnTo>
                    <a:pt x="15824" y="58230"/>
                  </a:lnTo>
                  <a:cubicBezTo>
                    <a:pt x="15824" y="58230"/>
                    <a:pt x="16046" y="58156"/>
                    <a:pt x="16268" y="58082"/>
                  </a:cubicBezTo>
                  <a:cubicBezTo>
                    <a:pt x="16305" y="58082"/>
                    <a:pt x="16342" y="58045"/>
                    <a:pt x="16415" y="58045"/>
                  </a:cubicBezTo>
                  <a:close/>
                  <a:moveTo>
                    <a:pt x="21000" y="58969"/>
                  </a:moveTo>
                  <a:cubicBezTo>
                    <a:pt x="21148" y="58969"/>
                    <a:pt x="21296" y="59006"/>
                    <a:pt x="21444" y="59006"/>
                  </a:cubicBezTo>
                  <a:cubicBezTo>
                    <a:pt x="21591" y="59006"/>
                    <a:pt x="21665" y="59080"/>
                    <a:pt x="21813" y="59080"/>
                  </a:cubicBezTo>
                  <a:cubicBezTo>
                    <a:pt x="22035" y="59117"/>
                    <a:pt x="22220" y="59154"/>
                    <a:pt x="22294" y="59228"/>
                  </a:cubicBezTo>
                  <a:cubicBezTo>
                    <a:pt x="22442" y="59265"/>
                    <a:pt x="22516" y="59302"/>
                    <a:pt x="22516" y="59302"/>
                  </a:cubicBezTo>
                  <a:cubicBezTo>
                    <a:pt x="22516" y="59302"/>
                    <a:pt x="22483" y="59318"/>
                    <a:pt x="22439" y="59318"/>
                  </a:cubicBezTo>
                  <a:cubicBezTo>
                    <a:pt x="22417" y="59318"/>
                    <a:pt x="22392" y="59314"/>
                    <a:pt x="22368" y="59302"/>
                  </a:cubicBezTo>
                  <a:cubicBezTo>
                    <a:pt x="22220" y="59302"/>
                    <a:pt x="22035" y="59265"/>
                    <a:pt x="21813" y="59265"/>
                  </a:cubicBezTo>
                  <a:cubicBezTo>
                    <a:pt x="21702" y="59265"/>
                    <a:pt x="21591" y="59265"/>
                    <a:pt x="21444" y="59191"/>
                  </a:cubicBezTo>
                  <a:lnTo>
                    <a:pt x="21000" y="59191"/>
                  </a:lnTo>
                  <a:cubicBezTo>
                    <a:pt x="20741" y="59191"/>
                    <a:pt x="20445" y="59191"/>
                    <a:pt x="20150" y="59265"/>
                  </a:cubicBezTo>
                  <a:cubicBezTo>
                    <a:pt x="18966" y="59339"/>
                    <a:pt x="17783" y="59672"/>
                    <a:pt x="17783" y="59672"/>
                  </a:cubicBezTo>
                  <a:cubicBezTo>
                    <a:pt x="17783" y="59672"/>
                    <a:pt x="18042" y="59524"/>
                    <a:pt x="18486" y="59339"/>
                  </a:cubicBezTo>
                  <a:cubicBezTo>
                    <a:pt x="18893" y="59191"/>
                    <a:pt x="19484" y="59006"/>
                    <a:pt x="20076" y="58969"/>
                  </a:cubicBezTo>
                  <a:close/>
                  <a:moveTo>
                    <a:pt x="41618" y="55093"/>
                  </a:moveTo>
                  <a:cubicBezTo>
                    <a:pt x="41676" y="55189"/>
                    <a:pt x="41819" y="55437"/>
                    <a:pt x="41962" y="55753"/>
                  </a:cubicBezTo>
                  <a:cubicBezTo>
                    <a:pt x="42036" y="55975"/>
                    <a:pt x="42184" y="56196"/>
                    <a:pt x="42258" y="56492"/>
                  </a:cubicBezTo>
                  <a:cubicBezTo>
                    <a:pt x="42369" y="56751"/>
                    <a:pt x="42443" y="57084"/>
                    <a:pt x="42517" y="57379"/>
                  </a:cubicBezTo>
                  <a:cubicBezTo>
                    <a:pt x="42517" y="57490"/>
                    <a:pt x="42554" y="57675"/>
                    <a:pt x="42554" y="57823"/>
                  </a:cubicBezTo>
                  <a:cubicBezTo>
                    <a:pt x="42554" y="57971"/>
                    <a:pt x="42591" y="58156"/>
                    <a:pt x="42591" y="58304"/>
                  </a:cubicBezTo>
                  <a:cubicBezTo>
                    <a:pt x="42628" y="58526"/>
                    <a:pt x="42628" y="58673"/>
                    <a:pt x="42591" y="58784"/>
                  </a:cubicBezTo>
                  <a:cubicBezTo>
                    <a:pt x="42591" y="58932"/>
                    <a:pt x="42591" y="59080"/>
                    <a:pt x="42554" y="59154"/>
                  </a:cubicBezTo>
                  <a:cubicBezTo>
                    <a:pt x="42517" y="59413"/>
                    <a:pt x="42443" y="59561"/>
                    <a:pt x="42406" y="59709"/>
                  </a:cubicBezTo>
                  <a:cubicBezTo>
                    <a:pt x="42369" y="59856"/>
                    <a:pt x="42332" y="59893"/>
                    <a:pt x="42332" y="59893"/>
                  </a:cubicBezTo>
                  <a:cubicBezTo>
                    <a:pt x="42332" y="59893"/>
                    <a:pt x="42332" y="59820"/>
                    <a:pt x="42369" y="59672"/>
                  </a:cubicBezTo>
                  <a:cubicBezTo>
                    <a:pt x="42369" y="59635"/>
                    <a:pt x="42406" y="59524"/>
                    <a:pt x="42406" y="59450"/>
                  </a:cubicBezTo>
                  <a:lnTo>
                    <a:pt x="42406" y="59117"/>
                  </a:lnTo>
                  <a:lnTo>
                    <a:pt x="42406" y="58747"/>
                  </a:lnTo>
                  <a:lnTo>
                    <a:pt x="42406" y="58341"/>
                  </a:lnTo>
                  <a:cubicBezTo>
                    <a:pt x="42406" y="58193"/>
                    <a:pt x="42369" y="58045"/>
                    <a:pt x="42369" y="57860"/>
                  </a:cubicBezTo>
                  <a:cubicBezTo>
                    <a:pt x="42369" y="57712"/>
                    <a:pt x="42332" y="57564"/>
                    <a:pt x="42258" y="57416"/>
                  </a:cubicBezTo>
                  <a:cubicBezTo>
                    <a:pt x="42221" y="57084"/>
                    <a:pt x="42147" y="56788"/>
                    <a:pt x="42073" y="56529"/>
                  </a:cubicBezTo>
                  <a:cubicBezTo>
                    <a:pt x="41999" y="56233"/>
                    <a:pt x="41962" y="55975"/>
                    <a:pt x="41851" y="55790"/>
                  </a:cubicBezTo>
                  <a:cubicBezTo>
                    <a:pt x="41777" y="55568"/>
                    <a:pt x="41703" y="55383"/>
                    <a:pt x="41666" y="55235"/>
                  </a:cubicBezTo>
                  <a:cubicBezTo>
                    <a:pt x="41649" y="55166"/>
                    <a:pt x="41632" y="55121"/>
                    <a:pt x="41618" y="55093"/>
                  </a:cubicBezTo>
                  <a:close/>
                  <a:moveTo>
                    <a:pt x="41888" y="59598"/>
                  </a:moveTo>
                  <a:cubicBezTo>
                    <a:pt x="41888" y="59672"/>
                    <a:pt x="41888" y="59709"/>
                    <a:pt x="41851" y="59783"/>
                  </a:cubicBezTo>
                  <a:cubicBezTo>
                    <a:pt x="41814" y="59856"/>
                    <a:pt x="41814" y="59930"/>
                    <a:pt x="41851" y="60041"/>
                  </a:cubicBezTo>
                  <a:cubicBezTo>
                    <a:pt x="41482" y="60337"/>
                    <a:pt x="41075" y="60559"/>
                    <a:pt x="40705" y="60781"/>
                  </a:cubicBezTo>
                  <a:lnTo>
                    <a:pt x="40705" y="60744"/>
                  </a:lnTo>
                  <a:cubicBezTo>
                    <a:pt x="41112" y="60374"/>
                    <a:pt x="41519" y="60004"/>
                    <a:pt x="41888" y="59598"/>
                  </a:cubicBezTo>
                  <a:close/>
                  <a:moveTo>
                    <a:pt x="39405" y="57357"/>
                  </a:moveTo>
                  <a:lnTo>
                    <a:pt x="39405" y="57357"/>
                  </a:lnTo>
                  <a:cubicBezTo>
                    <a:pt x="39475" y="57473"/>
                    <a:pt x="39573" y="57646"/>
                    <a:pt x="39670" y="57860"/>
                  </a:cubicBezTo>
                  <a:cubicBezTo>
                    <a:pt x="39781" y="58119"/>
                    <a:pt x="39929" y="58341"/>
                    <a:pt x="40003" y="58599"/>
                  </a:cubicBezTo>
                  <a:cubicBezTo>
                    <a:pt x="40114" y="58895"/>
                    <a:pt x="40188" y="59228"/>
                    <a:pt x="40225" y="59487"/>
                  </a:cubicBezTo>
                  <a:cubicBezTo>
                    <a:pt x="40225" y="59635"/>
                    <a:pt x="40299" y="59820"/>
                    <a:pt x="40299" y="59967"/>
                  </a:cubicBezTo>
                  <a:cubicBezTo>
                    <a:pt x="40299" y="60078"/>
                    <a:pt x="40336" y="60263"/>
                    <a:pt x="40336" y="60411"/>
                  </a:cubicBezTo>
                  <a:lnTo>
                    <a:pt x="40336" y="60929"/>
                  </a:lnTo>
                  <a:cubicBezTo>
                    <a:pt x="40336" y="61077"/>
                    <a:pt x="40336" y="61187"/>
                    <a:pt x="40299" y="61298"/>
                  </a:cubicBezTo>
                  <a:cubicBezTo>
                    <a:pt x="40262" y="61520"/>
                    <a:pt x="40188" y="61705"/>
                    <a:pt x="40151" y="61853"/>
                  </a:cubicBezTo>
                  <a:cubicBezTo>
                    <a:pt x="40114" y="62001"/>
                    <a:pt x="40077" y="62038"/>
                    <a:pt x="40077" y="62038"/>
                  </a:cubicBezTo>
                  <a:cubicBezTo>
                    <a:pt x="40077" y="62038"/>
                    <a:pt x="40077" y="61927"/>
                    <a:pt x="40114" y="61779"/>
                  </a:cubicBezTo>
                  <a:cubicBezTo>
                    <a:pt x="40114" y="61742"/>
                    <a:pt x="40151" y="61668"/>
                    <a:pt x="40151" y="61557"/>
                  </a:cubicBezTo>
                  <a:lnTo>
                    <a:pt x="40151" y="61261"/>
                  </a:lnTo>
                  <a:lnTo>
                    <a:pt x="40151" y="60855"/>
                  </a:lnTo>
                  <a:lnTo>
                    <a:pt x="40151" y="60448"/>
                  </a:lnTo>
                  <a:cubicBezTo>
                    <a:pt x="40151" y="60337"/>
                    <a:pt x="40114" y="60189"/>
                    <a:pt x="40114" y="60004"/>
                  </a:cubicBezTo>
                  <a:cubicBezTo>
                    <a:pt x="40114" y="59856"/>
                    <a:pt x="40077" y="59672"/>
                    <a:pt x="40003" y="59524"/>
                  </a:cubicBezTo>
                  <a:cubicBezTo>
                    <a:pt x="39966" y="59228"/>
                    <a:pt x="39855" y="58932"/>
                    <a:pt x="39818" y="58673"/>
                  </a:cubicBezTo>
                  <a:cubicBezTo>
                    <a:pt x="39744" y="58378"/>
                    <a:pt x="39670" y="58119"/>
                    <a:pt x="39596" y="57934"/>
                  </a:cubicBezTo>
                  <a:cubicBezTo>
                    <a:pt x="39485" y="57675"/>
                    <a:pt x="39448" y="57490"/>
                    <a:pt x="39411" y="57379"/>
                  </a:cubicBezTo>
                  <a:cubicBezTo>
                    <a:pt x="39409" y="57372"/>
                    <a:pt x="39407" y="57364"/>
                    <a:pt x="39405" y="57357"/>
                  </a:cubicBezTo>
                  <a:close/>
                  <a:moveTo>
                    <a:pt x="30982" y="1"/>
                  </a:moveTo>
                  <a:cubicBezTo>
                    <a:pt x="28875" y="149"/>
                    <a:pt x="27765" y="1221"/>
                    <a:pt x="26989" y="2626"/>
                  </a:cubicBezTo>
                  <a:cubicBezTo>
                    <a:pt x="26435" y="2219"/>
                    <a:pt x="25732" y="1849"/>
                    <a:pt x="24956" y="1591"/>
                  </a:cubicBezTo>
                  <a:cubicBezTo>
                    <a:pt x="23884" y="1147"/>
                    <a:pt x="22848" y="962"/>
                    <a:pt x="21924" y="962"/>
                  </a:cubicBezTo>
                  <a:cubicBezTo>
                    <a:pt x="19780" y="962"/>
                    <a:pt x="18190" y="1997"/>
                    <a:pt x="17266" y="3106"/>
                  </a:cubicBezTo>
                  <a:cubicBezTo>
                    <a:pt x="15750" y="2589"/>
                    <a:pt x="13384" y="1886"/>
                    <a:pt x="10944" y="1886"/>
                  </a:cubicBezTo>
                  <a:cubicBezTo>
                    <a:pt x="6766" y="1886"/>
                    <a:pt x="4622" y="3883"/>
                    <a:pt x="3550" y="5546"/>
                  </a:cubicBezTo>
                  <a:cubicBezTo>
                    <a:pt x="0" y="11055"/>
                    <a:pt x="1147" y="23440"/>
                    <a:pt x="1775" y="28505"/>
                  </a:cubicBezTo>
                  <a:cubicBezTo>
                    <a:pt x="3143" y="38894"/>
                    <a:pt x="5990" y="48396"/>
                    <a:pt x="9502" y="53941"/>
                  </a:cubicBezTo>
                  <a:cubicBezTo>
                    <a:pt x="12053" y="57971"/>
                    <a:pt x="15343" y="60855"/>
                    <a:pt x="19336" y="62555"/>
                  </a:cubicBezTo>
                  <a:cubicBezTo>
                    <a:pt x="22405" y="63849"/>
                    <a:pt x="25880" y="64478"/>
                    <a:pt x="29984" y="64478"/>
                  </a:cubicBezTo>
                  <a:cubicBezTo>
                    <a:pt x="32091" y="64478"/>
                    <a:pt x="34087" y="64293"/>
                    <a:pt x="35862" y="64145"/>
                  </a:cubicBezTo>
                  <a:cubicBezTo>
                    <a:pt x="36158" y="64108"/>
                    <a:pt x="36491" y="64108"/>
                    <a:pt x="36823" y="64071"/>
                  </a:cubicBezTo>
                  <a:cubicBezTo>
                    <a:pt x="41112" y="63738"/>
                    <a:pt x="45474" y="60522"/>
                    <a:pt x="48691" y="55272"/>
                  </a:cubicBezTo>
                  <a:cubicBezTo>
                    <a:pt x="51205" y="51205"/>
                    <a:pt x="54200" y="43996"/>
                    <a:pt x="54347" y="32683"/>
                  </a:cubicBezTo>
                  <a:cubicBezTo>
                    <a:pt x="54458" y="20446"/>
                    <a:pt x="52314" y="9909"/>
                    <a:pt x="48876" y="6471"/>
                  </a:cubicBezTo>
                  <a:cubicBezTo>
                    <a:pt x="47693" y="5325"/>
                    <a:pt x="46584" y="5103"/>
                    <a:pt x="45844" y="5103"/>
                  </a:cubicBezTo>
                  <a:cubicBezTo>
                    <a:pt x="45613" y="5103"/>
                    <a:pt x="45390" y="5122"/>
                    <a:pt x="45173" y="5160"/>
                  </a:cubicBezTo>
                  <a:lnTo>
                    <a:pt x="45173" y="5160"/>
                  </a:lnTo>
                  <a:cubicBezTo>
                    <a:pt x="45310" y="5422"/>
                    <a:pt x="45527" y="5827"/>
                    <a:pt x="45807" y="6360"/>
                  </a:cubicBezTo>
                  <a:cubicBezTo>
                    <a:pt x="46029" y="6840"/>
                    <a:pt x="46362" y="7469"/>
                    <a:pt x="46658" y="8208"/>
                  </a:cubicBezTo>
                  <a:cubicBezTo>
                    <a:pt x="46953" y="8948"/>
                    <a:pt x="47323" y="9761"/>
                    <a:pt x="47656" y="10685"/>
                  </a:cubicBezTo>
                  <a:cubicBezTo>
                    <a:pt x="47730" y="10907"/>
                    <a:pt x="47841" y="11166"/>
                    <a:pt x="47878" y="11388"/>
                  </a:cubicBezTo>
                  <a:cubicBezTo>
                    <a:pt x="47952" y="11610"/>
                    <a:pt x="48025" y="11905"/>
                    <a:pt x="48099" y="12127"/>
                  </a:cubicBezTo>
                  <a:cubicBezTo>
                    <a:pt x="48247" y="12645"/>
                    <a:pt x="48432" y="13125"/>
                    <a:pt x="48580" y="13680"/>
                  </a:cubicBezTo>
                  <a:cubicBezTo>
                    <a:pt x="49135" y="16933"/>
                    <a:pt x="49393" y="18080"/>
                    <a:pt x="49578" y="19300"/>
                  </a:cubicBezTo>
                  <a:cubicBezTo>
                    <a:pt x="49689" y="19891"/>
                    <a:pt x="49800" y="20483"/>
                    <a:pt x="49837" y="21148"/>
                  </a:cubicBezTo>
                  <a:cubicBezTo>
                    <a:pt x="49948" y="21777"/>
                    <a:pt x="50059" y="22368"/>
                    <a:pt x="50096" y="23034"/>
                  </a:cubicBezTo>
                  <a:cubicBezTo>
                    <a:pt x="50133" y="23366"/>
                    <a:pt x="50133" y="23662"/>
                    <a:pt x="50170" y="23995"/>
                  </a:cubicBezTo>
                  <a:cubicBezTo>
                    <a:pt x="50170" y="24328"/>
                    <a:pt x="50207" y="24660"/>
                    <a:pt x="50207" y="24956"/>
                  </a:cubicBezTo>
                  <a:cubicBezTo>
                    <a:pt x="50281" y="25622"/>
                    <a:pt x="50318" y="26250"/>
                    <a:pt x="50318" y="26953"/>
                  </a:cubicBezTo>
                  <a:cubicBezTo>
                    <a:pt x="50355" y="27618"/>
                    <a:pt x="50355" y="28283"/>
                    <a:pt x="50355" y="28949"/>
                  </a:cubicBezTo>
                  <a:cubicBezTo>
                    <a:pt x="50355" y="29577"/>
                    <a:pt x="50355" y="30243"/>
                    <a:pt x="50318" y="30945"/>
                  </a:cubicBezTo>
                  <a:cubicBezTo>
                    <a:pt x="50281" y="32239"/>
                    <a:pt x="50207" y="33533"/>
                    <a:pt x="50096" y="34753"/>
                  </a:cubicBezTo>
                  <a:cubicBezTo>
                    <a:pt x="49985" y="36010"/>
                    <a:pt x="49837" y="37230"/>
                    <a:pt x="49726" y="38340"/>
                  </a:cubicBezTo>
                  <a:cubicBezTo>
                    <a:pt x="49578" y="39486"/>
                    <a:pt x="49393" y="40558"/>
                    <a:pt x="49209" y="41519"/>
                  </a:cubicBezTo>
                  <a:cubicBezTo>
                    <a:pt x="48506" y="45438"/>
                    <a:pt x="47730" y="48026"/>
                    <a:pt x="47730" y="48026"/>
                  </a:cubicBezTo>
                  <a:cubicBezTo>
                    <a:pt x="47730" y="48026"/>
                    <a:pt x="48654" y="45549"/>
                    <a:pt x="49578" y="41593"/>
                  </a:cubicBezTo>
                  <a:cubicBezTo>
                    <a:pt x="49800" y="40632"/>
                    <a:pt x="50059" y="39560"/>
                    <a:pt x="50281" y="38413"/>
                  </a:cubicBezTo>
                  <a:cubicBezTo>
                    <a:pt x="50502" y="37304"/>
                    <a:pt x="50687" y="36121"/>
                    <a:pt x="50872" y="34864"/>
                  </a:cubicBezTo>
                  <a:cubicBezTo>
                    <a:pt x="51057" y="33607"/>
                    <a:pt x="51205" y="32313"/>
                    <a:pt x="51316" y="30982"/>
                  </a:cubicBezTo>
                  <a:cubicBezTo>
                    <a:pt x="51390" y="30317"/>
                    <a:pt x="51427" y="29651"/>
                    <a:pt x="51464" y="28986"/>
                  </a:cubicBezTo>
                  <a:cubicBezTo>
                    <a:pt x="51501" y="28283"/>
                    <a:pt x="51575" y="27655"/>
                    <a:pt x="51575" y="26953"/>
                  </a:cubicBezTo>
                  <a:cubicBezTo>
                    <a:pt x="51575" y="26250"/>
                    <a:pt x="51612" y="25622"/>
                    <a:pt x="51575" y="24919"/>
                  </a:cubicBezTo>
                  <a:lnTo>
                    <a:pt x="51575" y="23921"/>
                  </a:lnTo>
                  <a:cubicBezTo>
                    <a:pt x="51575" y="23588"/>
                    <a:pt x="51538" y="23255"/>
                    <a:pt x="51538" y="22886"/>
                  </a:cubicBezTo>
                  <a:cubicBezTo>
                    <a:pt x="51538" y="22257"/>
                    <a:pt x="51464" y="21555"/>
                    <a:pt x="51390" y="20889"/>
                  </a:cubicBezTo>
                  <a:cubicBezTo>
                    <a:pt x="51353" y="20261"/>
                    <a:pt x="51242" y="19595"/>
                    <a:pt x="51205" y="18967"/>
                  </a:cubicBezTo>
                  <a:cubicBezTo>
                    <a:pt x="51094" y="18264"/>
                    <a:pt x="51020" y="17636"/>
                    <a:pt x="50909" y="16970"/>
                  </a:cubicBezTo>
                  <a:lnTo>
                    <a:pt x="50909" y="16970"/>
                  </a:lnTo>
                  <a:cubicBezTo>
                    <a:pt x="51759" y="21222"/>
                    <a:pt x="52277" y="26583"/>
                    <a:pt x="52203" y="32609"/>
                  </a:cubicBezTo>
                  <a:cubicBezTo>
                    <a:pt x="52129" y="42295"/>
                    <a:pt x="49763" y="49653"/>
                    <a:pt x="46584" y="54644"/>
                  </a:cubicBezTo>
                  <a:cubicBezTo>
                    <a:pt x="46621" y="53719"/>
                    <a:pt x="46362" y="52795"/>
                    <a:pt x="46029" y="52056"/>
                  </a:cubicBezTo>
                  <a:cubicBezTo>
                    <a:pt x="46251" y="51316"/>
                    <a:pt x="46362" y="50762"/>
                    <a:pt x="46436" y="50355"/>
                  </a:cubicBezTo>
                  <a:cubicBezTo>
                    <a:pt x="46547" y="49911"/>
                    <a:pt x="46547" y="49690"/>
                    <a:pt x="46547" y="49690"/>
                  </a:cubicBezTo>
                  <a:lnTo>
                    <a:pt x="46547" y="49690"/>
                  </a:lnTo>
                  <a:lnTo>
                    <a:pt x="46251" y="50244"/>
                  </a:lnTo>
                  <a:cubicBezTo>
                    <a:pt x="46103" y="50540"/>
                    <a:pt x="45918" y="50836"/>
                    <a:pt x="45659" y="51279"/>
                  </a:cubicBezTo>
                  <a:cubicBezTo>
                    <a:pt x="45290" y="50540"/>
                    <a:pt x="44920" y="50059"/>
                    <a:pt x="44883" y="50022"/>
                  </a:cubicBezTo>
                  <a:cubicBezTo>
                    <a:pt x="44775" y="49892"/>
                    <a:pt x="44628" y="49838"/>
                    <a:pt x="44481" y="49838"/>
                  </a:cubicBezTo>
                  <a:cubicBezTo>
                    <a:pt x="44377" y="49838"/>
                    <a:pt x="44272" y="49865"/>
                    <a:pt x="44180" y="49911"/>
                  </a:cubicBezTo>
                  <a:cubicBezTo>
                    <a:pt x="43959" y="50096"/>
                    <a:pt x="43959" y="50392"/>
                    <a:pt x="44070" y="50614"/>
                  </a:cubicBezTo>
                  <a:cubicBezTo>
                    <a:pt x="44070" y="50614"/>
                    <a:pt x="44080" y="50644"/>
                    <a:pt x="44110" y="50688"/>
                  </a:cubicBezTo>
                  <a:lnTo>
                    <a:pt x="44110" y="50688"/>
                  </a:lnTo>
                  <a:cubicBezTo>
                    <a:pt x="44057" y="50626"/>
                    <a:pt x="44027" y="50559"/>
                    <a:pt x="43996" y="50466"/>
                  </a:cubicBezTo>
                  <a:cubicBezTo>
                    <a:pt x="43959" y="50355"/>
                    <a:pt x="43959" y="50170"/>
                    <a:pt x="43996" y="49985"/>
                  </a:cubicBezTo>
                  <a:cubicBezTo>
                    <a:pt x="44033" y="49837"/>
                    <a:pt x="44180" y="49690"/>
                    <a:pt x="44328" y="49653"/>
                  </a:cubicBezTo>
                  <a:cubicBezTo>
                    <a:pt x="44439" y="49616"/>
                    <a:pt x="44550" y="49542"/>
                    <a:pt x="44624" y="49542"/>
                  </a:cubicBezTo>
                  <a:lnTo>
                    <a:pt x="44772" y="49542"/>
                  </a:lnTo>
                  <a:cubicBezTo>
                    <a:pt x="44772" y="49542"/>
                    <a:pt x="44735" y="49505"/>
                    <a:pt x="44624" y="49468"/>
                  </a:cubicBezTo>
                  <a:cubicBezTo>
                    <a:pt x="44550" y="49431"/>
                    <a:pt x="44402" y="49431"/>
                    <a:pt x="44217" y="49431"/>
                  </a:cubicBezTo>
                  <a:cubicBezTo>
                    <a:pt x="44033" y="49468"/>
                    <a:pt x="43848" y="49542"/>
                    <a:pt x="43774" y="49800"/>
                  </a:cubicBezTo>
                  <a:cubicBezTo>
                    <a:pt x="43700" y="49874"/>
                    <a:pt x="43663" y="50022"/>
                    <a:pt x="43663" y="50096"/>
                  </a:cubicBezTo>
                  <a:cubicBezTo>
                    <a:pt x="43663" y="50244"/>
                    <a:pt x="43663" y="50355"/>
                    <a:pt x="43700" y="50466"/>
                  </a:cubicBezTo>
                  <a:cubicBezTo>
                    <a:pt x="43774" y="50577"/>
                    <a:pt x="43848" y="50725"/>
                    <a:pt x="43959" y="50762"/>
                  </a:cubicBezTo>
                  <a:cubicBezTo>
                    <a:pt x="43996" y="50799"/>
                    <a:pt x="44033" y="50836"/>
                    <a:pt x="44070" y="50836"/>
                  </a:cubicBezTo>
                  <a:cubicBezTo>
                    <a:pt x="44107" y="50836"/>
                    <a:pt x="44107" y="50836"/>
                    <a:pt x="44180" y="50910"/>
                  </a:cubicBezTo>
                  <a:cubicBezTo>
                    <a:pt x="44217" y="50910"/>
                    <a:pt x="44217" y="50910"/>
                    <a:pt x="44254" y="50947"/>
                  </a:cubicBezTo>
                  <a:cubicBezTo>
                    <a:pt x="44365" y="50947"/>
                    <a:pt x="44402" y="50984"/>
                    <a:pt x="44513" y="50984"/>
                  </a:cubicBezTo>
                  <a:cubicBezTo>
                    <a:pt x="44698" y="51279"/>
                    <a:pt x="44920" y="51649"/>
                    <a:pt x="45105" y="52056"/>
                  </a:cubicBezTo>
                  <a:cubicBezTo>
                    <a:pt x="44883" y="52425"/>
                    <a:pt x="44587" y="52795"/>
                    <a:pt x="44328" y="53165"/>
                  </a:cubicBezTo>
                  <a:cubicBezTo>
                    <a:pt x="44070" y="52610"/>
                    <a:pt x="43848" y="52241"/>
                    <a:pt x="43811" y="52204"/>
                  </a:cubicBezTo>
                  <a:cubicBezTo>
                    <a:pt x="43720" y="52044"/>
                    <a:pt x="43559" y="51969"/>
                    <a:pt x="43406" y="51969"/>
                  </a:cubicBezTo>
                  <a:cubicBezTo>
                    <a:pt x="43310" y="51969"/>
                    <a:pt x="43217" y="51999"/>
                    <a:pt x="43145" y="52056"/>
                  </a:cubicBezTo>
                  <a:cubicBezTo>
                    <a:pt x="42923" y="52204"/>
                    <a:pt x="42887" y="52499"/>
                    <a:pt x="43034" y="52684"/>
                  </a:cubicBezTo>
                  <a:cubicBezTo>
                    <a:pt x="43034" y="52684"/>
                    <a:pt x="43071" y="52795"/>
                    <a:pt x="43145" y="52943"/>
                  </a:cubicBezTo>
                  <a:cubicBezTo>
                    <a:pt x="43108" y="52943"/>
                    <a:pt x="43108" y="52869"/>
                    <a:pt x="43071" y="52832"/>
                  </a:cubicBezTo>
                  <a:cubicBezTo>
                    <a:pt x="43034" y="52795"/>
                    <a:pt x="42960" y="52684"/>
                    <a:pt x="42923" y="52610"/>
                  </a:cubicBezTo>
                  <a:cubicBezTo>
                    <a:pt x="42887" y="52462"/>
                    <a:pt x="42887" y="52277"/>
                    <a:pt x="42923" y="52093"/>
                  </a:cubicBezTo>
                  <a:cubicBezTo>
                    <a:pt x="42960" y="51945"/>
                    <a:pt x="43108" y="51834"/>
                    <a:pt x="43256" y="51760"/>
                  </a:cubicBezTo>
                  <a:cubicBezTo>
                    <a:pt x="43404" y="51723"/>
                    <a:pt x="43478" y="51686"/>
                    <a:pt x="43589" y="51686"/>
                  </a:cubicBezTo>
                  <a:lnTo>
                    <a:pt x="43700" y="51686"/>
                  </a:lnTo>
                  <a:cubicBezTo>
                    <a:pt x="43700" y="51686"/>
                    <a:pt x="43663" y="51649"/>
                    <a:pt x="43589" y="51575"/>
                  </a:cubicBezTo>
                  <a:cubicBezTo>
                    <a:pt x="43478" y="51538"/>
                    <a:pt x="43330" y="51538"/>
                    <a:pt x="43145" y="51538"/>
                  </a:cubicBezTo>
                  <a:cubicBezTo>
                    <a:pt x="42960" y="51575"/>
                    <a:pt x="42776" y="51686"/>
                    <a:pt x="42702" y="51908"/>
                  </a:cubicBezTo>
                  <a:cubicBezTo>
                    <a:pt x="42665" y="52019"/>
                    <a:pt x="42591" y="52130"/>
                    <a:pt x="42591" y="52241"/>
                  </a:cubicBezTo>
                  <a:cubicBezTo>
                    <a:pt x="42591" y="52388"/>
                    <a:pt x="42591" y="52462"/>
                    <a:pt x="42628" y="52610"/>
                  </a:cubicBezTo>
                  <a:cubicBezTo>
                    <a:pt x="42702" y="52684"/>
                    <a:pt x="42776" y="52832"/>
                    <a:pt x="42887" y="52869"/>
                  </a:cubicBezTo>
                  <a:cubicBezTo>
                    <a:pt x="42923" y="52943"/>
                    <a:pt x="42960" y="52980"/>
                    <a:pt x="42997" y="52980"/>
                  </a:cubicBezTo>
                  <a:cubicBezTo>
                    <a:pt x="43071" y="52980"/>
                    <a:pt x="43071" y="52980"/>
                    <a:pt x="43108" y="53017"/>
                  </a:cubicBezTo>
                  <a:cubicBezTo>
                    <a:pt x="43145" y="53017"/>
                    <a:pt x="43145" y="53017"/>
                    <a:pt x="43182" y="53054"/>
                  </a:cubicBezTo>
                  <a:lnTo>
                    <a:pt x="43330" y="53054"/>
                  </a:lnTo>
                  <a:cubicBezTo>
                    <a:pt x="43441" y="53313"/>
                    <a:pt x="43552" y="53571"/>
                    <a:pt x="43663" y="53867"/>
                  </a:cubicBezTo>
                  <a:cubicBezTo>
                    <a:pt x="43293" y="54348"/>
                    <a:pt x="42850" y="54828"/>
                    <a:pt x="42369" y="55346"/>
                  </a:cubicBezTo>
                  <a:cubicBezTo>
                    <a:pt x="42332" y="55161"/>
                    <a:pt x="42221" y="55013"/>
                    <a:pt x="42184" y="54865"/>
                  </a:cubicBezTo>
                  <a:cubicBezTo>
                    <a:pt x="42036" y="54533"/>
                    <a:pt x="41962" y="54348"/>
                    <a:pt x="41962" y="54348"/>
                  </a:cubicBezTo>
                  <a:cubicBezTo>
                    <a:pt x="41860" y="54195"/>
                    <a:pt x="41688" y="54112"/>
                    <a:pt x="41517" y="54112"/>
                  </a:cubicBezTo>
                  <a:cubicBezTo>
                    <a:pt x="41441" y="54112"/>
                    <a:pt x="41365" y="54129"/>
                    <a:pt x="41297" y="54163"/>
                  </a:cubicBezTo>
                  <a:cubicBezTo>
                    <a:pt x="41159" y="54255"/>
                    <a:pt x="41064" y="54404"/>
                    <a:pt x="41047" y="54556"/>
                  </a:cubicBezTo>
                  <a:lnTo>
                    <a:pt x="41047" y="54556"/>
                  </a:lnTo>
                  <a:cubicBezTo>
                    <a:pt x="41047" y="54466"/>
                    <a:pt x="41056" y="54370"/>
                    <a:pt x="41075" y="54274"/>
                  </a:cubicBezTo>
                  <a:cubicBezTo>
                    <a:pt x="41112" y="54126"/>
                    <a:pt x="41260" y="53978"/>
                    <a:pt x="41408" y="53941"/>
                  </a:cubicBezTo>
                  <a:cubicBezTo>
                    <a:pt x="41519" y="53904"/>
                    <a:pt x="41630" y="53867"/>
                    <a:pt x="41703" y="53867"/>
                  </a:cubicBezTo>
                  <a:lnTo>
                    <a:pt x="41851" y="53867"/>
                  </a:lnTo>
                  <a:cubicBezTo>
                    <a:pt x="41851" y="53867"/>
                    <a:pt x="41814" y="53793"/>
                    <a:pt x="41703" y="53756"/>
                  </a:cubicBezTo>
                  <a:cubicBezTo>
                    <a:pt x="41630" y="53719"/>
                    <a:pt x="41482" y="53719"/>
                    <a:pt x="41297" y="53719"/>
                  </a:cubicBezTo>
                  <a:cubicBezTo>
                    <a:pt x="41112" y="53756"/>
                    <a:pt x="40927" y="53867"/>
                    <a:pt x="40853" y="54089"/>
                  </a:cubicBezTo>
                  <a:cubicBezTo>
                    <a:pt x="40779" y="54163"/>
                    <a:pt x="40742" y="54311"/>
                    <a:pt x="40742" y="54422"/>
                  </a:cubicBezTo>
                  <a:cubicBezTo>
                    <a:pt x="40742" y="54533"/>
                    <a:pt x="40742" y="54644"/>
                    <a:pt x="40779" y="54791"/>
                  </a:cubicBezTo>
                  <a:cubicBezTo>
                    <a:pt x="40853" y="54865"/>
                    <a:pt x="40927" y="55013"/>
                    <a:pt x="41038" y="55050"/>
                  </a:cubicBezTo>
                  <a:cubicBezTo>
                    <a:pt x="41075" y="55087"/>
                    <a:pt x="41112" y="55161"/>
                    <a:pt x="41149" y="55161"/>
                  </a:cubicBezTo>
                  <a:cubicBezTo>
                    <a:pt x="41223" y="55161"/>
                    <a:pt x="41223" y="55161"/>
                    <a:pt x="41260" y="55198"/>
                  </a:cubicBezTo>
                  <a:cubicBezTo>
                    <a:pt x="41297" y="55198"/>
                    <a:pt x="41297" y="55198"/>
                    <a:pt x="41334" y="55235"/>
                  </a:cubicBezTo>
                  <a:lnTo>
                    <a:pt x="41445" y="55235"/>
                  </a:lnTo>
                  <a:cubicBezTo>
                    <a:pt x="41519" y="55420"/>
                    <a:pt x="41630" y="55716"/>
                    <a:pt x="41703" y="55975"/>
                  </a:cubicBezTo>
                  <a:cubicBezTo>
                    <a:pt x="41297" y="56381"/>
                    <a:pt x="40853" y="56825"/>
                    <a:pt x="40336" y="57232"/>
                  </a:cubicBezTo>
                  <a:cubicBezTo>
                    <a:pt x="40299" y="57269"/>
                    <a:pt x="40225" y="57269"/>
                    <a:pt x="40188" y="57305"/>
                  </a:cubicBezTo>
                  <a:cubicBezTo>
                    <a:pt x="40151" y="57121"/>
                    <a:pt x="40040" y="57010"/>
                    <a:pt x="40003" y="56862"/>
                  </a:cubicBezTo>
                  <a:lnTo>
                    <a:pt x="40003" y="56825"/>
                  </a:lnTo>
                  <a:lnTo>
                    <a:pt x="39966" y="56862"/>
                  </a:lnTo>
                  <a:lnTo>
                    <a:pt x="39744" y="56381"/>
                  </a:lnTo>
                  <a:cubicBezTo>
                    <a:pt x="39642" y="56228"/>
                    <a:pt x="39469" y="56145"/>
                    <a:pt x="39299" y="56145"/>
                  </a:cubicBezTo>
                  <a:cubicBezTo>
                    <a:pt x="39223" y="56145"/>
                    <a:pt x="39147" y="56162"/>
                    <a:pt x="39079" y="56196"/>
                  </a:cubicBezTo>
                  <a:cubicBezTo>
                    <a:pt x="38857" y="56344"/>
                    <a:pt x="38746" y="56640"/>
                    <a:pt x="38894" y="56862"/>
                  </a:cubicBezTo>
                  <a:cubicBezTo>
                    <a:pt x="38894" y="56862"/>
                    <a:pt x="38894" y="56899"/>
                    <a:pt x="38931" y="56936"/>
                  </a:cubicBezTo>
                  <a:lnTo>
                    <a:pt x="38931" y="56936"/>
                  </a:lnTo>
                  <a:cubicBezTo>
                    <a:pt x="38894" y="56899"/>
                    <a:pt x="38857" y="56825"/>
                    <a:pt x="38820" y="56751"/>
                  </a:cubicBezTo>
                  <a:cubicBezTo>
                    <a:pt x="38746" y="56640"/>
                    <a:pt x="38746" y="56455"/>
                    <a:pt x="38820" y="56270"/>
                  </a:cubicBezTo>
                  <a:cubicBezTo>
                    <a:pt x="38857" y="56122"/>
                    <a:pt x="39005" y="55975"/>
                    <a:pt x="39116" y="55938"/>
                  </a:cubicBezTo>
                  <a:cubicBezTo>
                    <a:pt x="39263" y="55901"/>
                    <a:pt x="39374" y="55827"/>
                    <a:pt x="39448" y="55827"/>
                  </a:cubicBezTo>
                  <a:lnTo>
                    <a:pt x="39596" y="55827"/>
                  </a:lnTo>
                  <a:cubicBezTo>
                    <a:pt x="39596" y="55827"/>
                    <a:pt x="39559" y="55790"/>
                    <a:pt x="39448" y="55753"/>
                  </a:cubicBezTo>
                  <a:cubicBezTo>
                    <a:pt x="39374" y="55716"/>
                    <a:pt x="39226" y="55716"/>
                    <a:pt x="39042" y="55716"/>
                  </a:cubicBezTo>
                  <a:cubicBezTo>
                    <a:pt x="38857" y="55753"/>
                    <a:pt x="38672" y="55827"/>
                    <a:pt x="38561" y="56085"/>
                  </a:cubicBezTo>
                  <a:cubicBezTo>
                    <a:pt x="38524" y="56159"/>
                    <a:pt x="38487" y="56307"/>
                    <a:pt x="38487" y="56381"/>
                  </a:cubicBezTo>
                  <a:cubicBezTo>
                    <a:pt x="38487" y="56529"/>
                    <a:pt x="38487" y="56640"/>
                    <a:pt x="38524" y="56751"/>
                  </a:cubicBezTo>
                  <a:cubicBezTo>
                    <a:pt x="38561" y="56862"/>
                    <a:pt x="38672" y="57010"/>
                    <a:pt x="38746" y="57047"/>
                  </a:cubicBezTo>
                  <a:cubicBezTo>
                    <a:pt x="38820" y="57084"/>
                    <a:pt x="38857" y="57121"/>
                    <a:pt x="38894" y="57121"/>
                  </a:cubicBezTo>
                  <a:cubicBezTo>
                    <a:pt x="38931" y="57121"/>
                    <a:pt x="38931" y="57121"/>
                    <a:pt x="39005" y="57195"/>
                  </a:cubicBezTo>
                  <a:cubicBezTo>
                    <a:pt x="39042" y="57195"/>
                    <a:pt x="39042" y="57195"/>
                    <a:pt x="39079" y="57232"/>
                  </a:cubicBezTo>
                  <a:lnTo>
                    <a:pt x="39116" y="57232"/>
                  </a:lnTo>
                  <a:cubicBezTo>
                    <a:pt x="39226" y="57416"/>
                    <a:pt x="39263" y="57601"/>
                    <a:pt x="39374" y="57823"/>
                  </a:cubicBezTo>
                  <a:cubicBezTo>
                    <a:pt x="39116" y="57971"/>
                    <a:pt x="38894" y="58156"/>
                    <a:pt x="38672" y="58304"/>
                  </a:cubicBezTo>
                  <a:cubicBezTo>
                    <a:pt x="37526" y="59043"/>
                    <a:pt x="36232" y="59598"/>
                    <a:pt x="34827" y="60004"/>
                  </a:cubicBezTo>
                  <a:cubicBezTo>
                    <a:pt x="33459" y="60374"/>
                    <a:pt x="31906" y="60559"/>
                    <a:pt x="30390" y="60559"/>
                  </a:cubicBezTo>
                  <a:cubicBezTo>
                    <a:pt x="28838" y="60522"/>
                    <a:pt x="27285" y="60337"/>
                    <a:pt x="25769" y="59856"/>
                  </a:cubicBezTo>
                  <a:cubicBezTo>
                    <a:pt x="24956" y="59635"/>
                    <a:pt x="24142" y="59302"/>
                    <a:pt x="23366" y="58932"/>
                  </a:cubicBezTo>
                  <a:cubicBezTo>
                    <a:pt x="23292" y="58895"/>
                    <a:pt x="23144" y="58858"/>
                    <a:pt x="23033" y="58784"/>
                  </a:cubicBezTo>
                  <a:cubicBezTo>
                    <a:pt x="23107" y="58562"/>
                    <a:pt x="22959" y="58304"/>
                    <a:pt x="22737" y="58193"/>
                  </a:cubicBezTo>
                  <a:cubicBezTo>
                    <a:pt x="22627" y="58156"/>
                    <a:pt x="22553" y="58156"/>
                    <a:pt x="22442" y="58119"/>
                  </a:cubicBezTo>
                  <a:cubicBezTo>
                    <a:pt x="22516" y="58045"/>
                    <a:pt x="22553" y="58045"/>
                    <a:pt x="22553" y="58008"/>
                  </a:cubicBezTo>
                  <a:cubicBezTo>
                    <a:pt x="22701" y="57971"/>
                    <a:pt x="22774" y="57934"/>
                    <a:pt x="22848" y="57934"/>
                  </a:cubicBezTo>
                  <a:lnTo>
                    <a:pt x="22996" y="57934"/>
                  </a:lnTo>
                  <a:cubicBezTo>
                    <a:pt x="22996" y="57934"/>
                    <a:pt x="22959" y="57860"/>
                    <a:pt x="22848" y="57823"/>
                  </a:cubicBezTo>
                  <a:cubicBezTo>
                    <a:pt x="22774" y="57786"/>
                    <a:pt x="22627" y="57786"/>
                    <a:pt x="22442" y="57786"/>
                  </a:cubicBezTo>
                  <a:cubicBezTo>
                    <a:pt x="22368" y="57786"/>
                    <a:pt x="22220" y="57860"/>
                    <a:pt x="22109" y="57971"/>
                  </a:cubicBezTo>
                  <a:cubicBezTo>
                    <a:pt x="21924" y="57934"/>
                    <a:pt x="21813" y="57934"/>
                    <a:pt x="21628" y="57860"/>
                  </a:cubicBezTo>
                  <a:cubicBezTo>
                    <a:pt x="21591" y="57823"/>
                    <a:pt x="21517" y="57823"/>
                    <a:pt x="21480" y="57786"/>
                  </a:cubicBezTo>
                  <a:cubicBezTo>
                    <a:pt x="21259" y="57638"/>
                    <a:pt x="21000" y="57453"/>
                    <a:pt x="20741" y="57269"/>
                  </a:cubicBezTo>
                  <a:cubicBezTo>
                    <a:pt x="20889" y="57195"/>
                    <a:pt x="20926" y="57084"/>
                    <a:pt x="20963" y="57010"/>
                  </a:cubicBezTo>
                  <a:cubicBezTo>
                    <a:pt x="21000" y="56899"/>
                    <a:pt x="21000" y="56862"/>
                    <a:pt x="21000" y="56862"/>
                  </a:cubicBezTo>
                  <a:lnTo>
                    <a:pt x="21000" y="56862"/>
                  </a:lnTo>
                  <a:lnTo>
                    <a:pt x="20926" y="56936"/>
                  </a:lnTo>
                  <a:cubicBezTo>
                    <a:pt x="20889" y="57010"/>
                    <a:pt x="20741" y="57084"/>
                    <a:pt x="20667" y="57121"/>
                  </a:cubicBezTo>
                  <a:lnTo>
                    <a:pt x="20593" y="57121"/>
                  </a:lnTo>
                  <a:cubicBezTo>
                    <a:pt x="20556" y="57084"/>
                    <a:pt x="20519" y="57084"/>
                    <a:pt x="20445" y="57047"/>
                  </a:cubicBezTo>
                  <a:cubicBezTo>
                    <a:pt x="20593" y="57010"/>
                    <a:pt x="20704" y="56862"/>
                    <a:pt x="20741" y="56714"/>
                  </a:cubicBezTo>
                  <a:cubicBezTo>
                    <a:pt x="20815" y="56455"/>
                    <a:pt x="20667" y="56196"/>
                    <a:pt x="20408" y="56122"/>
                  </a:cubicBezTo>
                  <a:cubicBezTo>
                    <a:pt x="20260" y="56085"/>
                    <a:pt x="20186" y="56085"/>
                    <a:pt x="20039" y="56012"/>
                  </a:cubicBezTo>
                  <a:cubicBezTo>
                    <a:pt x="20076" y="55975"/>
                    <a:pt x="20150" y="55975"/>
                    <a:pt x="20186" y="55938"/>
                  </a:cubicBezTo>
                  <a:cubicBezTo>
                    <a:pt x="20334" y="55901"/>
                    <a:pt x="20408" y="55827"/>
                    <a:pt x="20519" y="55827"/>
                  </a:cubicBezTo>
                  <a:lnTo>
                    <a:pt x="20667" y="55827"/>
                  </a:lnTo>
                  <a:cubicBezTo>
                    <a:pt x="20667" y="55827"/>
                    <a:pt x="20593" y="55790"/>
                    <a:pt x="20519" y="55753"/>
                  </a:cubicBezTo>
                  <a:cubicBezTo>
                    <a:pt x="20408" y="55716"/>
                    <a:pt x="20260" y="55716"/>
                    <a:pt x="20076" y="55716"/>
                  </a:cubicBezTo>
                  <a:cubicBezTo>
                    <a:pt x="20002" y="55753"/>
                    <a:pt x="19854" y="55790"/>
                    <a:pt x="19780" y="55901"/>
                  </a:cubicBezTo>
                  <a:cubicBezTo>
                    <a:pt x="19521" y="55827"/>
                    <a:pt x="19262" y="55790"/>
                    <a:pt x="19040" y="55790"/>
                  </a:cubicBezTo>
                  <a:cubicBezTo>
                    <a:pt x="18893" y="55642"/>
                    <a:pt x="18708" y="55531"/>
                    <a:pt x="18560" y="55383"/>
                  </a:cubicBezTo>
                  <a:cubicBezTo>
                    <a:pt x="18671" y="55383"/>
                    <a:pt x="18745" y="55346"/>
                    <a:pt x="18819" y="55272"/>
                  </a:cubicBezTo>
                  <a:cubicBezTo>
                    <a:pt x="18929" y="55198"/>
                    <a:pt x="19040" y="55087"/>
                    <a:pt x="19077" y="55013"/>
                  </a:cubicBezTo>
                  <a:cubicBezTo>
                    <a:pt x="19114" y="54902"/>
                    <a:pt x="19114" y="54865"/>
                    <a:pt x="19114" y="54865"/>
                  </a:cubicBezTo>
                  <a:lnTo>
                    <a:pt x="19114" y="54865"/>
                  </a:lnTo>
                  <a:lnTo>
                    <a:pt x="19040" y="54976"/>
                  </a:lnTo>
                  <a:cubicBezTo>
                    <a:pt x="19003" y="55013"/>
                    <a:pt x="18856" y="55087"/>
                    <a:pt x="18745" y="55161"/>
                  </a:cubicBezTo>
                  <a:cubicBezTo>
                    <a:pt x="18671" y="55180"/>
                    <a:pt x="18606" y="55189"/>
                    <a:pt x="18541" y="55189"/>
                  </a:cubicBezTo>
                  <a:cubicBezTo>
                    <a:pt x="18477" y="55189"/>
                    <a:pt x="18412" y="55180"/>
                    <a:pt x="18338" y="55161"/>
                  </a:cubicBezTo>
                  <a:lnTo>
                    <a:pt x="18375" y="55161"/>
                  </a:lnTo>
                  <a:cubicBezTo>
                    <a:pt x="18560" y="55161"/>
                    <a:pt x="18745" y="55050"/>
                    <a:pt x="18856" y="54865"/>
                  </a:cubicBezTo>
                  <a:cubicBezTo>
                    <a:pt x="18929" y="54644"/>
                    <a:pt x="18856" y="54348"/>
                    <a:pt x="18597" y="54237"/>
                  </a:cubicBezTo>
                  <a:cubicBezTo>
                    <a:pt x="18486" y="54163"/>
                    <a:pt x="18338" y="54126"/>
                    <a:pt x="18227" y="54089"/>
                  </a:cubicBezTo>
                  <a:cubicBezTo>
                    <a:pt x="18301" y="54052"/>
                    <a:pt x="18338" y="54052"/>
                    <a:pt x="18338" y="54052"/>
                  </a:cubicBezTo>
                  <a:cubicBezTo>
                    <a:pt x="18486" y="53978"/>
                    <a:pt x="18560" y="53941"/>
                    <a:pt x="18671" y="53941"/>
                  </a:cubicBezTo>
                  <a:lnTo>
                    <a:pt x="18782" y="53941"/>
                  </a:lnTo>
                  <a:cubicBezTo>
                    <a:pt x="18782" y="53941"/>
                    <a:pt x="18745" y="53904"/>
                    <a:pt x="18671" y="53867"/>
                  </a:cubicBezTo>
                  <a:cubicBezTo>
                    <a:pt x="18560" y="53793"/>
                    <a:pt x="18412" y="53793"/>
                    <a:pt x="18227" y="53793"/>
                  </a:cubicBezTo>
                  <a:cubicBezTo>
                    <a:pt x="18153" y="53793"/>
                    <a:pt x="18042" y="53867"/>
                    <a:pt x="17968" y="53941"/>
                  </a:cubicBezTo>
                  <a:cubicBezTo>
                    <a:pt x="17636" y="53867"/>
                    <a:pt x="17266" y="53756"/>
                    <a:pt x="16933" y="53719"/>
                  </a:cubicBezTo>
                  <a:cubicBezTo>
                    <a:pt x="16822" y="53571"/>
                    <a:pt x="16674" y="53424"/>
                    <a:pt x="16563" y="53313"/>
                  </a:cubicBezTo>
                  <a:cubicBezTo>
                    <a:pt x="16674" y="53313"/>
                    <a:pt x="16748" y="53239"/>
                    <a:pt x="16859" y="53202"/>
                  </a:cubicBezTo>
                  <a:cubicBezTo>
                    <a:pt x="17007" y="53128"/>
                    <a:pt x="17081" y="53017"/>
                    <a:pt x="17118" y="52943"/>
                  </a:cubicBezTo>
                  <a:cubicBezTo>
                    <a:pt x="17192" y="52832"/>
                    <a:pt x="17192" y="52795"/>
                    <a:pt x="17192" y="52795"/>
                  </a:cubicBezTo>
                  <a:lnTo>
                    <a:pt x="17192" y="52795"/>
                  </a:lnTo>
                  <a:lnTo>
                    <a:pt x="17081" y="52869"/>
                  </a:lnTo>
                  <a:cubicBezTo>
                    <a:pt x="17044" y="52943"/>
                    <a:pt x="16896" y="53017"/>
                    <a:pt x="16822" y="53054"/>
                  </a:cubicBezTo>
                  <a:cubicBezTo>
                    <a:pt x="16748" y="53091"/>
                    <a:pt x="16674" y="53109"/>
                    <a:pt x="16600" y="53109"/>
                  </a:cubicBezTo>
                  <a:cubicBezTo>
                    <a:pt x="16526" y="53109"/>
                    <a:pt x="16452" y="53091"/>
                    <a:pt x="16379" y="53054"/>
                  </a:cubicBezTo>
                  <a:lnTo>
                    <a:pt x="16342" y="53017"/>
                  </a:lnTo>
                  <a:lnTo>
                    <a:pt x="16452" y="53017"/>
                  </a:lnTo>
                  <a:cubicBezTo>
                    <a:pt x="16637" y="53017"/>
                    <a:pt x="16748" y="52943"/>
                    <a:pt x="16859" y="52795"/>
                  </a:cubicBezTo>
                  <a:cubicBezTo>
                    <a:pt x="17007" y="52536"/>
                    <a:pt x="16896" y="52277"/>
                    <a:pt x="16674" y="52130"/>
                  </a:cubicBezTo>
                  <a:cubicBezTo>
                    <a:pt x="16526" y="52056"/>
                    <a:pt x="16379" y="52019"/>
                    <a:pt x="16268" y="51908"/>
                  </a:cubicBezTo>
                  <a:lnTo>
                    <a:pt x="16305" y="51908"/>
                  </a:lnTo>
                  <a:cubicBezTo>
                    <a:pt x="16452" y="51871"/>
                    <a:pt x="16526" y="51834"/>
                    <a:pt x="16637" y="51834"/>
                  </a:cubicBezTo>
                  <a:lnTo>
                    <a:pt x="16748" y="51834"/>
                  </a:lnTo>
                  <a:cubicBezTo>
                    <a:pt x="16748" y="51834"/>
                    <a:pt x="16711" y="51760"/>
                    <a:pt x="16637" y="51723"/>
                  </a:cubicBezTo>
                  <a:cubicBezTo>
                    <a:pt x="16526" y="51686"/>
                    <a:pt x="16379" y="51686"/>
                    <a:pt x="16194" y="51686"/>
                  </a:cubicBezTo>
                  <a:cubicBezTo>
                    <a:pt x="16157" y="51686"/>
                    <a:pt x="16120" y="51723"/>
                    <a:pt x="16009" y="51723"/>
                  </a:cubicBezTo>
                  <a:cubicBezTo>
                    <a:pt x="15713" y="51538"/>
                    <a:pt x="15343" y="51464"/>
                    <a:pt x="15011" y="51316"/>
                  </a:cubicBezTo>
                  <a:cubicBezTo>
                    <a:pt x="14974" y="51279"/>
                    <a:pt x="14974" y="51205"/>
                    <a:pt x="14900" y="51168"/>
                  </a:cubicBezTo>
                  <a:cubicBezTo>
                    <a:pt x="14896" y="51162"/>
                    <a:pt x="14893" y="51156"/>
                    <a:pt x="14890" y="51149"/>
                  </a:cubicBezTo>
                  <a:lnTo>
                    <a:pt x="14890" y="51149"/>
                  </a:lnTo>
                  <a:cubicBezTo>
                    <a:pt x="14985" y="51179"/>
                    <a:pt x="15011" y="51205"/>
                    <a:pt x="15011" y="51205"/>
                  </a:cubicBezTo>
                  <a:lnTo>
                    <a:pt x="14863" y="51057"/>
                  </a:lnTo>
                  <a:cubicBezTo>
                    <a:pt x="14842" y="51037"/>
                    <a:pt x="14815" y="51013"/>
                    <a:pt x="14784" y="50987"/>
                  </a:cubicBezTo>
                  <a:lnTo>
                    <a:pt x="14784" y="50987"/>
                  </a:lnTo>
                  <a:cubicBezTo>
                    <a:pt x="14821" y="51037"/>
                    <a:pt x="14858" y="51090"/>
                    <a:pt x="14890" y="51149"/>
                  </a:cubicBezTo>
                  <a:lnTo>
                    <a:pt x="14890" y="51149"/>
                  </a:lnTo>
                  <a:cubicBezTo>
                    <a:pt x="14871" y="51144"/>
                    <a:pt x="14850" y="51137"/>
                    <a:pt x="14826" y="51131"/>
                  </a:cubicBezTo>
                  <a:lnTo>
                    <a:pt x="14382" y="50873"/>
                  </a:lnTo>
                  <a:cubicBezTo>
                    <a:pt x="14271" y="50836"/>
                    <a:pt x="14123" y="50799"/>
                    <a:pt x="14049" y="50762"/>
                  </a:cubicBezTo>
                  <a:cubicBezTo>
                    <a:pt x="13901" y="50688"/>
                    <a:pt x="13828" y="50651"/>
                    <a:pt x="13680" y="50614"/>
                  </a:cubicBezTo>
                  <a:lnTo>
                    <a:pt x="12829" y="50318"/>
                  </a:lnTo>
                  <a:cubicBezTo>
                    <a:pt x="12639" y="50255"/>
                    <a:pt x="12447" y="50200"/>
                    <a:pt x="12259" y="50153"/>
                  </a:cubicBezTo>
                  <a:lnTo>
                    <a:pt x="12259" y="50153"/>
                  </a:lnTo>
                  <a:cubicBezTo>
                    <a:pt x="12301" y="50232"/>
                    <a:pt x="12343" y="50312"/>
                    <a:pt x="12386" y="50392"/>
                  </a:cubicBezTo>
                  <a:cubicBezTo>
                    <a:pt x="12053" y="50392"/>
                    <a:pt x="11831" y="50429"/>
                    <a:pt x="11794" y="50429"/>
                  </a:cubicBezTo>
                  <a:cubicBezTo>
                    <a:pt x="11498" y="50466"/>
                    <a:pt x="11314" y="50688"/>
                    <a:pt x="11350" y="50984"/>
                  </a:cubicBezTo>
                  <a:cubicBezTo>
                    <a:pt x="11418" y="51220"/>
                    <a:pt x="11609" y="51395"/>
                    <a:pt x="11839" y="51395"/>
                  </a:cubicBezTo>
                  <a:cubicBezTo>
                    <a:pt x="11861" y="51395"/>
                    <a:pt x="11883" y="51393"/>
                    <a:pt x="11905" y="51390"/>
                  </a:cubicBezTo>
                  <a:cubicBezTo>
                    <a:pt x="11905" y="51390"/>
                    <a:pt x="12053" y="51390"/>
                    <a:pt x="12275" y="51353"/>
                  </a:cubicBezTo>
                  <a:lnTo>
                    <a:pt x="12275" y="51353"/>
                  </a:lnTo>
                  <a:cubicBezTo>
                    <a:pt x="12238" y="51390"/>
                    <a:pt x="12127" y="51427"/>
                    <a:pt x="12053" y="51501"/>
                  </a:cubicBezTo>
                  <a:cubicBezTo>
                    <a:pt x="11979" y="51520"/>
                    <a:pt x="11914" y="51529"/>
                    <a:pt x="11845" y="51529"/>
                  </a:cubicBezTo>
                  <a:cubicBezTo>
                    <a:pt x="11776" y="51529"/>
                    <a:pt x="11702" y="51520"/>
                    <a:pt x="11609" y="51501"/>
                  </a:cubicBezTo>
                  <a:cubicBezTo>
                    <a:pt x="11609" y="51501"/>
                    <a:pt x="11535" y="51501"/>
                    <a:pt x="11535" y="51427"/>
                  </a:cubicBezTo>
                  <a:lnTo>
                    <a:pt x="11498" y="51390"/>
                  </a:lnTo>
                  <a:cubicBezTo>
                    <a:pt x="11461" y="51390"/>
                    <a:pt x="11461" y="51353"/>
                    <a:pt x="11424" y="51316"/>
                  </a:cubicBezTo>
                  <a:cubicBezTo>
                    <a:pt x="11350" y="51242"/>
                    <a:pt x="11314" y="51168"/>
                    <a:pt x="11277" y="51057"/>
                  </a:cubicBezTo>
                  <a:cubicBezTo>
                    <a:pt x="11240" y="50947"/>
                    <a:pt x="11240" y="50762"/>
                    <a:pt x="11277" y="50577"/>
                  </a:cubicBezTo>
                  <a:cubicBezTo>
                    <a:pt x="11314" y="50429"/>
                    <a:pt x="11461" y="50281"/>
                    <a:pt x="11609" y="50244"/>
                  </a:cubicBezTo>
                  <a:cubicBezTo>
                    <a:pt x="11720" y="50207"/>
                    <a:pt x="11831" y="50133"/>
                    <a:pt x="11905" y="50133"/>
                  </a:cubicBezTo>
                  <a:lnTo>
                    <a:pt x="12053" y="50133"/>
                  </a:lnTo>
                  <a:cubicBezTo>
                    <a:pt x="12053" y="50133"/>
                    <a:pt x="12032" y="50113"/>
                    <a:pt x="11976" y="50087"/>
                  </a:cubicBezTo>
                  <a:lnTo>
                    <a:pt x="11976" y="50087"/>
                  </a:lnTo>
                  <a:cubicBezTo>
                    <a:pt x="11868" y="50063"/>
                    <a:pt x="11763" y="50042"/>
                    <a:pt x="11662" y="50023"/>
                  </a:cubicBezTo>
                  <a:lnTo>
                    <a:pt x="11662" y="50023"/>
                  </a:lnTo>
                  <a:cubicBezTo>
                    <a:pt x="11769" y="50026"/>
                    <a:pt x="11855" y="50034"/>
                    <a:pt x="11905" y="50059"/>
                  </a:cubicBezTo>
                  <a:cubicBezTo>
                    <a:pt x="11933" y="50069"/>
                    <a:pt x="11956" y="50078"/>
                    <a:pt x="11976" y="50087"/>
                  </a:cubicBezTo>
                  <a:lnTo>
                    <a:pt x="11976" y="50087"/>
                  </a:lnTo>
                  <a:cubicBezTo>
                    <a:pt x="12069" y="50107"/>
                    <a:pt x="12163" y="50129"/>
                    <a:pt x="12259" y="50153"/>
                  </a:cubicBezTo>
                  <a:lnTo>
                    <a:pt x="12259" y="50153"/>
                  </a:lnTo>
                  <a:cubicBezTo>
                    <a:pt x="12208" y="50055"/>
                    <a:pt x="12158" y="49957"/>
                    <a:pt x="12109" y="49860"/>
                  </a:cubicBezTo>
                  <a:lnTo>
                    <a:pt x="12109" y="49860"/>
                  </a:lnTo>
                  <a:cubicBezTo>
                    <a:pt x="11925" y="49831"/>
                    <a:pt x="11747" y="49814"/>
                    <a:pt x="11584" y="49814"/>
                  </a:cubicBezTo>
                  <a:cubicBezTo>
                    <a:pt x="11475" y="49814"/>
                    <a:pt x="11371" y="49822"/>
                    <a:pt x="11277" y="49837"/>
                  </a:cubicBezTo>
                  <a:cubicBezTo>
                    <a:pt x="10796" y="49837"/>
                    <a:pt x="10537" y="49874"/>
                    <a:pt x="10537" y="49874"/>
                  </a:cubicBezTo>
                  <a:cubicBezTo>
                    <a:pt x="10537" y="49874"/>
                    <a:pt x="11022" y="49905"/>
                    <a:pt x="11662" y="50023"/>
                  </a:cubicBezTo>
                  <a:lnTo>
                    <a:pt x="11662" y="50023"/>
                  </a:lnTo>
                  <a:cubicBezTo>
                    <a:pt x="11612" y="50022"/>
                    <a:pt x="11557" y="50022"/>
                    <a:pt x="11498" y="50022"/>
                  </a:cubicBezTo>
                  <a:cubicBezTo>
                    <a:pt x="11314" y="50059"/>
                    <a:pt x="11129" y="50133"/>
                    <a:pt x="11018" y="50392"/>
                  </a:cubicBezTo>
                  <a:cubicBezTo>
                    <a:pt x="10981" y="50466"/>
                    <a:pt x="10944" y="50614"/>
                    <a:pt x="10944" y="50688"/>
                  </a:cubicBezTo>
                  <a:lnTo>
                    <a:pt x="10944" y="50836"/>
                  </a:lnTo>
                  <a:cubicBezTo>
                    <a:pt x="10542" y="50180"/>
                    <a:pt x="10152" y="49472"/>
                    <a:pt x="9775" y="48719"/>
                  </a:cubicBezTo>
                  <a:lnTo>
                    <a:pt x="9775" y="48719"/>
                  </a:lnTo>
                  <a:cubicBezTo>
                    <a:pt x="9808" y="48757"/>
                    <a:pt x="9843" y="48788"/>
                    <a:pt x="9872" y="48802"/>
                  </a:cubicBezTo>
                  <a:cubicBezTo>
                    <a:pt x="9946" y="48839"/>
                    <a:pt x="9983" y="48913"/>
                    <a:pt x="10020" y="48913"/>
                  </a:cubicBezTo>
                  <a:cubicBezTo>
                    <a:pt x="10057" y="48913"/>
                    <a:pt x="10057" y="48913"/>
                    <a:pt x="10130" y="48950"/>
                  </a:cubicBezTo>
                  <a:cubicBezTo>
                    <a:pt x="10167" y="48950"/>
                    <a:pt x="10167" y="48950"/>
                    <a:pt x="10204" y="48987"/>
                  </a:cubicBezTo>
                  <a:cubicBezTo>
                    <a:pt x="10269" y="48998"/>
                    <a:pt x="10338" y="49002"/>
                    <a:pt x="10404" y="49002"/>
                  </a:cubicBezTo>
                  <a:cubicBezTo>
                    <a:pt x="10565" y="49002"/>
                    <a:pt x="10718" y="48976"/>
                    <a:pt x="10796" y="48950"/>
                  </a:cubicBezTo>
                  <a:cubicBezTo>
                    <a:pt x="10907" y="48913"/>
                    <a:pt x="10981" y="48802"/>
                    <a:pt x="11055" y="48728"/>
                  </a:cubicBezTo>
                  <a:cubicBezTo>
                    <a:pt x="11166" y="48728"/>
                    <a:pt x="11424" y="48765"/>
                    <a:pt x="11609" y="48765"/>
                  </a:cubicBezTo>
                  <a:cubicBezTo>
                    <a:pt x="11759" y="49139"/>
                    <a:pt x="11925" y="49497"/>
                    <a:pt x="12109" y="49860"/>
                  </a:cubicBezTo>
                  <a:lnTo>
                    <a:pt x="12109" y="49860"/>
                  </a:lnTo>
                  <a:cubicBezTo>
                    <a:pt x="12379" y="49902"/>
                    <a:pt x="12664" y="49973"/>
                    <a:pt x="12940" y="50059"/>
                  </a:cubicBezTo>
                  <a:lnTo>
                    <a:pt x="13347" y="50207"/>
                  </a:lnTo>
                  <a:cubicBezTo>
                    <a:pt x="13495" y="50244"/>
                    <a:pt x="13606" y="50355"/>
                    <a:pt x="13754" y="50392"/>
                  </a:cubicBezTo>
                  <a:cubicBezTo>
                    <a:pt x="13901" y="50429"/>
                    <a:pt x="13975" y="50540"/>
                    <a:pt x="14123" y="50577"/>
                  </a:cubicBezTo>
                  <a:cubicBezTo>
                    <a:pt x="14271" y="50614"/>
                    <a:pt x="14382" y="50688"/>
                    <a:pt x="14456" y="50762"/>
                  </a:cubicBezTo>
                  <a:cubicBezTo>
                    <a:pt x="14589" y="50841"/>
                    <a:pt x="14703" y="50921"/>
                    <a:pt x="14784" y="50987"/>
                  </a:cubicBezTo>
                  <a:lnTo>
                    <a:pt x="14784" y="50987"/>
                  </a:lnTo>
                  <a:cubicBezTo>
                    <a:pt x="14733" y="50920"/>
                    <a:pt x="14681" y="50859"/>
                    <a:pt x="14641" y="50799"/>
                  </a:cubicBezTo>
                  <a:lnTo>
                    <a:pt x="14678" y="50799"/>
                  </a:lnTo>
                  <a:cubicBezTo>
                    <a:pt x="14715" y="50799"/>
                    <a:pt x="14715" y="50799"/>
                    <a:pt x="14789" y="50836"/>
                  </a:cubicBezTo>
                  <a:cubicBezTo>
                    <a:pt x="14858" y="50859"/>
                    <a:pt x="14926" y="50867"/>
                    <a:pt x="14993" y="50867"/>
                  </a:cubicBezTo>
                  <a:cubicBezTo>
                    <a:pt x="15141" y="50867"/>
                    <a:pt x="15278" y="50824"/>
                    <a:pt x="15380" y="50799"/>
                  </a:cubicBezTo>
                  <a:cubicBezTo>
                    <a:pt x="15528" y="50725"/>
                    <a:pt x="15602" y="50614"/>
                    <a:pt x="15639" y="50540"/>
                  </a:cubicBezTo>
                  <a:cubicBezTo>
                    <a:pt x="15713" y="50429"/>
                    <a:pt x="15713" y="50392"/>
                    <a:pt x="15713" y="50392"/>
                  </a:cubicBezTo>
                  <a:lnTo>
                    <a:pt x="15713" y="50392"/>
                  </a:lnTo>
                  <a:lnTo>
                    <a:pt x="15602" y="50466"/>
                  </a:lnTo>
                  <a:cubicBezTo>
                    <a:pt x="15565" y="50540"/>
                    <a:pt x="15417" y="50614"/>
                    <a:pt x="15343" y="50651"/>
                  </a:cubicBezTo>
                  <a:cubicBezTo>
                    <a:pt x="15269" y="50669"/>
                    <a:pt x="15195" y="50678"/>
                    <a:pt x="15117" y="50678"/>
                  </a:cubicBezTo>
                  <a:cubicBezTo>
                    <a:pt x="15038" y="50678"/>
                    <a:pt x="14955" y="50669"/>
                    <a:pt x="14863" y="50651"/>
                  </a:cubicBezTo>
                  <a:lnTo>
                    <a:pt x="14974" y="50651"/>
                  </a:lnTo>
                  <a:cubicBezTo>
                    <a:pt x="15085" y="50651"/>
                    <a:pt x="15232" y="50614"/>
                    <a:pt x="15343" y="50466"/>
                  </a:cubicBezTo>
                  <a:cubicBezTo>
                    <a:pt x="15454" y="50244"/>
                    <a:pt x="15417" y="49948"/>
                    <a:pt x="15232" y="49763"/>
                  </a:cubicBezTo>
                  <a:lnTo>
                    <a:pt x="14826" y="49505"/>
                  </a:lnTo>
                  <a:cubicBezTo>
                    <a:pt x="14974" y="49468"/>
                    <a:pt x="15048" y="49394"/>
                    <a:pt x="15158" y="49394"/>
                  </a:cubicBezTo>
                  <a:lnTo>
                    <a:pt x="15269" y="49394"/>
                  </a:lnTo>
                  <a:cubicBezTo>
                    <a:pt x="15269" y="49394"/>
                    <a:pt x="15232" y="49357"/>
                    <a:pt x="15158" y="49320"/>
                  </a:cubicBezTo>
                  <a:cubicBezTo>
                    <a:pt x="15048" y="49283"/>
                    <a:pt x="14900" y="49283"/>
                    <a:pt x="14715" y="49283"/>
                  </a:cubicBezTo>
                  <a:cubicBezTo>
                    <a:pt x="14678" y="49283"/>
                    <a:pt x="14641" y="49320"/>
                    <a:pt x="14604" y="49320"/>
                  </a:cubicBezTo>
                  <a:cubicBezTo>
                    <a:pt x="14181" y="49060"/>
                    <a:pt x="13787" y="48885"/>
                    <a:pt x="13371" y="48746"/>
                  </a:cubicBezTo>
                  <a:lnTo>
                    <a:pt x="13371" y="48746"/>
                  </a:lnTo>
                  <a:lnTo>
                    <a:pt x="13483" y="48830"/>
                  </a:lnTo>
                  <a:lnTo>
                    <a:pt x="13483" y="48830"/>
                  </a:lnTo>
                  <a:cubicBezTo>
                    <a:pt x="13463" y="48817"/>
                    <a:pt x="13413" y="48791"/>
                    <a:pt x="13310" y="48765"/>
                  </a:cubicBezTo>
                  <a:cubicBezTo>
                    <a:pt x="13199" y="48691"/>
                    <a:pt x="13014" y="48580"/>
                    <a:pt x="12829" y="48469"/>
                  </a:cubicBezTo>
                  <a:cubicBezTo>
                    <a:pt x="12755" y="48433"/>
                    <a:pt x="12644" y="48359"/>
                    <a:pt x="12534" y="48322"/>
                  </a:cubicBezTo>
                  <a:cubicBezTo>
                    <a:pt x="12423" y="48248"/>
                    <a:pt x="12275" y="48174"/>
                    <a:pt x="12127" y="48137"/>
                  </a:cubicBezTo>
                  <a:cubicBezTo>
                    <a:pt x="11905" y="47989"/>
                    <a:pt x="11646" y="47878"/>
                    <a:pt x="11350" y="47767"/>
                  </a:cubicBezTo>
                  <a:cubicBezTo>
                    <a:pt x="11282" y="47730"/>
                    <a:pt x="11212" y="47695"/>
                    <a:pt x="11141" y="47661"/>
                  </a:cubicBezTo>
                  <a:lnTo>
                    <a:pt x="11141" y="47661"/>
                  </a:lnTo>
                  <a:cubicBezTo>
                    <a:pt x="11173" y="47733"/>
                    <a:pt x="11206" y="47805"/>
                    <a:pt x="11240" y="47878"/>
                  </a:cubicBezTo>
                  <a:cubicBezTo>
                    <a:pt x="11116" y="47866"/>
                    <a:pt x="11001" y="47862"/>
                    <a:pt x="10901" y="47862"/>
                  </a:cubicBezTo>
                  <a:cubicBezTo>
                    <a:pt x="10701" y="47862"/>
                    <a:pt x="10562" y="47878"/>
                    <a:pt x="10537" y="47878"/>
                  </a:cubicBezTo>
                  <a:cubicBezTo>
                    <a:pt x="10241" y="47878"/>
                    <a:pt x="10057" y="48100"/>
                    <a:pt x="10057" y="48396"/>
                  </a:cubicBezTo>
                  <a:cubicBezTo>
                    <a:pt x="10057" y="48654"/>
                    <a:pt x="10315" y="48839"/>
                    <a:pt x="10574" y="48839"/>
                  </a:cubicBezTo>
                  <a:lnTo>
                    <a:pt x="10907" y="48839"/>
                  </a:lnTo>
                  <a:cubicBezTo>
                    <a:pt x="10870" y="48913"/>
                    <a:pt x="10796" y="48913"/>
                    <a:pt x="10722" y="48950"/>
                  </a:cubicBezTo>
                  <a:cubicBezTo>
                    <a:pt x="10648" y="48969"/>
                    <a:pt x="10574" y="48978"/>
                    <a:pt x="10496" y="48978"/>
                  </a:cubicBezTo>
                  <a:cubicBezTo>
                    <a:pt x="10417" y="48978"/>
                    <a:pt x="10334" y="48969"/>
                    <a:pt x="10241" y="48950"/>
                  </a:cubicBezTo>
                  <a:cubicBezTo>
                    <a:pt x="10241" y="48950"/>
                    <a:pt x="10204" y="48950"/>
                    <a:pt x="10204" y="48913"/>
                  </a:cubicBezTo>
                  <a:lnTo>
                    <a:pt x="10167" y="48839"/>
                  </a:lnTo>
                  <a:cubicBezTo>
                    <a:pt x="10130" y="48839"/>
                    <a:pt x="10130" y="48802"/>
                    <a:pt x="10057" y="48765"/>
                  </a:cubicBezTo>
                  <a:cubicBezTo>
                    <a:pt x="10020" y="48728"/>
                    <a:pt x="9983" y="48617"/>
                    <a:pt x="9946" y="48543"/>
                  </a:cubicBezTo>
                  <a:cubicBezTo>
                    <a:pt x="9872" y="48396"/>
                    <a:pt x="9872" y="48211"/>
                    <a:pt x="9946" y="48026"/>
                  </a:cubicBezTo>
                  <a:cubicBezTo>
                    <a:pt x="9983" y="47878"/>
                    <a:pt x="10130" y="47730"/>
                    <a:pt x="10241" y="47693"/>
                  </a:cubicBezTo>
                  <a:cubicBezTo>
                    <a:pt x="10389" y="47656"/>
                    <a:pt x="10500" y="47619"/>
                    <a:pt x="10574" y="47619"/>
                  </a:cubicBezTo>
                  <a:lnTo>
                    <a:pt x="10722" y="47619"/>
                  </a:lnTo>
                  <a:cubicBezTo>
                    <a:pt x="10722" y="47619"/>
                    <a:pt x="10685" y="47545"/>
                    <a:pt x="10574" y="47508"/>
                  </a:cubicBezTo>
                  <a:cubicBezTo>
                    <a:pt x="10500" y="47471"/>
                    <a:pt x="10352" y="47471"/>
                    <a:pt x="10167" y="47471"/>
                  </a:cubicBezTo>
                  <a:cubicBezTo>
                    <a:pt x="9983" y="47508"/>
                    <a:pt x="9798" y="47619"/>
                    <a:pt x="9687" y="47841"/>
                  </a:cubicBezTo>
                  <a:cubicBezTo>
                    <a:pt x="9650" y="47915"/>
                    <a:pt x="9613" y="48063"/>
                    <a:pt x="9613" y="48174"/>
                  </a:cubicBezTo>
                  <a:cubicBezTo>
                    <a:pt x="9613" y="48251"/>
                    <a:pt x="9613" y="48328"/>
                    <a:pt x="9625" y="48417"/>
                  </a:cubicBezTo>
                  <a:lnTo>
                    <a:pt x="9625" y="48417"/>
                  </a:lnTo>
                  <a:cubicBezTo>
                    <a:pt x="9250" y="47650"/>
                    <a:pt x="8887" y="46839"/>
                    <a:pt x="8538" y="45989"/>
                  </a:cubicBezTo>
                  <a:lnTo>
                    <a:pt x="8538" y="45989"/>
                  </a:lnTo>
                  <a:cubicBezTo>
                    <a:pt x="8577" y="46047"/>
                    <a:pt x="8627" y="46099"/>
                    <a:pt x="8689" y="46140"/>
                  </a:cubicBezTo>
                  <a:cubicBezTo>
                    <a:pt x="8726" y="46177"/>
                    <a:pt x="8763" y="46214"/>
                    <a:pt x="8836" y="46214"/>
                  </a:cubicBezTo>
                  <a:cubicBezTo>
                    <a:pt x="8873" y="46214"/>
                    <a:pt x="8873" y="46214"/>
                    <a:pt x="8910" y="46251"/>
                  </a:cubicBezTo>
                  <a:cubicBezTo>
                    <a:pt x="8947" y="46251"/>
                    <a:pt x="8947" y="46251"/>
                    <a:pt x="9021" y="46325"/>
                  </a:cubicBezTo>
                  <a:cubicBezTo>
                    <a:pt x="9081" y="46335"/>
                    <a:pt x="9140" y="46340"/>
                    <a:pt x="9198" y="46340"/>
                  </a:cubicBezTo>
                  <a:cubicBezTo>
                    <a:pt x="9357" y="46340"/>
                    <a:pt x="9505" y="46305"/>
                    <a:pt x="9613" y="46251"/>
                  </a:cubicBezTo>
                  <a:cubicBezTo>
                    <a:pt x="9687" y="46214"/>
                    <a:pt x="9761" y="46177"/>
                    <a:pt x="9798" y="46140"/>
                  </a:cubicBezTo>
                  <a:cubicBezTo>
                    <a:pt x="10020" y="46177"/>
                    <a:pt x="10315" y="46214"/>
                    <a:pt x="10611" y="46325"/>
                  </a:cubicBezTo>
                  <a:cubicBezTo>
                    <a:pt x="10727" y="46628"/>
                    <a:pt x="10844" y="46945"/>
                    <a:pt x="10979" y="47277"/>
                  </a:cubicBezTo>
                  <a:lnTo>
                    <a:pt x="10979" y="47277"/>
                  </a:lnTo>
                  <a:cubicBezTo>
                    <a:pt x="11165" y="47333"/>
                    <a:pt x="11352" y="47398"/>
                    <a:pt x="11535" y="47471"/>
                  </a:cubicBezTo>
                  <a:cubicBezTo>
                    <a:pt x="11683" y="47508"/>
                    <a:pt x="11831" y="47619"/>
                    <a:pt x="11942" y="47656"/>
                  </a:cubicBezTo>
                  <a:cubicBezTo>
                    <a:pt x="12090" y="47693"/>
                    <a:pt x="12238" y="47804"/>
                    <a:pt x="12349" y="47878"/>
                  </a:cubicBezTo>
                  <a:cubicBezTo>
                    <a:pt x="12460" y="47915"/>
                    <a:pt x="12571" y="48026"/>
                    <a:pt x="12644" y="48100"/>
                  </a:cubicBezTo>
                  <a:cubicBezTo>
                    <a:pt x="12755" y="48211"/>
                    <a:pt x="12829" y="48248"/>
                    <a:pt x="12940" y="48359"/>
                  </a:cubicBezTo>
                  <a:cubicBezTo>
                    <a:pt x="13016" y="48404"/>
                    <a:pt x="13079" y="48455"/>
                    <a:pt x="13135" y="48508"/>
                  </a:cubicBezTo>
                  <a:lnTo>
                    <a:pt x="13135" y="48508"/>
                  </a:lnTo>
                  <a:cubicBezTo>
                    <a:pt x="13132" y="48508"/>
                    <a:pt x="13128" y="48507"/>
                    <a:pt x="13125" y="48506"/>
                  </a:cubicBezTo>
                  <a:lnTo>
                    <a:pt x="13051" y="48506"/>
                  </a:lnTo>
                  <a:cubicBezTo>
                    <a:pt x="13125" y="48543"/>
                    <a:pt x="13162" y="48617"/>
                    <a:pt x="13199" y="48691"/>
                  </a:cubicBezTo>
                  <a:cubicBezTo>
                    <a:pt x="13257" y="48709"/>
                    <a:pt x="13314" y="48727"/>
                    <a:pt x="13371" y="48746"/>
                  </a:cubicBezTo>
                  <a:lnTo>
                    <a:pt x="13371" y="48746"/>
                  </a:lnTo>
                  <a:lnTo>
                    <a:pt x="13347" y="48728"/>
                  </a:lnTo>
                  <a:cubicBezTo>
                    <a:pt x="13281" y="48663"/>
                    <a:pt x="13216" y="48584"/>
                    <a:pt x="13135" y="48508"/>
                  </a:cubicBezTo>
                  <a:lnTo>
                    <a:pt x="13135" y="48508"/>
                  </a:lnTo>
                  <a:cubicBezTo>
                    <a:pt x="13191" y="48517"/>
                    <a:pt x="13247" y="48521"/>
                    <a:pt x="13302" y="48521"/>
                  </a:cubicBezTo>
                  <a:cubicBezTo>
                    <a:pt x="13460" y="48521"/>
                    <a:pt x="13608" y="48487"/>
                    <a:pt x="13717" y="48433"/>
                  </a:cubicBezTo>
                  <a:cubicBezTo>
                    <a:pt x="13865" y="48359"/>
                    <a:pt x="13938" y="48248"/>
                    <a:pt x="13975" y="48174"/>
                  </a:cubicBezTo>
                  <a:cubicBezTo>
                    <a:pt x="14049" y="48063"/>
                    <a:pt x="14049" y="48026"/>
                    <a:pt x="14049" y="48026"/>
                  </a:cubicBezTo>
                  <a:lnTo>
                    <a:pt x="14049" y="48026"/>
                  </a:lnTo>
                  <a:lnTo>
                    <a:pt x="13938" y="48100"/>
                  </a:lnTo>
                  <a:cubicBezTo>
                    <a:pt x="13901" y="48174"/>
                    <a:pt x="13754" y="48248"/>
                    <a:pt x="13680" y="48285"/>
                  </a:cubicBezTo>
                  <a:cubicBezTo>
                    <a:pt x="13606" y="48322"/>
                    <a:pt x="13532" y="48340"/>
                    <a:pt x="13453" y="48340"/>
                  </a:cubicBezTo>
                  <a:cubicBezTo>
                    <a:pt x="13375" y="48340"/>
                    <a:pt x="13291" y="48322"/>
                    <a:pt x="13199" y="48285"/>
                  </a:cubicBezTo>
                  <a:cubicBezTo>
                    <a:pt x="13199" y="48285"/>
                    <a:pt x="13162" y="48285"/>
                    <a:pt x="13162" y="48248"/>
                  </a:cubicBezTo>
                  <a:lnTo>
                    <a:pt x="13125" y="48211"/>
                  </a:lnTo>
                  <a:cubicBezTo>
                    <a:pt x="13051" y="48211"/>
                    <a:pt x="13051" y="48174"/>
                    <a:pt x="13014" y="48100"/>
                  </a:cubicBezTo>
                  <a:cubicBezTo>
                    <a:pt x="12977" y="48063"/>
                    <a:pt x="12940" y="47989"/>
                    <a:pt x="12866" y="47915"/>
                  </a:cubicBezTo>
                  <a:lnTo>
                    <a:pt x="12866" y="47915"/>
                  </a:lnTo>
                  <a:cubicBezTo>
                    <a:pt x="12940" y="47989"/>
                    <a:pt x="13014" y="48026"/>
                    <a:pt x="13051" y="48063"/>
                  </a:cubicBezTo>
                  <a:cubicBezTo>
                    <a:pt x="13162" y="48174"/>
                    <a:pt x="13310" y="48211"/>
                    <a:pt x="13384" y="48211"/>
                  </a:cubicBezTo>
                  <a:cubicBezTo>
                    <a:pt x="13532" y="48211"/>
                    <a:pt x="13680" y="48174"/>
                    <a:pt x="13754" y="48063"/>
                  </a:cubicBezTo>
                  <a:cubicBezTo>
                    <a:pt x="13938" y="47878"/>
                    <a:pt x="13938" y="47545"/>
                    <a:pt x="13717" y="47360"/>
                  </a:cubicBezTo>
                  <a:cubicBezTo>
                    <a:pt x="13606" y="47286"/>
                    <a:pt x="13495" y="47176"/>
                    <a:pt x="13384" y="47102"/>
                  </a:cubicBezTo>
                  <a:lnTo>
                    <a:pt x="13717" y="47102"/>
                  </a:lnTo>
                  <a:cubicBezTo>
                    <a:pt x="13717" y="47102"/>
                    <a:pt x="13680" y="47065"/>
                    <a:pt x="13569" y="46991"/>
                  </a:cubicBezTo>
                  <a:cubicBezTo>
                    <a:pt x="13495" y="46954"/>
                    <a:pt x="13384" y="46954"/>
                    <a:pt x="13236" y="46954"/>
                  </a:cubicBezTo>
                  <a:cubicBezTo>
                    <a:pt x="12755" y="46584"/>
                    <a:pt x="12238" y="46325"/>
                    <a:pt x="11720" y="46066"/>
                  </a:cubicBezTo>
                  <a:cubicBezTo>
                    <a:pt x="11544" y="45740"/>
                    <a:pt x="11369" y="45414"/>
                    <a:pt x="11205" y="45099"/>
                  </a:cubicBezTo>
                  <a:lnTo>
                    <a:pt x="11205" y="45099"/>
                  </a:lnTo>
                  <a:cubicBezTo>
                    <a:pt x="11284" y="45150"/>
                    <a:pt x="11369" y="45201"/>
                    <a:pt x="11461" y="45253"/>
                  </a:cubicBezTo>
                  <a:cubicBezTo>
                    <a:pt x="11535" y="45364"/>
                    <a:pt x="11683" y="45401"/>
                    <a:pt x="11794" y="45475"/>
                  </a:cubicBezTo>
                  <a:cubicBezTo>
                    <a:pt x="11868" y="45586"/>
                    <a:pt x="11979" y="45623"/>
                    <a:pt x="12053" y="45734"/>
                  </a:cubicBezTo>
                  <a:cubicBezTo>
                    <a:pt x="12238" y="45845"/>
                    <a:pt x="12386" y="45955"/>
                    <a:pt x="12460" y="46029"/>
                  </a:cubicBezTo>
                  <a:lnTo>
                    <a:pt x="12608" y="46177"/>
                  </a:lnTo>
                  <a:cubicBezTo>
                    <a:pt x="12608" y="46177"/>
                    <a:pt x="12571" y="46103"/>
                    <a:pt x="12460" y="45992"/>
                  </a:cubicBezTo>
                  <a:cubicBezTo>
                    <a:pt x="12416" y="45949"/>
                    <a:pt x="12360" y="45867"/>
                    <a:pt x="12283" y="45777"/>
                  </a:cubicBezTo>
                  <a:lnTo>
                    <a:pt x="12283" y="45777"/>
                  </a:lnTo>
                  <a:cubicBezTo>
                    <a:pt x="12268" y="45775"/>
                    <a:pt x="12253" y="45773"/>
                    <a:pt x="12238" y="45771"/>
                  </a:cubicBezTo>
                  <a:cubicBezTo>
                    <a:pt x="12201" y="45697"/>
                    <a:pt x="12201" y="45697"/>
                    <a:pt x="12127" y="45697"/>
                  </a:cubicBezTo>
                  <a:cubicBezTo>
                    <a:pt x="12090" y="45660"/>
                    <a:pt x="12090" y="45660"/>
                    <a:pt x="12053" y="45660"/>
                  </a:cubicBezTo>
                  <a:cubicBezTo>
                    <a:pt x="12016" y="45660"/>
                    <a:pt x="11942" y="45623"/>
                    <a:pt x="11905" y="45586"/>
                  </a:cubicBezTo>
                  <a:cubicBezTo>
                    <a:pt x="11831" y="45512"/>
                    <a:pt x="11720" y="45401"/>
                    <a:pt x="11683" y="45290"/>
                  </a:cubicBezTo>
                  <a:cubicBezTo>
                    <a:pt x="11668" y="45231"/>
                    <a:pt x="11660" y="45184"/>
                    <a:pt x="11654" y="45139"/>
                  </a:cubicBezTo>
                  <a:lnTo>
                    <a:pt x="11654" y="45139"/>
                  </a:lnTo>
                  <a:cubicBezTo>
                    <a:pt x="11610" y="45100"/>
                    <a:pt x="11561" y="45062"/>
                    <a:pt x="11498" y="45031"/>
                  </a:cubicBezTo>
                  <a:cubicBezTo>
                    <a:pt x="11350" y="44920"/>
                    <a:pt x="11277" y="44846"/>
                    <a:pt x="11129" y="44735"/>
                  </a:cubicBezTo>
                  <a:cubicBezTo>
                    <a:pt x="11078" y="44702"/>
                    <a:pt x="11028" y="44676"/>
                    <a:pt x="10974" y="44647"/>
                  </a:cubicBezTo>
                  <a:lnTo>
                    <a:pt x="10974" y="44647"/>
                  </a:lnTo>
                  <a:cubicBezTo>
                    <a:pt x="10976" y="44652"/>
                    <a:pt x="10978" y="44657"/>
                    <a:pt x="10981" y="44662"/>
                  </a:cubicBezTo>
                  <a:cubicBezTo>
                    <a:pt x="11052" y="44804"/>
                    <a:pt x="11127" y="44950"/>
                    <a:pt x="11205" y="45099"/>
                  </a:cubicBezTo>
                  <a:lnTo>
                    <a:pt x="11205" y="45099"/>
                  </a:lnTo>
                  <a:cubicBezTo>
                    <a:pt x="10999" y="44968"/>
                    <a:pt x="10824" y="44842"/>
                    <a:pt x="10611" y="44735"/>
                  </a:cubicBezTo>
                  <a:cubicBezTo>
                    <a:pt x="10408" y="44615"/>
                    <a:pt x="10196" y="44505"/>
                    <a:pt x="9989" y="44407"/>
                  </a:cubicBezTo>
                  <a:lnTo>
                    <a:pt x="9989" y="44407"/>
                  </a:lnTo>
                  <a:cubicBezTo>
                    <a:pt x="10034" y="44551"/>
                    <a:pt x="10081" y="44697"/>
                    <a:pt x="10130" y="44846"/>
                  </a:cubicBezTo>
                  <a:cubicBezTo>
                    <a:pt x="10167" y="45031"/>
                    <a:pt x="10204" y="45142"/>
                    <a:pt x="10241" y="45327"/>
                  </a:cubicBezTo>
                  <a:cubicBezTo>
                    <a:pt x="9650" y="45216"/>
                    <a:pt x="9280" y="45216"/>
                    <a:pt x="9243" y="45216"/>
                  </a:cubicBezTo>
                  <a:cubicBezTo>
                    <a:pt x="8947" y="45216"/>
                    <a:pt x="8726" y="45401"/>
                    <a:pt x="8726" y="45660"/>
                  </a:cubicBezTo>
                  <a:cubicBezTo>
                    <a:pt x="8726" y="45955"/>
                    <a:pt x="8910" y="46177"/>
                    <a:pt x="9206" y="46177"/>
                  </a:cubicBezTo>
                  <a:cubicBezTo>
                    <a:pt x="9206" y="46177"/>
                    <a:pt x="9317" y="46177"/>
                    <a:pt x="9613" y="46214"/>
                  </a:cubicBezTo>
                  <a:cubicBezTo>
                    <a:pt x="9576" y="46214"/>
                    <a:pt x="9576" y="46251"/>
                    <a:pt x="9502" y="46251"/>
                  </a:cubicBezTo>
                  <a:cubicBezTo>
                    <a:pt x="9447" y="46288"/>
                    <a:pt x="9382" y="46307"/>
                    <a:pt x="9308" y="46307"/>
                  </a:cubicBezTo>
                  <a:cubicBezTo>
                    <a:pt x="9234" y="46307"/>
                    <a:pt x="9151" y="46288"/>
                    <a:pt x="9058" y="46251"/>
                  </a:cubicBezTo>
                  <a:cubicBezTo>
                    <a:pt x="9058" y="46251"/>
                    <a:pt x="9021" y="46251"/>
                    <a:pt x="9021" y="46214"/>
                  </a:cubicBezTo>
                  <a:lnTo>
                    <a:pt x="8947" y="46177"/>
                  </a:lnTo>
                  <a:cubicBezTo>
                    <a:pt x="8910" y="46177"/>
                    <a:pt x="8910" y="46140"/>
                    <a:pt x="8873" y="46066"/>
                  </a:cubicBezTo>
                  <a:cubicBezTo>
                    <a:pt x="8836" y="46029"/>
                    <a:pt x="8763" y="45955"/>
                    <a:pt x="8726" y="45845"/>
                  </a:cubicBezTo>
                  <a:cubicBezTo>
                    <a:pt x="8689" y="45697"/>
                    <a:pt x="8689" y="45512"/>
                    <a:pt x="8726" y="45327"/>
                  </a:cubicBezTo>
                  <a:cubicBezTo>
                    <a:pt x="8763" y="45216"/>
                    <a:pt x="8910" y="45068"/>
                    <a:pt x="9058" y="45031"/>
                  </a:cubicBezTo>
                  <a:cubicBezTo>
                    <a:pt x="9206" y="44957"/>
                    <a:pt x="9280" y="44920"/>
                    <a:pt x="9391" y="44920"/>
                  </a:cubicBezTo>
                  <a:lnTo>
                    <a:pt x="9502" y="44920"/>
                  </a:lnTo>
                  <a:cubicBezTo>
                    <a:pt x="9502" y="44920"/>
                    <a:pt x="9465" y="44883"/>
                    <a:pt x="9391" y="44846"/>
                  </a:cubicBezTo>
                  <a:cubicBezTo>
                    <a:pt x="9280" y="44772"/>
                    <a:pt x="9132" y="44772"/>
                    <a:pt x="8947" y="44772"/>
                  </a:cubicBezTo>
                  <a:cubicBezTo>
                    <a:pt x="8763" y="44846"/>
                    <a:pt x="8578" y="44920"/>
                    <a:pt x="8504" y="45142"/>
                  </a:cubicBezTo>
                  <a:cubicBezTo>
                    <a:pt x="8467" y="45253"/>
                    <a:pt x="8393" y="45401"/>
                    <a:pt x="8393" y="45475"/>
                  </a:cubicBezTo>
                  <a:cubicBezTo>
                    <a:pt x="8393" y="45545"/>
                    <a:pt x="8393" y="45599"/>
                    <a:pt x="8401" y="45652"/>
                  </a:cubicBezTo>
                  <a:lnTo>
                    <a:pt x="8401" y="45652"/>
                  </a:lnTo>
                  <a:cubicBezTo>
                    <a:pt x="4426" y="35769"/>
                    <a:pt x="2259" y="21015"/>
                    <a:pt x="3217" y="11684"/>
                  </a:cubicBezTo>
                  <a:cubicBezTo>
                    <a:pt x="3317" y="11650"/>
                    <a:pt x="3387" y="11617"/>
                    <a:pt x="3507" y="11584"/>
                  </a:cubicBezTo>
                  <a:lnTo>
                    <a:pt x="3507" y="11584"/>
                  </a:lnTo>
                  <a:cubicBezTo>
                    <a:pt x="3523" y="11511"/>
                    <a:pt x="3538" y="11433"/>
                    <a:pt x="3550" y="11351"/>
                  </a:cubicBezTo>
                  <a:cubicBezTo>
                    <a:pt x="3624" y="10796"/>
                    <a:pt x="3735" y="9983"/>
                    <a:pt x="3956" y="9059"/>
                  </a:cubicBezTo>
                  <a:cubicBezTo>
                    <a:pt x="4104" y="8615"/>
                    <a:pt x="4252" y="8097"/>
                    <a:pt x="4474" y="7580"/>
                  </a:cubicBezTo>
                  <a:cubicBezTo>
                    <a:pt x="4696" y="7099"/>
                    <a:pt x="4918" y="6545"/>
                    <a:pt x="5287" y="6064"/>
                  </a:cubicBezTo>
                  <a:cubicBezTo>
                    <a:pt x="5657" y="5546"/>
                    <a:pt x="6138" y="5103"/>
                    <a:pt x="6692" y="4770"/>
                  </a:cubicBezTo>
                  <a:cubicBezTo>
                    <a:pt x="7247" y="4400"/>
                    <a:pt x="7838" y="4105"/>
                    <a:pt x="8430" y="3920"/>
                  </a:cubicBezTo>
                  <a:cubicBezTo>
                    <a:pt x="9200" y="3693"/>
                    <a:pt x="9998" y="3606"/>
                    <a:pt x="10781" y="3606"/>
                  </a:cubicBezTo>
                  <a:cubicBezTo>
                    <a:pt x="11276" y="3606"/>
                    <a:pt x="11765" y="3641"/>
                    <a:pt x="12238" y="3698"/>
                  </a:cubicBezTo>
                  <a:cubicBezTo>
                    <a:pt x="13421" y="3846"/>
                    <a:pt x="14493" y="4105"/>
                    <a:pt x="15417" y="4400"/>
                  </a:cubicBezTo>
                  <a:cubicBezTo>
                    <a:pt x="16342" y="4659"/>
                    <a:pt x="17081" y="4992"/>
                    <a:pt x="17599" y="5214"/>
                  </a:cubicBezTo>
                  <a:cubicBezTo>
                    <a:pt x="17857" y="5325"/>
                    <a:pt x="18042" y="5399"/>
                    <a:pt x="18190" y="5510"/>
                  </a:cubicBezTo>
                  <a:cubicBezTo>
                    <a:pt x="18042" y="5473"/>
                    <a:pt x="17820" y="5399"/>
                    <a:pt x="17599" y="5325"/>
                  </a:cubicBezTo>
                  <a:cubicBezTo>
                    <a:pt x="17081" y="5140"/>
                    <a:pt x="16305" y="4918"/>
                    <a:pt x="15380" y="4659"/>
                  </a:cubicBezTo>
                  <a:cubicBezTo>
                    <a:pt x="14456" y="4437"/>
                    <a:pt x="13384" y="4216"/>
                    <a:pt x="12238" y="4105"/>
                  </a:cubicBezTo>
                  <a:cubicBezTo>
                    <a:pt x="11884" y="4082"/>
                    <a:pt x="11519" y="4066"/>
                    <a:pt x="11148" y="4066"/>
                  </a:cubicBezTo>
                  <a:cubicBezTo>
                    <a:pt x="10318" y="4066"/>
                    <a:pt x="9458" y="4145"/>
                    <a:pt x="8615" y="4400"/>
                  </a:cubicBezTo>
                  <a:cubicBezTo>
                    <a:pt x="8023" y="4585"/>
                    <a:pt x="7469" y="4807"/>
                    <a:pt x="6951" y="5140"/>
                  </a:cubicBezTo>
                  <a:cubicBezTo>
                    <a:pt x="6470" y="5473"/>
                    <a:pt x="6027" y="5879"/>
                    <a:pt x="5657" y="6323"/>
                  </a:cubicBezTo>
                  <a:cubicBezTo>
                    <a:pt x="5287" y="6803"/>
                    <a:pt x="5029" y="7247"/>
                    <a:pt x="4807" y="7765"/>
                  </a:cubicBezTo>
                  <a:cubicBezTo>
                    <a:pt x="4548" y="8245"/>
                    <a:pt x="4363" y="8726"/>
                    <a:pt x="4252" y="9170"/>
                  </a:cubicBezTo>
                  <a:cubicBezTo>
                    <a:pt x="3956" y="10020"/>
                    <a:pt x="3735" y="10833"/>
                    <a:pt x="3624" y="11388"/>
                  </a:cubicBezTo>
                  <a:cubicBezTo>
                    <a:pt x="3612" y="11447"/>
                    <a:pt x="3600" y="11503"/>
                    <a:pt x="3589" y="11555"/>
                  </a:cubicBezTo>
                  <a:lnTo>
                    <a:pt x="3589" y="11555"/>
                  </a:lnTo>
                  <a:cubicBezTo>
                    <a:pt x="3923" y="11410"/>
                    <a:pt x="4425" y="11234"/>
                    <a:pt x="5029" y="11092"/>
                  </a:cubicBezTo>
                  <a:cubicBezTo>
                    <a:pt x="5361" y="11018"/>
                    <a:pt x="5657" y="10944"/>
                    <a:pt x="6027" y="10907"/>
                  </a:cubicBezTo>
                  <a:cubicBezTo>
                    <a:pt x="6212" y="10889"/>
                    <a:pt x="6396" y="10880"/>
                    <a:pt x="6577" y="10880"/>
                  </a:cubicBezTo>
                  <a:cubicBezTo>
                    <a:pt x="6757" y="10880"/>
                    <a:pt x="6932" y="10889"/>
                    <a:pt x="7099" y="10907"/>
                  </a:cubicBezTo>
                  <a:cubicBezTo>
                    <a:pt x="7247" y="10944"/>
                    <a:pt x="7395" y="10944"/>
                    <a:pt x="7432" y="11018"/>
                  </a:cubicBezTo>
                  <a:cubicBezTo>
                    <a:pt x="7506" y="11055"/>
                    <a:pt x="7506" y="11055"/>
                    <a:pt x="7579" y="11129"/>
                  </a:cubicBezTo>
                  <a:cubicBezTo>
                    <a:pt x="7618" y="11205"/>
                    <a:pt x="7636" y="11370"/>
                    <a:pt x="7635" y="11572"/>
                  </a:cubicBezTo>
                  <a:lnTo>
                    <a:pt x="7635" y="11572"/>
                  </a:lnTo>
                  <a:cubicBezTo>
                    <a:pt x="7436" y="11521"/>
                    <a:pt x="7240" y="11491"/>
                    <a:pt x="7062" y="11462"/>
                  </a:cubicBezTo>
                  <a:cubicBezTo>
                    <a:pt x="6933" y="11452"/>
                    <a:pt x="6810" y="11447"/>
                    <a:pt x="6691" y="11447"/>
                  </a:cubicBezTo>
                  <a:cubicBezTo>
                    <a:pt x="6366" y="11447"/>
                    <a:pt x="6076" y="11482"/>
                    <a:pt x="5805" y="11536"/>
                  </a:cubicBezTo>
                  <a:cubicBezTo>
                    <a:pt x="5435" y="11573"/>
                    <a:pt x="5176" y="11647"/>
                    <a:pt x="4881" y="11721"/>
                  </a:cubicBezTo>
                  <a:cubicBezTo>
                    <a:pt x="4363" y="11832"/>
                    <a:pt x="4104" y="11942"/>
                    <a:pt x="4104" y="11942"/>
                  </a:cubicBezTo>
                  <a:cubicBezTo>
                    <a:pt x="4104" y="11942"/>
                    <a:pt x="4363" y="11905"/>
                    <a:pt x="4881" y="11795"/>
                  </a:cubicBezTo>
                  <a:cubicBezTo>
                    <a:pt x="5102" y="11758"/>
                    <a:pt x="5435" y="11721"/>
                    <a:pt x="5805" y="11647"/>
                  </a:cubicBezTo>
                  <a:cubicBezTo>
                    <a:pt x="5990" y="11628"/>
                    <a:pt x="6184" y="11619"/>
                    <a:pt x="6387" y="11619"/>
                  </a:cubicBezTo>
                  <a:cubicBezTo>
                    <a:pt x="6591" y="11619"/>
                    <a:pt x="6803" y="11628"/>
                    <a:pt x="7025" y="11647"/>
                  </a:cubicBezTo>
                  <a:cubicBezTo>
                    <a:pt x="7222" y="11683"/>
                    <a:pt x="7428" y="11727"/>
                    <a:pt x="7626" y="11802"/>
                  </a:cubicBezTo>
                  <a:lnTo>
                    <a:pt x="7626" y="11802"/>
                  </a:lnTo>
                  <a:cubicBezTo>
                    <a:pt x="7632" y="11722"/>
                    <a:pt x="7634" y="11645"/>
                    <a:pt x="7635" y="11572"/>
                  </a:cubicBezTo>
                  <a:lnTo>
                    <a:pt x="7635" y="11572"/>
                  </a:lnTo>
                  <a:cubicBezTo>
                    <a:pt x="7933" y="11649"/>
                    <a:pt x="8238" y="11773"/>
                    <a:pt x="8504" y="12016"/>
                  </a:cubicBezTo>
                  <a:cubicBezTo>
                    <a:pt x="8726" y="12201"/>
                    <a:pt x="8873" y="12497"/>
                    <a:pt x="8947" y="12756"/>
                  </a:cubicBezTo>
                  <a:cubicBezTo>
                    <a:pt x="9058" y="13052"/>
                    <a:pt x="9058" y="13384"/>
                    <a:pt x="9058" y="13643"/>
                  </a:cubicBezTo>
                  <a:cubicBezTo>
                    <a:pt x="8984" y="13939"/>
                    <a:pt x="8947" y="14235"/>
                    <a:pt x="8910" y="14530"/>
                  </a:cubicBezTo>
                  <a:cubicBezTo>
                    <a:pt x="8873" y="14789"/>
                    <a:pt x="8763" y="15085"/>
                    <a:pt x="8726" y="15344"/>
                  </a:cubicBezTo>
                  <a:cubicBezTo>
                    <a:pt x="8578" y="15898"/>
                    <a:pt x="8504" y="16527"/>
                    <a:pt x="8393" y="17081"/>
                  </a:cubicBezTo>
                  <a:cubicBezTo>
                    <a:pt x="8319" y="17673"/>
                    <a:pt x="8208" y="18227"/>
                    <a:pt x="8171" y="18819"/>
                  </a:cubicBezTo>
                  <a:cubicBezTo>
                    <a:pt x="8134" y="19411"/>
                    <a:pt x="8060" y="19965"/>
                    <a:pt x="8023" y="20520"/>
                  </a:cubicBezTo>
                  <a:cubicBezTo>
                    <a:pt x="7986" y="21074"/>
                    <a:pt x="7986" y="21629"/>
                    <a:pt x="7986" y="22146"/>
                  </a:cubicBezTo>
                  <a:cubicBezTo>
                    <a:pt x="7838" y="22627"/>
                    <a:pt x="7838" y="23071"/>
                    <a:pt x="7875" y="23551"/>
                  </a:cubicBezTo>
                  <a:cubicBezTo>
                    <a:pt x="7875" y="23995"/>
                    <a:pt x="7949" y="24402"/>
                    <a:pt x="7949" y="24734"/>
                  </a:cubicBezTo>
                  <a:cubicBezTo>
                    <a:pt x="7949" y="25104"/>
                    <a:pt x="7986" y="25437"/>
                    <a:pt x="7986" y="25659"/>
                  </a:cubicBezTo>
                  <a:cubicBezTo>
                    <a:pt x="8023" y="26176"/>
                    <a:pt x="8023" y="26509"/>
                    <a:pt x="8023" y="26509"/>
                  </a:cubicBezTo>
                  <a:cubicBezTo>
                    <a:pt x="8023" y="26509"/>
                    <a:pt x="7949" y="26213"/>
                    <a:pt x="7801" y="25696"/>
                  </a:cubicBezTo>
                  <a:cubicBezTo>
                    <a:pt x="7764" y="25437"/>
                    <a:pt x="7653" y="25141"/>
                    <a:pt x="7616" y="24771"/>
                  </a:cubicBezTo>
                  <a:cubicBezTo>
                    <a:pt x="7579" y="24402"/>
                    <a:pt x="7469" y="23995"/>
                    <a:pt x="7432" y="23588"/>
                  </a:cubicBezTo>
                  <a:cubicBezTo>
                    <a:pt x="7321" y="22701"/>
                    <a:pt x="7247" y="21629"/>
                    <a:pt x="7284" y="20483"/>
                  </a:cubicBezTo>
                  <a:cubicBezTo>
                    <a:pt x="7284" y="19928"/>
                    <a:pt x="7321" y="19337"/>
                    <a:pt x="7395" y="18745"/>
                  </a:cubicBezTo>
                  <a:cubicBezTo>
                    <a:pt x="7432" y="18117"/>
                    <a:pt x="7506" y="17525"/>
                    <a:pt x="7653" y="16933"/>
                  </a:cubicBezTo>
                  <a:cubicBezTo>
                    <a:pt x="7801" y="16342"/>
                    <a:pt x="7875" y="15713"/>
                    <a:pt x="8060" y="15159"/>
                  </a:cubicBezTo>
                  <a:lnTo>
                    <a:pt x="8356" y="14346"/>
                  </a:lnTo>
                  <a:cubicBezTo>
                    <a:pt x="8430" y="14050"/>
                    <a:pt x="8504" y="13791"/>
                    <a:pt x="8541" y="13569"/>
                  </a:cubicBezTo>
                  <a:cubicBezTo>
                    <a:pt x="8578" y="13052"/>
                    <a:pt x="8541" y="12534"/>
                    <a:pt x="8208" y="12164"/>
                  </a:cubicBezTo>
                  <a:cubicBezTo>
                    <a:pt x="8037" y="11993"/>
                    <a:pt x="7836" y="11880"/>
                    <a:pt x="7626" y="11802"/>
                  </a:cubicBezTo>
                  <a:lnTo>
                    <a:pt x="7626" y="11802"/>
                  </a:lnTo>
                  <a:cubicBezTo>
                    <a:pt x="7617" y="11931"/>
                    <a:pt x="7602" y="12068"/>
                    <a:pt x="7579" y="12201"/>
                  </a:cubicBezTo>
                  <a:cubicBezTo>
                    <a:pt x="7469" y="12497"/>
                    <a:pt x="7432" y="12793"/>
                    <a:pt x="7321" y="13125"/>
                  </a:cubicBezTo>
                  <a:cubicBezTo>
                    <a:pt x="7247" y="13458"/>
                    <a:pt x="7210" y="13828"/>
                    <a:pt x="7099" y="14161"/>
                  </a:cubicBezTo>
                  <a:cubicBezTo>
                    <a:pt x="7062" y="14456"/>
                    <a:pt x="7025" y="14826"/>
                    <a:pt x="6914" y="15196"/>
                  </a:cubicBezTo>
                  <a:cubicBezTo>
                    <a:pt x="6877" y="15566"/>
                    <a:pt x="6840" y="15898"/>
                    <a:pt x="6766" y="16268"/>
                  </a:cubicBezTo>
                  <a:cubicBezTo>
                    <a:pt x="6655" y="17747"/>
                    <a:pt x="6581" y="19263"/>
                    <a:pt x="6692" y="20852"/>
                  </a:cubicBezTo>
                  <a:cubicBezTo>
                    <a:pt x="6877" y="24032"/>
                    <a:pt x="7653" y="27359"/>
                    <a:pt x="8910" y="30465"/>
                  </a:cubicBezTo>
                  <a:cubicBezTo>
                    <a:pt x="9576" y="32018"/>
                    <a:pt x="10278" y="33496"/>
                    <a:pt x="11166" y="34901"/>
                  </a:cubicBezTo>
                  <a:cubicBezTo>
                    <a:pt x="11516" y="35441"/>
                    <a:pt x="11872" y="35981"/>
                    <a:pt x="12236" y="36510"/>
                  </a:cubicBezTo>
                  <a:lnTo>
                    <a:pt x="12236" y="36510"/>
                  </a:lnTo>
                  <a:cubicBezTo>
                    <a:pt x="12212" y="36467"/>
                    <a:pt x="12188" y="36423"/>
                    <a:pt x="12164" y="36380"/>
                  </a:cubicBezTo>
                  <a:cubicBezTo>
                    <a:pt x="12053" y="36232"/>
                    <a:pt x="12016" y="36121"/>
                    <a:pt x="11905" y="35973"/>
                  </a:cubicBezTo>
                  <a:lnTo>
                    <a:pt x="11905" y="35678"/>
                  </a:lnTo>
                  <a:cubicBezTo>
                    <a:pt x="11905" y="35493"/>
                    <a:pt x="11979" y="35271"/>
                    <a:pt x="11979" y="35086"/>
                  </a:cubicBezTo>
                  <a:cubicBezTo>
                    <a:pt x="12016" y="34901"/>
                    <a:pt x="12016" y="34679"/>
                    <a:pt x="12053" y="34495"/>
                  </a:cubicBezTo>
                  <a:cubicBezTo>
                    <a:pt x="12090" y="34125"/>
                    <a:pt x="12201" y="33755"/>
                    <a:pt x="12238" y="33385"/>
                  </a:cubicBezTo>
                  <a:cubicBezTo>
                    <a:pt x="12349" y="33016"/>
                    <a:pt x="12386" y="32683"/>
                    <a:pt x="12460" y="32424"/>
                  </a:cubicBezTo>
                  <a:cubicBezTo>
                    <a:pt x="12571" y="32091"/>
                    <a:pt x="12644" y="31796"/>
                    <a:pt x="12755" y="31574"/>
                  </a:cubicBezTo>
                  <a:cubicBezTo>
                    <a:pt x="12829" y="31352"/>
                    <a:pt x="12940" y="31130"/>
                    <a:pt x="12977" y="30982"/>
                  </a:cubicBezTo>
                  <a:cubicBezTo>
                    <a:pt x="13125" y="30650"/>
                    <a:pt x="13199" y="30465"/>
                    <a:pt x="13199" y="30465"/>
                  </a:cubicBezTo>
                  <a:lnTo>
                    <a:pt x="13199" y="30465"/>
                  </a:lnTo>
                  <a:cubicBezTo>
                    <a:pt x="13199" y="30465"/>
                    <a:pt x="13088" y="30650"/>
                    <a:pt x="12940" y="30982"/>
                  </a:cubicBezTo>
                  <a:cubicBezTo>
                    <a:pt x="12829" y="31167"/>
                    <a:pt x="12755" y="31352"/>
                    <a:pt x="12644" y="31574"/>
                  </a:cubicBezTo>
                  <a:cubicBezTo>
                    <a:pt x="12571" y="31796"/>
                    <a:pt x="12423" y="32091"/>
                    <a:pt x="12349" y="32350"/>
                  </a:cubicBezTo>
                  <a:cubicBezTo>
                    <a:pt x="12201" y="32646"/>
                    <a:pt x="12090" y="33016"/>
                    <a:pt x="12016" y="33348"/>
                  </a:cubicBezTo>
                  <a:cubicBezTo>
                    <a:pt x="11905" y="33718"/>
                    <a:pt x="11794" y="34088"/>
                    <a:pt x="11720" y="34458"/>
                  </a:cubicBezTo>
                  <a:cubicBezTo>
                    <a:pt x="11683" y="34642"/>
                    <a:pt x="11646" y="34864"/>
                    <a:pt x="11609" y="35049"/>
                  </a:cubicBezTo>
                  <a:cubicBezTo>
                    <a:pt x="11609" y="35123"/>
                    <a:pt x="11535" y="35197"/>
                    <a:pt x="11535" y="35271"/>
                  </a:cubicBezTo>
                  <a:cubicBezTo>
                    <a:pt x="11424" y="35049"/>
                    <a:pt x="11314" y="34827"/>
                    <a:pt x="11240" y="34569"/>
                  </a:cubicBezTo>
                  <a:cubicBezTo>
                    <a:pt x="11424" y="33275"/>
                    <a:pt x="11683" y="32461"/>
                    <a:pt x="11683" y="32461"/>
                  </a:cubicBezTo>
                  <a:cubicBezTo>
                    <a:pt x="12644" y="29873"/>
                    <a:pt x="14382" y="27840"/>
                    <a:pt x="16489" y="26435"/>
                  </a:cubicBezTo>
                  <a:lnTo>
                    <a:pt x="16489" y="26435"/>
                  </a:lnTo>
                  <a:lnTo>
                    <a:pt x="16231" y="26879"/>
                  </a:lnTo>
                  <a:cubicBezTo>
                    <a:pt x="16120" y="26990"/>
                    <a:pt x="15972" y="27137"/>
                    <a:pt x="15861" y="27285"/>
                  </a:cubicBezTo>
                  <a:cubicBezTo>
                    <a:pt x="15750" y="27359"/>
                    <a:pt x="15676" y="27433"/>
                    <a:pt x="15676" y="27433"/>
                  </a:cubicBezTo>
                  <a:cubicBezTo>
                    <a:pt x="15602" y="27433"/>
                    <a:pt x="15602" y="27470"/>
                    <a:pt x="15602" y="27507"/>
                  </a:cubicBezTo>
                  <a:cubicBezTo>
                    <a:pt x="15602" y="27544"/>
                    <a:pt x="15676" y="27544"/>
                    <a:pt x="15713" y="27544"/>
                  </a:cubicBezTo>
                  <a:cubicBezTo>
                    <a:pt x="15713" y="27544"/>
                    <a:pt x="15787" y="27544"/>
                    <a:pt x="15972" y="27470"/>
                  </a:cubicBezTo>
                  <a:cubicBezTo>
                    <a:pt x="16157" y="27433"/>
                    <a:pt x="16342" y="27322"/>
                    <a:pt x="16526" y="27248"/>
                  </a:cubicBezTo>
                  <a:lnTo>
                    <a:pt x="16970" y="26953"/>
                  </a:lnTo>
                  <a:cubicBezTo>
                    <a:pt x="17007" y="27063"/>
                    <a:pt x="17081" y="27137"/>
                    <a:pt x="17155" y="27285"/>
                  </a:cubicBezTo>
                  <a:cubicBezTo>
                    <a:pt x="17081" y="27359"/>
                    <a:pt x="17007" y="27507"/>
                    <a:pt x="16896" y="27692"/>
                  </a:cubicBezTo>
                  <a:cubicBezTo>
                    <a:pt x="16822" y="27840"/>
                    <a:pt x="16674" y="28025"/>
                    <a:pt x="16600" y="28099"/>
                  </a:cubicBezTo>
                  <a:lnTo>
                    <a:pt x="16415" y="28283"/>
                  </a:lnTo>
                  <a:cubicBezTo>
                    <a:pt x="16342" y="28357"/>
                    <a:pt x="16342" y="28357"/>
                    <a:pt x="16415" y="28394"/>
                  </a:cubicBezTo>
                  <a:cubicBezTo>
                    <a:pt x="16415" y="28431"/>
                    <a:pt x="16452" y="28431"/>
                    <a:pt x="16489" y="28431"/>
                  </a:cubicBezTo>
                  <a:cubicBezTo>
                    <a:pt x="16489" y="28431"/>
                    <a:pt x="16600" y="28394"/>
                    <a:pt x="16785" y="28357"/>
                  </a:cubicBezTo>
                  <a:cubicBezTo>
                    <a:pt x="16970" y="28283"/>
                    <a:pt x="17155" y="28173"/>
                    <a:pt x="17266" y="28062"/>
                  </a:cubicBezTo>
                  <a:cubicBezTo>
                    <a:pt x="17377" y="28025"/>
                    <a:pt x="17451" y="27914"/>
                    <a:pt x="17562" y="27877"/>
                  </a:cubicBezTo>
                  <a:cubicBezTo>
                    <a:pt x="17636" y="27988"/>
                    <a:pt x="17709" y="28099"/>
                    <a:pt x="17783" y="28210"/>
                  </a:cubicBezTo>
                  <a:lnTo>
                    <a:pt x="17636" y="28468"/>
                  </a:lnTo>
                  <a:cubicBezTo>
                    <a:pt x="17562" y="28616"/>
                    <a:pt x="17451" y="28801"/>
                    <a:pt x="17377" y="28949"/>
                  </a:cubicBezTo>
                  <a:cubicBezTo>
                    <a:pt x="17266" y="29023"/>
                    <a:pt x="17229" y="29134"/>
                    <a:pt x="17229" y="29134"/>
                  </a:cubicBezTo>
                  <a:lnTo>
                    <a:pt x="17229" y="29171"/>
                  </a:lnTo>
                  <a:cubicBezTo>
                    <a:pt x="17229" y="29208"/>
                    <a:pt x="17229" y="29208"/>
                    <a:pt x="17266" y="29282"/>
                  </a:cubicBezTo>
                  <a:lnTo>
                    <a:pt x="17340" y="29282"/>
                  </a:lnTo>
                  <a:cubicBezTo>
                    <a:pt x="17414" y="29208"/>
                    <a:pt x="17525" y="29171"/>
                    <a:pt x="17562" y="29171"/>
                  </a:cubicBezTo>
                  <a:cubicBezTo>
                    <a:pt x="17746" y="29097"/>
                    <a:pt x="17931" y="28986"/>
                    <a:pt x="18079" y="28838"/>
                  </a:cubicBezTo>
                  <a:cubicBezTo>
                    <a:pt x="18116" y="28801"/>
                    <a:pt x="18153" y="28764"/>
                    <a:pt x="18190" y="28764"/>
                  </a:cubicBezTo>
                  <a:cubicBezTo>
                    <a:pt x="18301" y="28912"/>
                    <a:pt x="18449" y="28986"/>
                    <a:pt x="18523" y="29134"/>
                  </a:cubicBezTo>
                  <a:cubicBezTo>
                    <a:pt x="18486" y="29171"/>
                    <a:pt x="18486" y="29282"/>
                    <a:pt x="18449" y="29319"/>
                  </a:cubicBezTo>
                  <a:cubicBezTo>
                    <a:pt x="18338" y="29504"/>
                    <a:pt x="18264" y="29651"/>
                    <a:pt x="18153" y="29762"/>
                  </a:cubicBezTo>
                  <a:cubicBezTo>
                    <a:pt x="18079" y="29910"/>
                    <a:pt x="18005" y="29947"/>
                    <a:pt x="18005" y="29947"/>
                  </a:cubicBezTo>
                  <a:cubicBezTo>
                    <a:pt x="17968" y="30021"/>
                    <a:pt x="17968" y="30021"/>
                    <a:pt x="18005" y="30058"/>
                  </a:cubicBezTo>
                  <a:cubicBezTo>
                    <a:pt x="18005" y="30095"/>
                    <a:pt x="18079" y="30095"/>
                    <a:pt x="18116" y="30095"/>
                  </a:cubicBezTo>
                  <a:cubicBezTo>
                    <a:pt x="18116" y="30095"/>
                    <a:pt x="18190" y="30058"/>
                    <a:pt x="18338" y="29947"/>
                  </a:cubicBezTo>
                  <a:cubicBezTo>
                    <a:pt x="18486" y="29873"/>
                    <a:pt x="18671" y="29725"/>
                    <a:pt x="18819" y="29651"/>
                  </a:cubicBezTo>
                  <a:lnTo>
                    <a:pt x="18893" y="29540"/>
                  </a:lnTo>
                  <a:lnTo>
                    <a:pt x="19262" y="29910"/>
                  </a:lnTo>
                  <a:cubicBezTo>
                    <a:pt x="19262" y="29947"/>
                    <a:pt x="19225" y="30021"/>
                    <a:pt x="19225" y="30058"/>
                  </a:cubicBezTo>
                  <a:cubicBezTo>
                    <a:pt x="19188" y="30243"/>
                    <a:pt x="19077" y="30391"/>
                    <a:pt x="19003" y="30502"/>
                  </a:cubicBezTo>
                  <a:cubicBezTo>
                    <a:pt x="18893" y="30650"/>
                    <a:pt x="18856" y="30687"/>
                    <a:pt x="18856" y="30687"/>
                  </a:cubicBezTo>
                  <a:lnTo>
                    <a:pt x="18856" y="30797"/>
                  </a:lnTo>
                  <a:cubicBezTo>
                    <a:pt x="18856" y="30816"/>
                    <a:pt x="18865" y="30825"/>
                    <a:pt x="18879" y="30825"/>
                  </a:cubicBezTo>
                  <a:cubicBezTo>
                    <a:pt x="18893" y="30825"/>
                    <a:pt x="18911" y="30816"/>
                    <a:pt x="18929" y="30797"/>
                  </a:cubicBezTo>
                  <a:cubicBezTo>
                    <a:pt x="18929" y="30797"/>
                    <a:pt x="19040" y="30761"/>
                    <a:pt x="19188" y="30650"/>
                  </a:cubicBezTo>
                  <a:cubicBezTo>
                    <a:pt x="19299" y="30576"/>
                    <a:pt x="19484" y="30428"/>
                    <a:pt x="19632" y="30280"/>
                  </a:cubicBezTo>
                  <a:lnTo>
                    <a:pt x="19669" y="30243"/>
                  </a:lnTo>
                  <a:cubicBezTo>
                    <a:pt x="19817" y="30391"/>
                    <a:pt x="19965" y="30465"/>
                    <a:pt x="20113" y="30576"/>
                  </a:cubicBezTo>
                  <a:cubicBezTo>
                    <a:pt x="20113" y="30613"/>
                    <a:pt x="20113" y="30650"/>
                    <a:pt x="20039" y="30650"/>
                  </a:cubicBezTo>
                  <a:cubicBezTo>
                    <a:pt x="20002" y="30834"/>
                    <a:pt x="19928" y="31019"/>
                    <a:pt x="19854" y="31167"/>
                  </a:cubicBezTo>
                  <a:cubicBezTo>
                    <a:pt x="19817" y="31315"/>
                    <a:pt x="19743" y="31352"/>
                    <a:pt x="19743" y="31352"/>
                  </a:cubicBezTo>
                  <a:lnTo>
                    <a:pt x="19743" y="31426"/>
                  </a:lnTo>
                  <a:cubicBezTo>
                    <a:pt x="19761" y="31463"/>
                    <a:pt x="19771" y="31481"/>
                    <a:pt x="19780" y="31481"/>
                  </a:cubicBezTo>
                  <a:cubicBezTo>
                    <a:pt x="19789" y="31481"/>
                    <a:pt x="19798" y="31463"/>
                    <a:pt x="19817" y="31426"/>
                  </a:cubicBezTo>
                  <a:cubicBezTo>
                    <a:pt x="19817" y="31426"/>
                    <a:pt x="19928" y="31389"/>
                    <a:pt x="20039" y="31315"/>
                  </a:cubicBezTo>
                  <a:cubicBezTo>
                    <a:pt x="20186" y="31204"/>
                    <a:pt x="20371" y="31056"/>
                    <a:pt x="20482" y="30871"/>
                  </a:cubicBezTo>
                  <a:lnTo>
                    <a:pt x="20519" y="30834"/>
                  </a:lnTo>
                  <a:cubicBezTo>
                    <a:pt x="20519" y="30834"/>
                    <a:pt x="20556" y="30834"/>
                    <a:pt x="20556" y="30871"/>
                  </a:cubicBezTo>
                  <a:lnTo>
                    <a:pt x="20963" y="31167"/>
                  </a:lnTo>
                  <a:lnTo>
                    <a:pt x="20963" y="31241"/>
                  </a:lnTo>
                  <a:cubicBezTo>
                    <a:pt x="20926" y="31426"/>
                    <a:pt x="20889" y="31611"/>
                    <a:pt x="20778" y="31759"/>
                  </a:cubicBezTo>
                  <a:cubicBezTo>
                    <a:pt x="20741" y="31907"/>
                    <a:pt x="20704" y="31981"/>
                    <a:pt x="20704" y="31981"/>
                  </a:cubicBezTo>
                  <a:lnTo>
                    <a:pt x="20704" y="32091"/>
                  </a:lnTo>
                  <a:cubicBezTo>
                    <a:pt x="20723" y="32110"/>
                    <a:pt x="20732" y="32119"/>
                    <a:pt x="20741" y="32119"/>
                  </a:cubicBezTo>
                  <a:cubicBezTo>
                    <a:pt x="20750" y="32119"/>
                    <a:pt x="20760" y="32110"/>
                    <a:pt x="20778" y="32091"/>
                  </a:cubicBezTo>
                  <a:cubicBezTo>
                    <a:pt x="20778" y="32091"/>
                    <a:pt x="20889" y="32054"/>
                    <a:pt x="21037" y="31907"/>
                  </a:cubicBezTo>
                  <a:lnTo>
                    <a:pt x="21444" y="31500"/>
                  </a:lnTo>
                  <a:lnTo>
                    <a:pt x="21480" y="31426"/>
                  </a:lnTo>
                  <a:cubicBezTo>
                    <a:pt x="21628" y="31537"/>
                    <a:pt x="21813" y="31611"/>
                    <a:pt x="21961" y="31722"/>
                  </a:cubicBezTo>
                  <a:lnTo>
                    <a:pt x="21961" y="31796"/>
                  </a:lnTo>
                  <a:cubicBezTo>
                    <a:pt x="21887" y="31981"/>
                    <a:pt x="21850" y="32165"/>
                    <a:pt x="21813" y="32313"/>
                  </a:cubicBezTo>
                  <a:cubicBezTo>
                    <a:pt x="21776" y="32461"/>
                    <a:pt x="21702" y="32535"/>
                    <a:pt x="21702" y="32535"/>
                  </a:cubicBezTo>
                  <a:lnTo>
                    <a:pt x="21702" y="32646"/>
                  </a:lnTo>
                  <a:cubicBezTo>
                    <a:pt x="21739" y="32665"/>
                    <a:pt x="21758" y="32674"/>
                    <a:pt x="21772" y="32674"/>
                  </a:cubicBezTo>
                  <a:cubicBezTo>
                    <a:pt x="21785" y="32674"/>
                    <a:pt x="21795" y="32665"/>
                    <a:pt x="21813" y="32646"/>
                  </a:cubicBezTo>
                  <a:cubicBezTo>
                    <a:pt x="21813" y="32646"/>
                    <a:pt x="21887" y="32609"/>
                    <a:pt x="21998" y="32461"/>
                  </a:cubicBezTo>
                  <a:cubicBezTo>
                    <a:pt x="22146" y="32313"/>
                    <a:pt x="22257" y="32165"/>
                    <a:pt x="22368" y="31981"/>
                  </a:cubicBezTo>
                  <a:lnTo>
                    <a:pt x="22368" y="31944"/>
                  </a:lnTo>
                  <a:cubicBezTo>
                    <a:pt x="22516" y="32054"/>
                    <a:pt x="22701" y="32091"/>
                    <a:pt x="22811" y="32165"/>
                  </a:cubicBezTo>
                  <a:lnTo>
                    <a:pt x="22811" y="32276"/>
                  </a:lnTo>
                  <a:cubicBezTo>
                    <a:pt x="22811" y="32461"/>
                    <a:pt x="22774" y="32646"/>
                    <a:pt x="22737" y="32794"/>
                  </a:cubicBezTo>
                  <a:cubicBezTo>
                    <a:pt x="22701" y="32905"/>
                    <a:pt x="22627" y="33016"/>
                    <a:pt x="22627" y="33016"/>
                  </a:cubicBezTo>
                  <a:lnTo>
                    <a:pt x="22627" y="33090"/>
                  </a:lnTo>
                  <a:lnTo>
                    <a:pt x="22737" y="33090"/>
                  </a:lnTo>
                  <a:lnTo>
                    <a:pt x="22922" y="32905"/>
                  </a:lnTo>
                  <a:cubicBezTo>
                    <a:pt x="23070" y="32794"/>
                    <a:pt x="23144" y="32609"/>
                    <a:pt x="23255" y="32461"/>
                  </a:cubicBezTo>
                  <a:lnTo>
                    <a:pt x="23255" y="32424"/>
                  </a:lnTo>
                  <a:cubicBezTo>
                    <a:pt x="23440" y="32498"/>
                    <a:pt x="23551" y="32535"/>
                    <a:pt x="23736" y="32609"/>
                  </a:cubicBezTo>
                  <a:lnTo>
                    <a:pt x="23736" y="32683"/>
                  </a:lnTo>
                  <a:cubicBezTo>
                    <a:pt x="23736" y="32868"/>
                    <a:pt x="23699" y="33053"/>
                    <a:pt x="23699" y="33201"/>
                  </a:cubicBezTo>
                  <a:cubicBezTo>
                    <a:pt x="23662" y="33348"/>
                    <a:pt x="23662" y="33422"/>
                    <a:pt x="23662" y="33422"/>
                  </a:cubicBezTo>
                  <a:cubicBezTo>
                    <a:pt x="23662" y="33459"/>
                    <a:pt x="23662" y="33533"/>
                    <a:pt x="23699" y="33533"/>
                  </a:cubicBezTo>
                  <a:lnTo>
                    <a:pt x="23810" y="33533"/>
                  </a:lnTo>
                  <a:lnTo>
                    <a:pt x="23994" y="33348"/>
                  </a:lnTo>
                  <a:cubicBezTo>
                    <a:pt x="24068" y="33201"/>
                    <a:pt x="24216" y="33016"/>
                    <a:pt x="24290" y="32831"/>
                  </a:cubicBezTo>
                  <a:cubicBezTo>
                    <a:pt x="24290" y="32831"/>
                    <a:pt x="24290" y="32794"/>
                    <a:pt x="24364" y="32794"/>
                  </a:cubicBezTo>
                  <a:cubicBezTo>
                    <a:pt x="24549" y="32831"/>
                    <a:pt x="24660" y="32868"/>
                    <a:pt x="24845" y="32979"/>
                  </a:cubicBezTo>
                  <a:lnTo>
                    <a:pt x="24845" y="33090"/>
                  </a:lnTo>
                  <a:cubicBezTo>
                    <a:pt x="24845" y="33275"/>
                    <a:pt x="24845" y="33459"/>
                    <a:pt x="24808" y="33644"/>
                  </a:cubicBezTo>
                  <a:cubicBezTo>
                    <a:pt x="24808" y="33792"/>
                    <a:pt x="24771" y="33903"/>
                    <a:pt x="24771" y="33903"/>
                  </a:cubicBezTo>
                  <a:cubicBezTo>
                    <a:pt x="24771" y="33940"/>
                    <a:pt x="24771" y="33977"/>
                    <a:pt x="24808" y="33977"/>
                  </a:cubicBezTo>
                  <a:lnTo>
                    <a:pt x="24919" y="33977"/>
                  </a:lnTo>
                  <a:cubicBezTo>
                    <a:pt x="24919" y="33977"/>
                    <a:pt x="24993" y="33903"/>
                    <a:pt x="25104" y="33755"/>
                  </a:cubicBezTo>
                  <a:cubicBezTo>
                    <a:pt x="25178" y="33607"/>
                    <a:pt x="25288" y="33422"/>
                    <a:pt x="25362" y="33238"/>
                  </a:cubicBezTo>
                  <a:cubicBezTo>
                    <a:pt x="25362" y="33238"/>
                    <a:pt x="25362" y="33201"/>
                    <a:pt x="25399" y="33201"/>
                  </a:cubicBezTo>
                  <a:cubicBezTo>
                    <a:pt x="25547" y="33238"/>
                    <a:pt x="25732" y="33275"/>
                    <a:pt x="25917" y="33348"/>
                  </a:cubicBezTo>
                  <a:lnTo>
                    <a:pt x="25917" y="33459"/>
                  </a:lnTo>
                  <a:cubicBezTo>
                    <a:pt x="25917" y="33644"/>
                    <a:pt x="25954" y="33829"/>
                    <a:pt x="25917" y="34014"/>
                  </a:cubicBezTo>
                  <a:cubicBezTo>
                    <a:pt x="25917" y="34162"/>
                    <a:pt x="25880" y="34273"/>
                    <a:pt x="25880" y="34273"/>
                  </a:cubicBezTo>
                  <a:cubicBezTo>
                    <a:pt x="25880" y="34310"/>
                    <a:pt x="25880" y="34347"/>
                    <a:pt x="25917" y="34347"/>
                  </a:cubicBezTo>
                  <a:lnTo>
                    <a:pt x="26028" y="34347"/>
                  </a:lnTo>
                  <a:cubicBezTo>
                    <a:pt x="26028" y="34347"/>
                    <a:pt x="26102" y="34273"/>
                    <a:pt x="26139" y="34125"/>
                  </a:cubicBezTo>
                  <a:cubicBezTo>
                    <a:pt x="26250" y="33977"/>
                    <a:pt x="26324" y="33755"/>
                    <a:pt x="26398" y="33570"/>
                  </a:cubicBezTo>
                  <a:cubicBezTo>
                    <a:pt x="26398" y="33533"/>
                    <a:pt x="26398" y="33533"/>
                    <a:pt x="26435" y="33459"/>
                  </a:cubicBezTo>
                  <a:cubicBezTo>
                    <a:pt x="26582" y="33533"/>
                    <a:pt x="26767" y="33533"/>
                    <a:pt x="26952" y="33570"/>
                  </a:cubicBezTo>
                  <a:cubicBezTo>
                    <a:pt x="26952" y="33607"/>
                    <a:pt x="26989" y="33644"/>
                    <a:pt x="26989" y="33718"/>
                  </a:cubicBezTo>
                  <a:cubicBezTo>
                    <a:pt x="27026" y="33903"/>
                    <a:pt x="27026" y="34088"/>
                    <a:pt x="27026" y="34273"/>
                  </a:cubicBezTo>
                  <a:lnTo>
                    <a:pt x="27026" y="34495"/>
                  </a:lnTo>
                  <a:cubicBezTo>
                    <a:pt x="27026" y="34532"/>
                    <a:pt x="27026" y="34569"/>
                    <a:pt x="27063" y="34569"/>
                  </a:cubicBezTo>
                  <a:cubicBezTo>
                    <a:pt x="27137" y="34569"/>
                    <a:pt x="27174" y="34569"/>
                    <a:pt x="27174" y="34532"/>
                  </a:cubicBezTo>
                  <a:cubicBezTo>
                    <a:pt x="27174" y="34532"/>
                    <a:pt x="27248" y="34458"/>
                    <a:pt x="27322" y="34310"/>
                  </a:cubicBezTo>
                  <a:cubicBezTo>
                    <a:pt x="27396" y="34162"/>
                    <a:pt x="27433" y="33940"/>
                    <a:pt x="27507" y="33755"/>
                  </a:cubicBezTo>
                  <a:cubicBezTo>
                    <a:pt x="27507" y="33718"/>
                    <a:pt x="27507" y="33644"/>
                    <a:pt x="27544" y="33644"/>
                  </a:cubicBezTo>
                  <a:cubicBezTo>
                    <a:pt x="27729" y="33718"/>
                    <a:pt x="27876" y="33718"/>
                    <a:pt x="28061" y="33718"/>
                  </a:cubicBezTo>
                  <a:cubicBezTo>
                    <a:pt x="28061" y="33755"/>
                    <a:pt x="28098" y="33829"/>
                    <a:pt x="28098" y="33903"/>
                  </a:cubicBezTo>
                  <a:cubicBezTo>
                    <a:pt x="28135" y="34088"/>
                    <a:pt x="28172" y="34273"/>
                    <a:pt x="28172" y="34384"/>
                  </a:cubicBezTo>
                  <a:lnTo>
                    <a:pt x="28172" y="34642"/>
                  </a:lnTo>
                  <a:cubicBezTo>
                    <a:pt x="28172" y="34679"/>
                    <a:pt x="28172" y="34716"/>
                    <a:pt x="28246" y="34716"/>
                  </a:cubicBezTo>
                  <a:cubicBezTo>
                    <a:pt x="28283" y="34716"/>
                    <a:pt x="28320" y="34716"/>
                    <a:pt x="28320" y="34679"/>
                  </a:cubicBezTo>
                  <a:cubicBezTo>
                    <a:pt x="28320" y="34679"/>
                    <a:pt x="28357" y="34569"/>
                    <a:pt x="28468" y="34458"/>
                  </a:cubicBezTo>
                  <a:cubicBezTo>
                    <a:pt x="28542" y="34273"/>
                    <a:pt x="28616" y="34088"/>
                    <a:pt x="28616" y="33903"/>
                  </a:cubicBezTo>
                  <a:lnTo>
                    <a:pt x="28616" y="33755"/>
                  </a:lnTo>
                  <a:cubicBezTo>
                    <a:pt x="28727" y="33755"/>
                    <a:pt x="28912" y="33755"/>
                    <a:pt x="29059" y="33792"/>
                  </a:cubicBezTo>
                  <a:cubicBezTo>
                    <a:pt x="29096" y="33903"/>
                    <a:pt x="29096" y="33940"/>
                    <a:pt x="29170" y="34014"/>
                  </a:cubicBezTo>
                  <a:cubicBezTo>
                    <a:pt x="29207" y="34199"/>
                    <a:pt x="29244" y="34384"/>
                    <a:pt x="29281" y="34532"/>
                  </a:cubicBezTo>
                  <a:lnTo>
                    <a:pt x="29281" y="34753"/>
                  </a:lnTo>
                  <a:cubicBezTo>
                    <a:pt x="29281" y="34827"/>
                    <a:pt x="29281" y="34864"/>
                    <a:pt x="29355" y="34864"/>
                  </a:cubicBezTo>
                  <a:cubicBezTo>
                    <a:pt x="29392" y="34864"/>
                    <a:pt x="29429" y="34864"/>
                    <a:pt x="29429" y="34827"/>
                  </a:cubicBezTo>
                  <a:cubicBezTo>
                    <a:pt x="29429" y="34827"/>
                    <a:pt x="29466" y="34716"/>
                    <a:pt x="29540" y="34569"/>
                  </a:cubicBezTo>
                  <a:lnTo>
                    <a:pt x="29651" y="34014"/>
                  </a:lnTo>
                  <a:lnTo>
                    <a:pt x="29651" y="33829"/>
                  </a:lnTo>
                  <a:lnTo>
                    <a:pt x="30095" y="33829"/>
                  </a:lnTo>
                  <a:lnTo>
                    <a:pt x="30206" y="34125"/>
                  </a:lnTo>
                  <a:cubicBezTo>
                    <a:pt x="30316" y="34310"/>
                    <a:pt x="30353" y="34495"/>
                    <a:pt x="30353" y="34642"/>
                  </a:cubicBezTo>
                  <a:cubicBezTo>
                    <a:pt x="30390" y="34753"/>
                    <a:pt x="30390" y="34864"/>
                    <a:pt x="30390" y="34864"/>
                  </a:cubicBezTo>
                  <a:cubicBezTo>
                    <a:pt x="30390" y="34901"/>
                    <a:pt x="30464" y="34901"/>
                    <a:pt x="30464" y="34938"/>
                  </a:cubicBezTo>
                  <a:cubicBezTo>
                    <a:pt x="30501" y="34938"/>
                    <a:pt x="30501" y="34938"/>
                    <a:pt x="30538" y="34901"/>
                  </a:cubicBezTo>
                  <a:cubicBezTo>
                    <a:pt x="30538" y="34901"/>
                    <a:pt x="30575" y="34827"/>
                    <a:pt x="30649" y="34642"/>
                  </a:cubicBezTo>
                  <a:cubicBezTo>
                    <a:pt x="30686" y="34458"/>
                    <a:pt x="30723" y="34273"/>
                    <a:pt x="30723" y="34014"/>
                  </a:cubicBezTo>
                  <a:lnTo>
                    <a:pt x="30723" y="33755"/>
                  </a:lnTo>
                  <a:cubicBezTo>
                    <a:pt x="30871" y="33755"/>
                    <a:pt x="31019" y="33718"/>
                    <a:pt x="31130" y="33718"/>
                  </a:cubicBezTo>
                  <a:cubicBezTo>
                    <a:pt x="31204" y="33792"/>
                    <a:pt x="31278" y="33940"/>
                    <a:pt x="31389" y="34088"/>
                  </a:cubicBezTo>
                  <a:cubicBezTo>
                    <a:pt x="31463" y="34273"/>
                    <a:pt x="31500" y="34458"/>
                    <a:pt x="31573" y="34569"/>
                  </a:cubicBezTo>
                  <a:cubicBezTo>
                    <a:pt x="31610" y="34716"/>
                    <a:pt x="31610" y="34827"/>
                    <a:pt x="31610" y="34827"/>
                  </a:cubicBezTo>
                  <a:cubicBezTo>
                    <a:pt x="31610" y="34864"/>
                    <a:pt x="31647" y="34864"/>
                    <a:pt x="31647" y="34901"/>
                  </a:cubicBezTo>
                  <a:cubicBezTo>
                    <a:pt x="31684" y="34901"/>
                    <a:pt x="31758" y="34901"/>
                    <a:pt x="31758" y="34864"/>
                  </a:cubicBezTo>
                  <a:cubicBezTo>
                    <a:pt x="31758" y="34864"/>
                    <a:pt x="31795" y="34753"/>
                    <a:pt x="31832" y="34569"/>
                  </a:cubicBezTo>
                  <a:cubicBezTo>
                    <a:pt x="31869" y="34384"/>
                    <a:pt x="31869" y="34199"/>
                    <a:pt x="31869" y="33977"/>
                  </a:cubicBezTo>
                  <a:cubicBezTo>
                    <a:pt x="31869" y="33903"/>
                    <a:pt x="31869" y="33755"/>
                    <a:pt x="31832" y="33607"/>
                  </a:cubicBezTo>
                  <a:cubicBezTo>
                    <a:pt x="31869" y="33607"/>
                    <a:pt x="31943" y="33607"/>
                    <a:pt x="32017" y="33570"/>
                  </a:cubicBezTo>
                  <a:cubicBezTo>
                    <a:pt x="32054" y="33570"/>
                    <a:pt x="32128" y="33570"/>
                    <a:pt x="32165" y="33533"/>
                  </a:cubicBezTo>
                  <a:lnTo>
                    <a:pt x="32202" y="33533"/>
                  </a:lnTo>
                  <a:cubicBezTo>
                    <a:pt x="32313" y="33644"/>
                    <a:pt x="32424" y="33792"/>
                    <a:pt x="32535" y="33940"/>
                  </a:cubicBezTo>
                  <a:cubicBezTo>
                    <a:pt x="32609" y="34088"/>
                    <a:pt x="32720" y="34273"/>
                    <a:pt x="32757" y="34458"/>
                  </a:cubicBezTo>
                  <a:cubicBezTo>
                    <a:pt x="32794" y="34569"/>
                    <a:pt x="32794" y="34679"/>
                    <a:pt x="32794" y="34679"/>
                  </a:cubicBezTo>
                  <a:cubicBezTo>
                    <a:pt x="32794" y="34716"/>
                    <a:pt x="32867" y="34716"/>
                    <a:pt x="32867" y="34716"/>
                  </a:cubicBezTo>
                  <a:cubicBezTo>
                    <a:pt x="32904" y="34716"/>
                    <a:pt x="32941" y="34716"/>
                    <a:pt x="32941" y="34679"/>
                  </a:cubicBezTo>
                  <a:cubicBezTo>
                    <a:pt x="32941" y="34679"/>
                    <a:pt x="32978" y="34569"/>
                    <a:pt x="32978" y="34384"/>
                  </a:cubicBezTo>
                  <a:cubicBezTo>
                    <a:pt x="33052" y="34199"/>
                    <a:pt x="33052" y="33977"/>
                    <a:pt x="32978" y="33792"/>
                  </a:cubicBezTo>
                  <a:cubicBezTo>
                    <a:pt x="32978" y="33644"/>
                    <a:pt x="32941" y="33459"/>
                    <a:pt x="32904" y="33348"/>
                  </a:cubicBezTo>
                  <a:cubicBezTo>
                    <a:pt x="32978" y="33275"/>
                    <a:pt x="33089" y="33275"/>
                    <a:pt x="33163" y="33238"/>
                  </a:cubicBezTo>
                  <a:cubicBezTo>
                    <a:pt x="33163" y="33238"/>
                    <a:pt x="33237" y="33275"/>
                    <a:pt x="33274" y="33275"/>
                  </a:cubicBezTo>
                  <a:cubicBezTo>
                    <a:pt x="33422" y="33422"/>
                    <a:pt x="33533" y="33570"/>
                    <a:pt x="33644" y="33718"/>
                  </a:cubicBezTo>
                  <a:cubicBezTo>
                    <a:pt x="33718" y="33829"/>
                    <a:pt x="33829" y="34014"/>
                    <a:pt x="33903" y="34162"/>
                  </a:cubicBezTo>
                  <a:cubicBezTo>
                    <a:pt x="33977" y="34310"/>
                    <a:pt x="33977" y="34384"/>
                    <a:pt x="34014" y="34384"/>
                  </a:cubicBezTo>
                  <a:cubicBezTo>
                    <a:pt x="34014" y="34458"/>
                    <a:pt x="34051" y="34458"/>
                    <a:pt x="34087" y="34458"/>
                  </a:cubicBezTo>
                  <a:cubicBezTo>
                    <a:pt x="34161" y="34458"/>
                    <a:pt x="34161" y="34458"/>
                    <a:pt x="34198" y="34384"/>
                  </a:cubicBezTo>
                  <a:cubicBezTo>
                    <a:pt x="34198" y="34384"/>
                    <a:pt x="34235" y="34310"/>
                    <a:pt x="34235" y="34125"/>
                  </a:cubicBezTo>
                  <a:cubicBezTo>
                    <a:pt x="34235" y="33940"/>
                    <a:pt x="34235" y="33718"/>
                    <a:pt x="34198" y="33533"/>
                  </a:cubicBezTo>
                  <a:cubicBezTo>
                    <a:pt x="34161" y="33348"/>
                    <a:pt x="34087" y="33090"/>
                    <a:pt x="34014" y="32979"/>
                  </a:cubicBezTo>
                  <a:cubicBezTo>
                    <a:pt x="34087" y="32905"/>
                    <a:pt x="34198" y="32905"/>
                    <a:pt x="34272" y="32868"/>
                  </a:cubicBezTo>
                  <a:lnTo>
                    <a:pt x="34346" y="32905"/>
                  </a:lnTo>
                  <a:cubicBezTo>
                    <a:pt x="34457" y="33053"/>
                    <a:pt x="34568" y="33238"/>
                    <a:pt x="34642" y="33385"/>
                  </a:cubicBezTo>
                  <a:cubicBezTo>
                    <a:pt x="34753" y="33570"/>
                    <a:pt x="34790" y="33755"/>
                    <a:pt x="34827" y="33903"/>
                  </a:cubicBezTo>
                  <a:cubicBezTo>
                    <a:pt x="34901" y="34014"/>
                    <a:pt x="34901" y="34125"/>
                    <a:pt x="34901" y="34125"/>
                  </a:cubicBezTo>
                  <a:lnTo>
                    <a:pt x="34901" y="34162"/>
                  </a:lnTo>
                  <a:cubicBezTo>
                    <a:pt x="34901" y="34199"/>
                    <a:pt x="34938" y="34199"/>
                    <a:pt x="34975" y="34199"/>
                  </a:cubicBezTo>
                  <a:lnTo>
                    <a:pt x="35012" y="34162"/>
                  </a:lnTo>
                  <a:cubicBezTo>
                    <a:pt x="35012" y="34125"/>
                    <a:pt x="35086" y="34014"/>
                    <a:pt x="35123" y="33903"/>
                  </a:cubicBezTo>
                  <a:cubicBezTo>
                    <a:pt x="35160" y="33792"/>
                    <a:pt x="35160" y="33644"/>
                    <a:pt x="35160" y="33570"/>
                  </a:cubicBezTo>
                  <a:lnTo>
                    <a:pt x="35160" y="33570"/>
                  </a:lnTo>
                  <a:cubicBezTo>
                    <a:pt x="35751" y="35862"/>
                    <a:pt x="35677" y="38376"/>
                    <a:pt x="34753" y="40780"/>
                  </a:cubicBezTo>
                  <a:cubicBezTo>
                    <a:pt x="34679" y="40780"/>
                    <a:pt x="34401" y="41336"/>
                    <a:pt x="33876" y="42143"/>
                  </a:cubicBezTo>
                  <a:lnTo>
                    <a:pt x="33876" y="42143"/>
                  </a:lnTo>
                  <a:cubicBezTo>
                    <a:pt x="34059" y="42071"/>
                    <a:pt x="34277" y="41998"/>
                    <a:pt x="34494" y="41926"/>
                  </a:cubicBezTo>
                  <a:cubicBezTo>
                    <a:pt x="34864" y="41778"/>
                    <a:pt x="35234" y="41630"/>
                    <a:pt x="35677" y="41445"/>
                  </a:cubicBezTo>
                  <a:cubicBezTo>
                    <a:pt x="36047" y="41260"/>
                    <a:pt x="36454" y="41149"/>
                    <a:pt x="36823" y="40964"/>
                  </a:cubicBezTo>
                  <a:cubicBezTo>
                    <a:pt x="38339" y="40262"/>
                    <a:pt x="39818" y="39412"/>
                    <a:pt x="40927" y="38783"/>
                  </a:cubicBezTo>
                  <a:cubicBezTo>
                    <a:pt x="41999" y="38118"/>
                    <a:pt x="42702" y="37674"/>
                    <a:pt x="42702" y="37674"/>
                  </a:cubicBezTo>
                  <a:lnTo>
                    <a:pt x="42702" y="37674"/>
                  </a:lnTo>
                  <a:cubicBezTo>
                    <a:pt x="42702" y="37674"/>
                    <a:pt x="41888" y="38007"/>
                    <a:pt x="40742" y="38413"/>
                  </a:cubicBezTo>
                  <a:cubicBezTo>
                    <a:pt x="39596" y="38820"/>
                    <a:pt x="37969" y="39338"/>
                    <a:pt x="36417" y="39707"/>
                  </a:cubicBezTo>
                  <a:cubicBezTo>
                    <a:pt x="35973" y="39781"/>
                    <a:pt x="35603" y="39892"/>
                    <a:pt x="35197" y="39966"/>
                  </a:cubicBezTo>
                  <a:cubicBezTo>
                    <a:pt x="35176" y="39966"/>
                    <a:pt x="35155" y="39966"/>
                    <a:pt x="35141" y="39979"/>
                  </a:cubicBezTo>
                  <a:lnTo>
                    <a:pt x="35141" y="39979"/>
                  </a:lnTo>
                  <a:cubicBezTo>
                    <a:pt x="35214" y="39746"/>
                    <a:pt x="35313" y="39539"/>
                    <a:pt x="35381" y="39301"/>
                  </a:cubicBezTo>
                  <a:lnTo>
                    <a:pt x="35677" y="39153"/>
                  </a:lnTo>
                  <a:cubicBezTo>
                    <a:pt x="35936" y="39005"/>
                    <a:pt x="36232" y="38857"/>
                    <a:pt x="36491" y="38672"/>
                  </a:cubicBezTo>
                  <a:cubicBezTo>
                    <a:pt x="37045" y="38376"/>
                    <a:pt x="37637" y="38007"/>
                    <a:pt x="38265" y="37637"/>
                  </a:cubicBezTo>
                  <a:cubicBezTo>
                    <a:pt x="39411" y="36898"/>
                    <a:pt x="40520" y="36047"/>
                    <a:pt x="41297" y="35345"/>
                  </a:cubicBezTo>
                  <a:cubicBezTo>
                    <a:pt x="42073" y="34716"/>
                    <a:pt x="42591" y="34236"/>
                    <a:pt x="42591" y="34236"/>
                  </a:cubicBezTo>
                  <a:lnTo>
                    <a:pt x="42591" y="34236"/>
                  </a:lnTo>
                  <a:cubicBezTo>
                    <a:pt x="42591" y="34236"/>
                    <a:pt x="41999" y="34569"/>
                    <a:pt x="41075" y="35049"/>
                  </a:cubicBezTo>
                  <a:cubicBezTo>
                    <a:pt x="40151" y="35493"/>
                    <a:pt x="38894" y="36010"/>
                    <a:pt x="37637" y="36454"/>
                  </a:cubicBezTo>
                  <a:lnTo>
                    <a:pt x="35973" y="37009"/>
                  </a:lnTo>
                  <a:cubicBezTo>
                    <a:pt x="36897" y="31648"/>
                    <a:pt x="34457" y="26250"/>
                    <a:pt x="29836" y="23440"/>
                  </a:cubicBezTo>
                  <a:cubicBezTo>
                    <a:pt x="29873" y="23145"/>
                    <a:pt x="29984" y="22886"/>
                    <a:pt x="29984" y="22553"/>
                  </a:cubicBezTo>
                  <a:cubicBezTo>
                    <a:pt x="30021" y="22368"/>
                    <a:pt x="30021" y="22183"/>
                    <a:pt x="30058" y="21998"/>
                  </a:cubicBezTo>
                  <a:cubicBezTo>
                    <a:pt x="30058" y="21814"/>
                    <a:pt x="30132" y="21629"/>
                    <a:pt x="30132" y="21444"/>
                  </a:cubicBezTo>
                  <a:cubicBezTo>
                    <a:pt x="30169" y="21074"/>
                    <a:pt x="30169" y="20704"/>
                    <a:pt x="30206" y="20335"/>
                  </a:cubicBezTo>
                  <a:cubicBezTo>
                    <a:pt x="30243" y="19965"/>
                    <a:pt x="30243" y="19595"/>
                    <a:pt x="30243" y="19226"/>
                  </a:cubicBezTo>
                  <a:lnTo>
                    <a:pt x="30243" y="18117"/>
                  </a:lnTo>
                  <a:cubicBezTo>
                    <a:pt x="30243" y="17414"/>
                    <a:pt x="30206" y="16749"/>
                    <a:pt x="30169" y="16194"/>
                  </a:cubicBezTo>
                  <a:cubicBezTo>
                    <a:pt x="30058" y="15087"/>
                    <a:pt x="30021" y="14348"/>
                    <a:pt x="30021" y="14346"/>
                  </a:cubicBezTo>
                  <a:lnTo>
                    <a:pt x="30021" y="14346"/>
                  </a:lnTo>
                  <a:cubicBezTo>
                    <a:pt x="30021" y="14348"/>
                    <a:pt x="30058" y="15087"/>
                    <a:pt x="30021" y="16231"/>
                  </a:cubicBezTo>
                  <a:cubicBezTo>
                    <a:pt x="30021" y="16786"/>
                    <a:pt x="29984" y="17414"/>
                    <a:pt x="29947" y="18117"/>
                  </a:cubicBezTo>
                  <a:cubicBezTo>
                    <a:pt x="29873" y="18486"/>
                    <a:pt x="29873" y="18819"/>
                    <a:pt x="29836" y="19189"/>
                  </a:cubicBezTo>
                  <a:cubicBezTo>
                    <a:pt x="29799" y="19558"/>
                    <a:pt x="29799" y="19928"/>
                    <a:pt x="29688" y="20298"/>
                  </a:cubicBezTo>
                  <a:cubicBezTo>
                    <a:pt x="29651" y="20668"/>
                    <a:pt x="29614" y="21037"/>
                    <a:pt x="29503" y="21407"/>
                  </a:cubicBezTo>
                  <a:cubicBezTo>
                    <a:pt x="29466" y="21592"/>
                    <a:pt x="29466" y="21777"/>
                    <a:pt x="29429" y="21961"/>
                  </a:cubicBezTo>
                  <a:cubicBezTo>
                    <a:pt x="29392" y="22146"/>
                    <a:pt x="29318" y="22294"/>
                    <a:pt x="29281" y="22479"/>
                  </a:cubicBezTo>
                  <a:cubicBezTo>
                    <a:pt x="29244" y="22701"/>
                    <a:pt x="29207" y="22886"/>
                    <a:pt x="29133" y="23071"/>
                  </a:cubicBezTo>
                  <a:cubicBezTo>
                    <a:pt x="29207" y="22294"/>
                    <a:pt x="29244" y="21444"/>
                    <a:pt x="29281" y="20520"/>
                  </a:cubicBezTo>
                  <a:cubicBezTo>
                    <a:pt x="29318" y="19743"/>
                    <a:pt x="29392" y="18967"/>
                    <a:pt x="29392" y="18154"/>
                  </a:cubicBezTo>
                  <a:cubicBezTo>
                    <a:pt x="29392" y="17747"/>
                    <a:pt x="29429" y="17340"/>
                    <a:pt x="29429" y="16970"/>
                  </a:cubicBezTo>
                  <a:lnTo>
                    <a:pt x="29429" y="16305"/>
                  </a:lnTo>
                  <a:lnTo>
                    <a:pt x="29429" y="15713"/>
                  </a:lnTo>
                  <a:lnTo>
                    <a:pt x="29429" y="14456"/>
                  </a:lnTo>
                  <a:cubicBezTo>
                    <a:pt x="29429" y="14050"/>
                    <a:pt x="29429" y="13643"/>
                    <a:pt x="29392" y="13236"/>
                  </a:cubicBezTo>
                  <a:cubicBezTo>
                    <a:pt x="29318" y="12386"/>
                    <a:pt x="29281" y="11610"/>
                    <a:pt x="29207" y="10833"/>
                  </a:cubicBezTo>
                  <a:cubicBezTo>
                    <a:pt x="29150" y="10275"/>
                    <a:pt x="29082" y="9727"/>
                    <a:pt x="29020" y="9199"/>
                  </a:cubicBezTo>
                  <a:lnTo>
                    <a:pt x="29020" y="9199"/>
                  </a:lnTo>
                  <a:cubicBezTo>
                    <a:pt x="29143" y="9262"/>
                    <a:pt x="29258" y="9328"/>
                    <a:pt x="29392" y="9354"/>
                  </a:cubicBezTo>
                  <a:cubicBezTo>
                    <a:pt x="29725" y="9502"/>
                    <a:pt x="29984" y="9576"/>
                    <a:pt x="30169" y="9613"/>
                  </a:cubicBezTo>
                  <a:cubicBezTo>
                    <a:pt x="30390" y="9687"/>
                    <a:pt x="30501" y="9724"/>
                    <a:pt x="30501" y="9724"/>
                  </a:cubicBezTo>
                  <a:lnTo>
                    <a:pt x="30206" y="9576"/>
                  </a:lnTo>
                  <a:cubicBezTo>
                    <a:pt x="30132" y="9539"/>
                    <a:pt x="30021" y="9428"/>
                    <a:pt x="29910" y="9391"/>
                  </a:cubicBezTo>
                  <a:cubicBezTo>
                    <a:pt x="29762" y="9354"/>
                    <a:pt x="29614" y="9244"/>
                    <a:pt x="29466" y="9170"/>
                  </a:cubicBezTo>
                  <a:cubicBezTo>
                    <a:pt x="29355" y="9059"/>
                    <a:pt x="29207" y="8985"/>
                    <a:pt x="29022" y="8874"/>
                  </a:cubicBezTo>
                  <a:cubicBezTo>
                    <a:pt x="29008" y="8867"/>
                    <a:pt x="28994" y="8859"/>
                    <a:pt x="28979" y="8851"/>
                  </a:cubicBezTo>
                  <a:lnTo>
                    <a:pt x="28979" y="8851"/>
                  </a:lnTo>
                  <a:cubicBezTo>
                    <a:pt x="28992" y="8966"/>
                    <a:pt x="29006" y="9082"/>
                    <a:pt x="29020" y="9199"/>
                  </a:cubicBezTo>
                  <a:lnTo>
                    <a:pt x="29020" y="9199"/>
                  </a:lnTo>
                  <a:cubicBezTo>
                    <a:pt x="28973" y="9176"/>
                    <a:pt x="28925" y="9153"/>
                    <a:pt x="28875" y="9133"/>
                  </a:cubicBezTo>
                  <a:lnTo>
                    <a:pt x="28320" y="8837"/>
                  </a:lnTo>
                  <a:cubicBezTo>
                    <a:pt x="28098" y="8689"/>
                    <a:pt x="27802" y="8578"/>
                    <a:pt x="27581" y="8393"/>
                  </a:cubicBezTo>
                  <a:cubicBezTo>
                    <a:pt x="27396" y="8504"/>
                    <a:pt x="27248" y="8689"/>
                    <a:pt x="27063" y="8837"/>
                  </a:cubicBezTo>
                  <a:cubicBezTo>
                    <a:pt x="26804" y="9059"/>
                    <a:pt x="26472" y="9318"/>
                    <a:pt x="26250" y="9502"/>
                  </a:cubicBezTo>
                  <a:cubicBezTo>
                    <a:pt x="25732" y="9872"/>
                    <a:pt x="25362" y="9983"/>
                    <a:pt x="25362" y="9983"/>
                  </a:cubicBezTo>
                  <a:cubicBezTo>
                    <a:pt x="25362" y="9983"/>
                    <a:pt x="25473" y="9946"/>
                    <a:pt x="25584" y="9798"/>
                  </a:cubicBezTo>
                  <a:cubicBezTo>
                    <a:pt x="25732" y="9724"/>
                    <a:pt x="25917" y="9539"/>
                    <a:pt x="26139" y="9318"/>
                  </a:cubicBezTo>
                  <a:cubicBezTo>
                    <a:pt x="26398" y="9133"/>
                    <a:pt x="26656" y="8837"/>
                    <a:pt x="26952" y="8615"/>
                  </a:cubicBezTo>
                  <a:lnTo>
                    <a:pt x="27359" y="8208"/>
                  </a:lnTo>
                  <a:cubicBezTo>
                    <a:pt x="27322" y="8134"/>
                    <a:pt x="27248" y="8134"/>
                    <a:pt x="27211" y="8097"/>
                  </a:cubicBezTo>
                  <a:cubicBezTo>
                    <a:pt x="26841" y="7839"/>
                    <a:pt x="26472" y="7543"/>
                    <a:pt x="26139" y="7284"/>
                  </a:cubicBezTo>
                  <a:cubicBezTo>
                    <a:pt x="25843" y="6988"/>
                    <a:pt x="25510" y="6730"/>
                    <a:pt x="25288" y="6434"/>
                  </a:cubicBezTo>
                  <a:cubicBezTo>
                    <a:pt x="24808" y="5916"/>
                    <a:pt x="24475" y="5547"/>
                    <a:pt x="24475" y="5546"/>
                  </a:cubicBezTo>
                  <a:lnTo>
                    <a:pt x="24475" y="5546"/>
                  </a:lnTo>
                  <a:cubicBezTo>
                    <a:pt x="24475" y="5547"/>
                    <a:pt x="24586" y="5657"/>
                    <a:pt x="24734" y="5731"/>
                  </a:cubicBezTo>
                  <a:cubicBezTo>
                    <a:pt x="24845" y="5879"/>
                    <a:pt x="25104" y="6064"/>
                    <a:pt x="25362" y="6286"/>
                  </a:cubicBezTo>
                  <a:cubicBezTo>
                    <a:pt x="25658" y="6545"/>
                    <a:pt x="25954" y="6767"/>
                    <a:pt x="26287" y="7025"/>
                  </a:cubicBezTo>
                  <a:cubicBezTo>
                    <a:pt x="26656" y="7173"/>
                    <a:pt x="27026" y="7469"/>
                    <a:pt x="27396" y="7728"/>
                  </a:cubicBezTo>
                  <a:cubicBezTo>
                    <a:pt x="27433" y="7765"/>
                    <a:pt x="27544" y="7839"/>
                    <a:pt x="27581" y="7876"/>
                  </a:cubicBezTo>
                  <a:lnTo>
                    <a:pt x="27765" y="7691"/>
                  </a:lnTo>
                  <a:cubicBezTo>
                    <a:pt x="27913" y="7543"/>
                    <a:pt x="28061" y="7395"/>
                    <a:pt x="28172" y="7210"/>
                  </a:cubicBezTo>
                  <a:cubicBezTo>
                    <a:pt x="28320" y="7099"/>
                    <a:pt x="28468" y="6951"/>
                    <a:pt x="28542" y="6803"/>
                  </a:cubicBezTo>
                  <a:cubicBezTo>
                    <a:pt x="28690" y="6656"/>
                    <a:pt x="28801" y="6545"/>
                    <a:pt x="28912" y="6397"/>
                  </a:cubicBezTo>
                  <a:cubicBezTo>
                    <a:pt x="28915" y="6392"/>
                    <a:pt x="28919" y="6387"/>
                    <a:pt x="28922" y="6383"/>
                  </a:cubicBezTo>
                  <a:lnTo>
                    <a:pt x="28922" y="6383"/>
                  </a:lnTo>
                  <a:cubicBezTo>
                    <a:pt x="29014" y="6435"/>
                    <a:pt x="29106" y="6486"/>
                    <a:pt x="29199" y="6537"/>
                  </a:cubicBezTo>
                  <a:lnTo>
                    <a:pt x="29199" y="6537"/>
                  </a:lnTo>
                  <a:lnTo>
                    <a:pt x="29429" y="6175"/>
                  </a:lnTo>
                  <a:cubicBezTo>
                    <a:pt x="29577" y="5879"/>
                    <a:pt x="29651" y="5657"/>
                    <a:pt x="29762" y="5473"/>
                  </a:cubicBezTo>
                  <a:cubicBezTo>
                    <a:pt x="29799" y="5288"/>
                    <a:pt x="29836" y="5177"/>
                    <a:pt x="29836" y="5177"/>
                  </a:cubicBezTo>
                  <a:lnTo>
                    <a:pt x="29836" y="5177"/>
                  </a:lnTo>
                  <a:cubicBezTo>
                    <a:pt x="29836" y="5177"/>
                    <a:pt x="29762" y="5288"/>
                    <a:pt x="29651" y="5436"/>
                  </a:cubicBezTo>
                  <a:cubicBezTo>
                    <a:pt x="29614" y="5510"/>
                    <a:pt x="29577" y="5620"/>
                    <a:pt x="29466" y="5694"/>
                  </a:cubicBezTo>
                  <a:cubicBezTo>
                    <a:pt x="29429" y="5805"/>
                    <a:pt x="29355" y="5879"/>
                    <a:pt x="29244" y="6027"/>
                  </a:cubicBezTo>
                  <a:cubicBezTo>
                    <a:pt x="29173" y="6099"/>
                    <a:pt x="29032" y="6240"/>
                    <a:pt x="28922" y="6383"/>
                  </a:cubicBezTo>
                  <a:lnTo>
                    <a:pt x="28922" y="6383"/>
                  </a:lnTo>
                  <a:cubicBezTo>
                    <a:pt x="28844" y="6338"/>
                    <a:pt x="28766" y="6294"/>
                    <a:pt x="28690" y="6249"/>
                  </a:cubicBezTo>
                  <a:cubicBezTo>
                    <a:pt x="28653" y="6101"/>
                    <a:pt x="28653" y="5953"/>
                    <a:pt x="28579" y="5768"/>
                  </a:cubicBezTo>
                  <a:cubicBezTo>
                    <a:pt x="29059" y="5214"/>
                    <a:pt x="29503" y="4622"/>
                    <a:pt x="29947" y="3994"/>
                  </a:cubicBezTo>
                  <a:cubicBezTo>
                    <a:pt x="29947" y="3994"/>
                    <a:pt x="29984" y="3994"/>
                    <a:pt x="29984" y="3920"/>
                  </a:cubicBezTo>
                  <a:cubicBezTo>
                    <a:pt x="30169" y="3846"/>
                    <a:pt x="30243" y="3698"/>
                    <a:pt x="30316" y="3624"/>
                  </a:cubicBezTo>
                  <a:cubicBezTo>
                    <a:pt x="30353" y="3513"/>
                    <a:pt x="30353" y="3476"/>
                    <a:pt x="30353" y="3476"/>
                  </a:cubicBezTo>
                  <a:lnTo>
                    <a:pt x="30353" y="3476"/>
                  </a:lnTo>
                  <a:cubicBezTo>
                    <a:pt x="30353" y="3476"/>
                    <a:pt x="30316" y="3513"/>
                    <a:pt x="30243" y="3624"/>
                  </a:cubicBezTo>
                  <a:cubicBezTo>
                    <a:pt x="30206" y="3661"/>
                    <a:pt x="30169" y="3698"/>
                    <a:pt x="30132" y="3698"/>
                  </a:cubicBezTo>
                  <a:cubicBezTo>
                    <a:pt x="30169" y="3661"/>
                    <a:pt x="30206" y="3550"/>
                    <a:pt x="30206" y="3513"/>
                  </a:cubicBezTo>
                  <a:cubicBezTo>
                    <a:pt x="30353" y="3180"/>
                    <a:pt x="30243" y="2885"/>
                    <a:pt x="29947" y="2700"/>
                  </a:cubicBezTo>
                  <a:cubicBezTo>
                    <a:pt x="29839" y="2652"/>
                    <a:pt x="29731" y="2627"/>
                    <a:pt x="29628" y="2627"/>
                  </a:cubicBezTo>
                  <a:cubicBezTo>
                    <a:pt x="29414" y="2627"/>
                    <a:pt x="29221" y="2734"/>
                    <a:pt x="29096" y="2959"/>
                  </a:cubicBezTo>
                  <a:cubicBezTo>
                    <a:pt x="29059" y="2996"/>
                    <a:pt x="29059" y="3069"/>
                    <a:pt x="29022" y="3106"/>
                  </a:cubicBezTo>
                  <a:cubicBezTo>
                    <a:pt x="29022" y="2996"/>
                    <a:pt x="29022" y="2959"/>
                    <a:pt x="29059" y="2885"/>
                  </a:cubicBezTo>
                  <a:cubicBezTo>
                    <a:pt x="29096" y="2737"/>
                    <a:pt x="29244" y="2589"/>
                    <a:pt x="29392" y="2552"/>
                  </a:cubicBezTo>
                  <a:cubicBezTo>
                    <a:pt x="29503" y="2515"/>
                    <a:pt x="29651" y="2441"/>
                    <a:pt x="29762" y="2441"/>
                  </a:cubicBezTo>
                  <a:lnTo>
                    <a:pt x="29873" y="2441"/>
                  </a:lnTo>
                  <a:cubicBezTo>
                    <a:pt x="29873" y="2441"/>
                    <a:pt x="29836" y="2404"/>
                    <a:pt x="29762" y="2367"/>
                  </a:cubicBezTo>
                  <a:cubicBezTo>
                    <a:pt x="29685" y="2342"/>
                    <a:pt x="29574" y="2298"/>
                    <a:pt x="29451" y="2298"/>
                  </a:cubicBezTo>
                  <a:cubicBezTo>
                    <a:pt x="29396" y="2298"/>
                    <a:pt x="29339" y="2307"/>
                    <a:pt x="29281" y="2330"/>
                  </a:cubicBezTo>
                  <a:cubicBezTo>
                    <a:pt x="29096" y="2367"/>
                    <a:pt x="28875" y="2515"/>
                    <a:pt x="28727" y="2737"/>
                  </a:cubicBezTo>
                  <a:cubicBezTo>
                    <a:pt x="28690" y="2811"/>
                    <a:pt x="28653" y="2959"/>
                    <a:pt x="28579" y="3106"/>
                  </a:cubicBezTo>
                  <a:cubicBezTo>
                    <a:pt x="28579" y="3254"/>
                    <a:pt x="28579" y="3365"/>
                    <a:pt x="28653" y="3513"/>
                  </a:cubicBezTo>
                  <a:lnTo>
                    <a:pt x="28653" y="3550"/>
                  </a:lnTo>
                  <a:cubicBezTo>
                    <a:pt x="28505" y="3809"/>
                    <a:pt x="28357" y="4031"/>
                    <a:pt x="28172" y="4216"/>
                  </a:cubicBezTo>
                  <a:cubicBezTo>
                    <a:pt x="28135" y="3994"/>
                    <a:pt x="28098" y="3809"/>
                    <a:pt x="28024" y="3624"/>
                  </a:cubicBezTo>
                  <a:cubicBezTo>
                    <a:pt x="27950" y="3291"/>
                    <a:pt x="27913" y="2996"/>
                    <a:pt x="27839" y="2848"/>
                  </a:cubicBezTo>
                  <a:cubicBezTo>
                    <a:pt x="28505" y="1110"/>
                    <a:pt x="29133" y="260"/>
                    <a:pt x="30797" y="112"/>
                  </a:cubicBezTo>
                  <a:lnTo>
                    <a:pt x="31241" y="112"/>
                  </a:lnTo>
                  <a:cubicBezTo>
                    <a:pt x="32239" y="112"/>
                    <a:pt x="33089" y="371"/>
                    <a:pt x="33681" y="777"/>
                  </a:cubicBezTo>
                  <a:cubicBezTo>
                    <a:pt x="33718" y="925"/>
                    <a:pt x="33829" y="1221"/>
                    <a:pt x="33940" y="1591"/>
                  </a:cubicBezTo>
                  <a:cubicBezTo>
                    <a:pt x="34014" y="1702"/>
                    <a:pt x="34051" y="1886"/>
                    <a:pt x="34124" y="2071"/>
                  </a:cubicBezTo>
                  <a:cubicBezTo>
                    <a:pt x="34198" y="2256"/>
                    <a:pt x="34235" y="2441"/>
                    <a:pt x="34272" y="2700"/>
                  </a:cubicBezTo>
                  <a:cubicBezTo>
                    <a:pt x="34289" y="2799"/>
                    <a:pt x="34313" y="2899"/>
                    <a:pt x="34341" y="2999"/>
                  </a:cubicBezTo>
                  <a:lnTo>
                    <a:pt x="34341" y="2999"/>
                  </a:lnTo>
                  <a:cubicBezTo>
                    <a:pt x="34244" y="2876"/>
                    <a:pt x="34075" y="2805"/>
                    <a:pt x="33909" y="2805"/>
                  </a:cubicBezTo>
                  <a:cubicBezTo>
                    <a:pt x="33882" y="2805"/>
                    <a:pt x="33855" y="2807"/>
                    <a:pt x="33829" y="2811"/>
                  </a:cubicBezTo>
                  <a:cubicBezTo>
                    <a:pt x="33533" y="2885"/>
                    <a:pt x="33385" y="3143"/>
                    <a:pt x="33459" y="3439"/>
                  </a:cubicBezTo>
                  <a:cubicBezTo>
                    <a:pt x="33459" y="3439"/>
                    <a:pt x="33496" y="3550"/>
                    <a:pt x="33533" y="3735"/>
                  </a:cubicBezTo>
                  <a:cubicBezTo>
                    <a:pt x="33496" y="3698"/>
                    <a:pt x="33459" y="3624"/>
                    <a:pt x="33385" y="3550"/>
                  </a:cubicBezTo>
                  <a:cubicBezTo>
                    <a:pt x="33348" y="3476"/>
                    <a:pt x="33348" y="3365"/>
                    <a:pt x="33348" y="3291"/>
                  </a:cubicBezTo>
                  <a:cubicBezTo>
                    <a:pt x="33348" y="3180"/>
                    <a:pt x="33348" y="3106"/>
                    <a:pt x="33385" y="2996"/>
                  </a:cubicBezTo>
                  <a:cubicBezTo>
                    <a:pt x="33459" y="2885"/>
                    <a:pt x="33570" y="2737"/>
                    <a:pt x="33718" y="2700"/>
                  </a:cubicBezTo>
                  <a:cubicBezTo>
                    <a:pt x="33866" y="2626"/>
                    <a:pt x="34014" y="2589"/>
                    <a:pt x="34087" y="2589"/>
                  </a:cubicBezTo>
                  <a:lnTo>
                    <a:pt x="34235" y="2589"/>
                  </a:lnTo>
                  <a:cubicBezTo>
                    <a:pt x="34235" y="2589"/>
                    <a:pt x="34198" y="2552"/>
                    <a:pt x="34087" y="2515"/>
                  </a:cubicBezTo>
                  <a:cubicBezTo>
                    <a:pt x="34036" y="2489"/>
                    <a:pt x="33933" y="2446"/>
                    <a:pt x="33812" y="2446"/>
                  </a:cubicBezTo>
                  <a:cubicBezTo>
                    <a:pt x="33758" y="2446"/>
                    <a:pt x="33701" y="2455"/>
                    <a:pt x="33644" y="2478"/>
                  </a:cubicBezTo>
                  <a:cubicBezTo>
                    <a:pt x="33459" y="2515"/>
                    <a:pt x="33200" y="2663"/>
                    <a:pt x="33089" y="2885"/>
                  </a:cubicBezTo>
                  <a:cubicBezTo>
                    <a:pt x="33015" y="2959"/>
                    <a:pt x="32978" y="3106"/>
                    <a:pt x="32941" y="3254"/>
                  </a:cubicBezTo>
                  <a:cubicBezTo>
                    <a:pt x="32941" y="3402"/>
                    <a:pt x="32941" y="3513"/>
                    <a:pt x="32978" y="3661"/>
                  </a:cubicBezTo>
                  <a:cubicBezTo>
                    <a:pt x="33015" y="3809"/>
                    <a:pt x="33126" y="3883"/>
                    <a:pt x="33200" y="3994"/>
                  </a:cubicBezTo>
                  <a:cubicBezTo>
                    <a:pt x="33274" y="4031"/>
                    <a:pt x="33311" y="4068"/>
                    <a:pt x="33385" y="4142"/>
                  </a:cubicBezTo>
                  <a:cubicBezTo>
                    <a:pt x="33459" y="4142"/>
                    <a:pt x="33459" y="4179"/>
                    <a:pt x="33496" y="4179"/>
                  </a:cubicBezTo>
                  <a:cubicBezTo>
                    <a:pt x="33533" y="4179"/>
                    <a:pt x="33533" y="4179"/>
                    <a:pt x="33570" y="4216"/>
                  </a:cubicBezTo>
                  <a:lnTo>
                    <a:pt x="33644" y="4216"/>
                  </a:lnTo>
                  <a:cubicBezTo>
                    <a:pt x="33794" y="4617"/>
                    <a:pt x="34047" y="5172"/>
                    <a:pt x="34414" y="5822"/>
                  </a:cubicBezTo>
                  <a:lnTo>
                    <a:pt x="34414" y="5822"/>
                  </a:lnTo>
                  <a:cubicBezTo>
                    <a:pt x="34383" y="5705"/>
                    <a:pt x="34362" y="5601"/>
                    <a:pt x="34346" y="5510"/>
                  </a:cubicBezTo>
                  <a:cubicBezTo>
                    <a:pt x="34312" y="5407"/>
                    <a:pt x="34286" y="5329"/>
                    <a:pt x="34268" y="5274"/>
                  </a:cubicBezTo>
                  <a:lnTo>
                    <a:pt x="34268" y="5274"/>
                  </a:lnTo>
                  <a:cubicBezTo>
                    <a:pt x="34291" y="5334"/>
                    <a:pt x="34328" y="5417"/>
                    <a:pt x="34383" y="5510"/>
                  </a:cubicBezTo>
                  <a:cubicBezTo>
                    <a:pt x="34457" y="5694"/>
                    <a:pt x="34605" y="5953"/>
                    <a:pt x="34790" y="6286"/>
                  </a:cubicBezTo>
                  <a:cubicBezTo>
                    <a:pt x="34975" y="6619"/>
                    <a:pt x="35160" y="6988"/>
                    <a:pt x="35455" y="7395"/>
                  </a:cubicBezTo>
                  <a:cubicBezTo>
                    <a:pt x="35529" y="7543"/>
                    <a:pt x="35677" y="7728"/>
                    <a:pt x="35788" y="7950"/>
                  </a:cubicBezTo>
                  <a:cubicBezTo>
                    <a:pt x="35936" y="8134"/>
                    <a:pt x="36084" y="8393"/>
                    <a:pt x="36232" y="8578"/>
                  </a:cubicBezTo>
                  <a:cubicBezTo>
                    <a:pt x="36269" y="8615"/>
                    <a:pt x="36306" y="8652"/>
                    <a:pt x="36306" y="8689"/>
                  </a:cubicBezTo>
                  <a:lnTo>
                    <a:pt x="36601" y="8430"/>
                  </a:lnTo>
                  <a:lnTo>
                    <a:pt x="37341" y="7691"/>
                  </a:lnTo>
                  <a:cubicBezTo>
                    <a:pt x="37440" y="7592"/>
                    <a:pt x="37532" y="7485"/>
                    <a:pt x="37620" y="7381"/>
                  </a:cubicBezTo>
                  <a:lnTo>
                    <a:pt x="37620" y="7381"/>
                  </a:lnTo>
                  <a:cubicBezTo>
                    <a:pt x="37635" y="7516"/>
                    <a:pt x="37650" y="7653"/>
                    <a:pt x="37664" y="7791"/>
                  </a:cubicBezTo>
                  <a:lnTo>
                    <a:pt x="37664" y="7791"/>
                  </a:lnTo>
                  <a:cubicBezTo>
                    <a:pt x="37842" y="7574"/>
                    <a:pt x="37993" y="7360"/>
                    <a:pt x="38117" y="7173"/>
                  </a:cubicBezTo>
                  <a:cubicBezTo>
                    <a:pt x="38265" y="6951"/>
                    <a:pt x="38339" y="6767"/>
                    <a:pt x="38450" y="6619"/>
                  </a:cubicBezTo>
                  <a:cubicBezTo>
                    <a:pt x="38524" y="6471"/>
                    <a:pt x="38561" y="6397"/>
                    <a:pt x="38561" y="6397"/>
                  </a:cubicBezTo>
                  <a:lnTo>
                    <a:pt x="38561" y="6397"/>
                  </a:lnTo>
                  <a:lnTo>
                    <a:pt x="38376" y="6582"/>
                  </a:lnTo>
                  <a:cubicBezTo>
                    <a:pt x="38265" y="6656"/>
                    <a:pt x="38117" y="6840"/>
                    <a:pt x="37932" y="7025"/>
                  </a:cubicBezTo>
                  <a:cubicBezTo>
                    <a:pt x="37830" y="7127"/>
                    <a:pt x="37728" y="7252"/>
                    <a:pt x="37620" y="7381"/>
                  </a:cubicBezTo>
                  <a:lnTo>
                    <a:pt x="37620" y="7381"/>
                  </a:lnTo>
                  <a:cubicBezTo>
                    <a:pt x="37572" y="6957"/>
                    <a:pt x="37519" y="6553"/>
                    <a:pt x="37452" y="6175"/>
                  </a:cubicBezTo>
                  <a:cubicBezTo>
                    <a:pt x="37711" y="5916"/>
                    <a:pt x="37932" y="5657"/>
                    <a:pt x="38117" y="5362"/>
                  </a:cubicBezTo>
                  <a:cubicBezTo>
                    <a:pt x="38302" y="5362"/>
                    <a:pt x="38450" y="5325"/>
                    <a:pt x="38561" y="5288"/>
                  </a:cubicBezTo>
                  <a:cubicBezTo>
                    <a:pt x="38746" y="5177"/>
                    <a:pt x="38857" y="5066"/>
                    <a:pt x="38894" y="4955"/>
                  </a:cubicBezTo>
                  <a:cubicBezTo>
                    <a:pt x="38931" y="4881"/>
                    <a:pt x="38931" y="4807"/>
                    <a:pt x="38931" y="4807"/>
                  </a:cubicBezTo>
                  <a:lnTo>
                    <a:pt x="38931" y="4807"/>
                  </a:lnTo>
                  <a:cubicBezTo>
                    <a:pt x="38931" y="4807"/>
                    <a:pt x="38894" y="4881"/>
                    <a:pt x="38857" y="4955"/>
                  </a:cubicBezTo>
                  <a:cubicBezTo>
                    <a:pt x="38746" y="4992"/>
                    <a:pt x="38672" y="5103"/>
                    <a:pt x="38524" y="5140"/>
                  </a:cubicBezTo>
                  <a:cubicBezTo>
                    <a:pt x="38487" y="5140"/>
                    <a:pt x="38450" y="5140"/>
                    <a:pt x="38376" y="5177"/>
                  </a:cubicBezTo>
                  <a:cubicBezTo>
                    <a:pt x="38487" y="5103"/>
                    <a:pt x="38561" y="4955"/>
                    <a:pt x="38672" y="4807"/>
                  </a:cubicBezTo>
                  <a:cubicBezTo>
                    <a:pt x="38857" y="4585"/>
                    <a:pt x="38746" y="4253"/>
                    <a:pt x="38561" y="4142"/>
                  </a:cubicBezTo>
                  <a:cubicBezTo>
                    <a:pt x="38471" y="4067"/>
                    <a:pt x="38364" y="4035"/>
                    <a:pt x="38260" y="4035"/>
                  </a:cubicBezTo>
                  <a:cubicBezTo>
                    <a:pt x="38107" y="4035"/>
                    <a:pt x="37962" y="4105"/>
                    <a:pt x="37895" y="4216"/>
                  </a:cubicBezTo>
                  <a:cubicBezTo>
                    <a:pt x="37822" y="4326"/>
                    <a:pt x="37785" y="4363"/>
                    <a:pt x="37748" y="4437"/>
                  </a:cubicBezTo>
                  <a:cubicBezTo>
                    <a:pt x="37748" y="4363"/>
                    <a:pt x="37748" y="4326"/>
                    <a:pt x="37785" y="4216"/>
                  </a:cubicBezTo>
                  <a:cubicBezTo>
                    <a:pt x="37822" y="4068"/>
                    <a:pt x="37969" y="3957"/>
                    <a:pt x="38117" y="3883"/>
                  </a:cubicBezTo>
                  <a:cubicBezTo>
                    <a:pt x="38265" y="3846"/>
                    <a:pt x="38376" y="3809"/>
                    <a:pt x="38487" y="3809"/>
                  </a:cubicBezTo>
                  <a:lnTo>
                    <a:pt x="38635" y="3809"/>
                  </a:lnTo>
                  <a:cubicBezTo>
                    <a:pt x="38635" y="3809"/>
                    <a:pt x="38561" y="3772"/>
                    <a:pt x="38487" y="3698"/>
                  </a:cubicBezTo>
                  <a:cubicBezTo>
                    <a:pt x="38409" y="3672"/>
                    <a:pt x="38293" y="3646"/>
                    <a:pt x="38167" y="3646"/>
                  </a:cubicBezTo>
                  <a:cubicBezTo>
                    <a:pt x="38115" y="3646"/>
                    <a:pt x="38061" y="3650"/>
                    <a:pt x="38006" y="3661"/>
                  </a:cubicBezTo>
                  <a:cubicBezTo>
                    <a:pt x="37822" y="3698"/>
                    <a:pt x="37600" y="3846"/>
                    <a:pt x="37452" y="4068"/>
                  </a:cubicBezTo>
                  <a:cubicBezTo>
                    <a:pt x="37415" y="4179"/>
                    <a:pt x="37378" y="4326"/>
                    <a:pt x="37341" y="4437"/>
                  </a:cubicBezTo>
                  <a:cubicBezTo>
                    <a:pt x="37341" y="4585"/>
                    <a:pt x="37341" y="4696"/>
                    <a:pt x="37378" y="4807"/>
                  </a:cubicBezTo>
                  <a:cubicBezTo>
                    <a:pt x="37378" y="4807"/>
                    <a:pt x="37378" y="4881"/>
                    <a:pt x="37341" y="4881"/>
                  </a:cubicBezTo>
                  <a:cubicBezTo>
                    <a:pt x="37230" y="4179"/>
                    <a:pt x="37156" y="3587"/>
                    <a:pt x="37045" y="3106"/>
                  </a:cubicBezTo>
                  <a:cubicBezTo>
                    <a:pt x="37045" y="3032"/>
                    <a:pt x="37008" y="2922"/>
                    <a:pt x="37008" y="2885"/>
                  </a:cubicBezTo>
                  <a:cubicBezTo>
                    <a:pt x="37526" y="2404"/>
                    <a:pt x="37969" y="2219"/>
                    <a:pt x="38450" y="2219"/>
                  </a:cubicBezTo>
                  <a:cubicBezTo>
                    <a:pt x="39189" y="2219"/>
                    <a:pt x="39855" y="2774"/>
                    <a:pt x="40483" y="3476"/>
                  </a:cubicBezTo>
                  <a:cubicBezTo>
                    <a:pt x="40520" y="3587"/>
                    <a:pt x="40557" y="3698"/>
                    <a:pt x="40668" y="3846"/>
                  </a:cubicBezTo>
                  <a:cubicBezTo>
                    <a:pt x="40779" y="4179"/>
                    <a:pt x="40964" y="4548"/>
                    <a:pt x="41149" y="4955"/>
                  </a:cubicBezTo>
                  <a:cubicBezTo>
                    <a:pt x="41334" y="5436"/>
                    <a:pt x="41519" y="5879"/>
                    <a:pt x="41703" y="6434"/>
                  </a:cubicBezTo>
                  <a:lnTo>
                    <a:pt x="41851" y="6840"/>
                  </a:lnTo>
                  <a:cubicBezTo>
                    <a:pt x="41888" y="6988"/>
                    <a:pt x="41962" y="7136"/>
                    <a:pt x="41999" y="7321"/>
                  </a:cubicBezTo>
                  <a:cubicBezTo>
                    <a:pt x="42073" y="7580"/>
                    <a:pt x="42184" y="7913"/>
                    <a:pt x="42258" y="8245"/>
                  </a:cubicBezTo>
                  <a:cubicBezTo>
                    <a:pt x="42258" y="8282"/>
                    <a:pt x="42221" y="8282"/>
                    <a:pt x="42221" y="8319"/>
                  </a:cubicBezTo>
                  <a:cubicBezTo>
                    <a:pt x="41888" y="7839"/>
                    <a:pt x="41666" y="7395"/>
                    <a:pt x="41482" y="7099"/>
                  </a:cubicBezTo>
                  <a:cubicBezTo>
                    <a:pt x="41297" y="6730"/>
                    <a:pt x="41223" y="6471"/>
                    <a:pt x="41223" y="6471"/>
                  </a:cubicBezTo>
                  <a:cubicBezTo>
                    <a:pt x="41137" y="6271"/>
                    <a:pt x="40964" y="6138"/>
                    <a:pt x="40754" y="6138"/>
                  </a:cubicBezTo>
                  <a:cubicBezTo>
                    <a:pt x="40691" y="6138"/>
                    <a:pt x="40625" y="6150"/>
                    <a:pt x="40557" y="6175"/>
                  </a:cubicBezTo>
                  <a:cubicBezTo>
                    <a:pt x="40299" y="6249"/>
                    <a:pt x="40151" y="6545"/>
                    <a:pt x="40225" y="6803"/>
                  </a:cubicBezTo>
                  <a:cubicBezTo>
                    <a:pt x="40225" y="6840"/>
                    <a:pt x="40336" y="6988"/>
                    <a:pt x="40409" y="7284"/>
                  </a:cubicBezTo>
                  <a:cubicBezTo>
                    <a:pt x="40373" y="7284"/>
                    <a:pt x="40373" y="7210"/>
                    <a:pt x="40336" y="7173"/>
                  </a:cubicBezTo>
                  <a:cubicBezTo>
                    <a:pt x="40299" y="7136"/>
                    <a:pt x="40225" y="7025"/>
                    <a:pt x="40188" y="6951"/>
                  </a:cubicBezTo>
                  <a:cubicBezTo>
                    <a:pt x="40151" y="6840"/>
                    <a:pt x="40151" y="6767"/>
                    <a:pt x="40151" y="6656"/>
                  </a:cubicBezTo>
                  <a:cubicBezTo>
                    <a:pt x="40151" y="6582"/>
                    <a:pt x="40151" y="6471"/>
                    <a:pt x="40188" y="6397"/>
                  </a:cubicBezTo>
                  <a:cubicBezTo>
                    <a:pt x="40225" y="6249"/>
                    <a:pt x="40373" y="6101"/>
                    <a:pt x="40520" y="6064"/>
                  </a:cubicBezTo>
                  <a:cubicBezTo>
                    <a:pt x="40668" y="6027"/>
                    <a:pt x="40779" y="5990"/>
                    <a:pt x="40890" y="5990"/>
                  </a:cubicBezTo>
                  <a:lnTo>
                    <a:pt x="41038" y="5990"/>
                  </a:lnTo>
                  <a:cubicBezTo>
                    <a:pt x="41038" y="5990"/>
                    <a:pt x="40964" y="5916"/>
                    <a:pt x="40890" y="5879"/>
                  </a:cubicBezTo>
                  <a:cubicBezTo>
                    <a:pt x="40812" y="5853"/>
                    <a:pt x="40696" y="5827"/>
                    <a:pt x="40570" y="5827"/>
                  </a:cubicBezTo>
                  <a:cubicBezTo>
                    <a:pt x="40518" y="5827"/>
                    <a:pt x="40464" y="5831"/>
                    <a:pt x="40409" y="5842"/>
                  </a:cubicBezTo>
                  <a:cubicBezTo>
                    <a:pt x="40225" y="5879"/>
                    <a:pt x="40003" y="6027"/>
                    <a:pt x="39855" y="6249"/>
                  </a:cubicBezTo>
                  <a:cubicBezTo>
                    <a:pt x="39818" y="6360"/>
                    <a:pt x="39781" y="6471"/>
                    <a:pt x="39744" y="6619"/>
                  </a:cubicBezTo>
                  <a:cubicBezTo>
                    <a:pt x="39744" y="6767"/>
                    <a:pt x="39744" y="6914"/>
                    <a:pt x="39781" y="7025"/>
                  </a:cubicBezTo>
                  <a:cubicBezTo>
                    <a:pt x="39818" y="7173"/>
                    <a:pt x="39929" y="7284"/>
                    <a:pt x="40003" y="7358"/>
                  </a:cubicBezTo>
                  <a:cubicBezTo>
                    <a:pt x="40040" y="7395"/>
                    <a:pt x="40114" y="7469"/>
                    <a:pt x="40188" y="7506"/>
                  </a:cubicBezTo>
                  <a:cubicBezTo>
                    <a:pt x="40225" y="7506"/>
                    <a:pt x="40225" y="7543"/>
                    <a:pt x="40299" y="7543"/>
                  </a:cubicBezTo>
                  <a:cubicBezTo>
                    <a:pt x="40336" y="7543"/>
                    <a:pt x="40336" y="7543"/>
                    <a:pt x="40373" y="7580"/>
                  </a:cubicBezTo>
                  <a:cubicBezTo>
                    <a:pt x="40409" y="7580"/>
                    <a:pt x="40483" y="7654"/>
                    <a:pt x="40557" y="7654"/>
                  </a:cubicBezTo>
                  <a:cubicBezTo>
                    <a:pt x="40765" y="8070"/>
                    <a:pt x="41071" y="8616"/>
                    <a:pt x="41535" y="9231"/>
                  </a:cubicBezTo>
                  <a:lnTo>
                    <a:pt x="41535" y="9231"/>
                  </a:lnTo>
                  <a:cubicBezTo>
                    <a:pt x="41474" y="9090"/>
                    <a:pt x="41426" y="8968"/>
                    <a:pt x="41408" y="8874"/>
                  </a:cubicBezTo>
                  <a:cubicBezTo>
                    <a:pt x="41384" y="8754"/>
                    <a:pt x="41344" y="8666"/>
                    <a:pt x="41320" y="8618"/>
                  </a:cubicBezTo>
                  <a:lnTo>
                    <a:pt x="41320" y="8618"/>
                  </a:lnTo>
                  <a:lnTo>
                    <a:pt x="41445" y="8837"/>
                  </a:lnTo>
                  <a:cubicBezTo>
                    <a:pt x="41556" y="9022"/>
                    <a:pt x="41666" y="9244"/>
                    <a:pt x="41851" y="9576"/>
                  </a:cubicBezTo>
                  <a:cubicBezTo>
                    <a:pt x="41962" y="9724"/>
                    <a:pt x="42036" y="9909"/>
                    <a:pt x="42184" y="10057"/>
                  </a:cubicBezTo>
                  <a:cubicBezTo>
                    <a:pt x="42235" y="10141"/>
                    <a:pt x="42285" y="10210"/>
                    <a:pt x="42339" y="10278"/>
                  </a:cubicBezTo>
                  <a:lnTo>
                    <a:pt x="42339" y="10278"/>
                  </a:lnTo>
                  <a:cubicBezTo>
                    <a:pt x="42350" y="10242"/>
                    <a:pt x="42360" y="10205"/>
                    <a:pt x="42369" y="10168"/>
                  </a:cubicBezTo>
                  <a:cubicBezTo>
                    <a:pt x="42517" y="10316"/>
                    <a:pt x="42665" y="10501"/>
                    <a:pt x="42850" y="10648"/>
                  </a:cubicBezTo>
                  <a:cubicBezTo>
                    <a:pt x="42854" y="10670"/>
                    <a:pt x="42858" y="10692"/>
                    <a:pt x="42862" y="10714"/>
                  </a:cubicBezTo>
                  <a:lnTo>
                    <a:pt x="42862" y="10714"/>
                  </a:lnTo>
                  <a:cubicBezTo>
                    <a:pt x="42911" y="10633"/>
                    <a:pt x="42966" y="10555"/>
                    <a:pt x="43034" y="10464"/>
                  </a:cubicBezTo>
                  <a:cubicBezTo>
                    <a:pt x="42923" y="10242"/>
                    <a:pt x="43071" y="10094"/>
                    <a:pt x="43145" y="9983"/>
                  </a:cubicBezTo>
                  <a:cubicBezTo>
                    <a:pt x="43256" y="9872"/>
                    <a:pt x="43367" y="9761"/>
                    <a:pt x="43478" y="9687"/>
                  </a:cubicBezTo>
                  <a:cubicBezTo>
                    <a:pt x="43626" y="9576"/>
                    <a:pt x="43700" y="9502"/>
                    <a:pt x="43848" y="9391"/>
                  </a:cubicBezTo>
                  <a:cubicBezTo>
                    <a:pt x="43922" y="9318"/>
                    <a:pt x="44070" y="9244"/>
                    <a:pt x="44180" y="9207"/>
                  </a:cubicBezTo>
                  <a:cubicBezTo>
                    <a:pt x="44400" y="9133"/>
                    <a:pt x="44584" y="9060"/>
                    <a:pt x="44731" y="9023"/>
                  </a:cubicBezTo>
                  <a:lnTo>
                    <a:pt x="44731" y="9023"/>
                  </a:lnTo>
                  <a:cubicBezTo>
                    <a:pt x="44742" y="9061"/>
                    <a:pt x="44752" y="9100"/>
                    <a:pt x="44764" y="9140"/>
                  </a:cubicBezTo>
                  <a:lnTo>
                    <a:pt x="44764" y="9140"/>
                  </a:lnTo>
                  <a:cubicBezTo>
                    <a:pt x="44767" y="9137"/>
                    <a:pt x="44770" y="9135"/>
                    <a:pt x="44772" y="9133"/>
                  </a:cubicBezTo>
                  <a:lnTo>
                    <a:pt x="44957" y="9022"/>
                  </a:lnTo>
                  <a:lnTo>
                    <a:pt x="44735" y="9022"/>
                  </a:lnTo>
                  <a:cubicBezTo>
                    <a:pt x="44734" y="9022"/>
                    <a:pt x="44733" y="9022"/>
                    <a:pt x="44731" y="9023"/>
                  </a:cubicBezTo>
                  <a:lnTo>
                    <a:pt x="44731" y="9023"/>
                  </a:lnTo>
                  <a:cubicBezTo>
                    <a:pt x="44609" y="8567"/>
                    <a:pt x="44536" y="8166"/>
                    <a:pt x="44402" y="7765"/>
                  </a:cubicBezTo>
                  <a:lnTo>
                    <a:pt x="44402" y="7765"/>
                  </a:lnTo>
                  <a:cubicBezTo>
                    <a:pt x="44467" y="7786"/>
                    <a:pt x="44539" y="7795"/>
                    <a:pt x="44611" y="7795"/>
                  </a:cubicBezTo>
                  <a:cubicBezTo>
                    <a:pt x="44785" y="7795"/>
                    <a:pt x="44963" y="7743"/>
                    <a:pt x="45068" y="7691"/>
                  </a:cubicBezTo>
                  <a:cubicBezTo>
                    <a:pt x="45253" y="7580"/>
                    <a:pt x="45327" y="7469"/>
                    <a:pt x="45364" y="7358"/>
                  </a:cubicBezTo>
                  <a:cubicBezTo>
                    <a:pt x="45437" y="7284"/>
                    <a:pt x="45437" y="7210"/>
                    <a:pt x="45437" y="7210"/>
                  </a:cubicBezTo>
                  <a:lnTo>
                    <a:pt x="45437" y="7210"/>
                  </a:lnTo>
                  <a:cubicBezTo>
                    <a:pt x="45437" y="7210"/>
                    <a:pt x="45364" y="7284"/>
                    <a:pt x="45327" y="7358"/>
                  </a:cubicBezTo>
                  <a:cubicBezTo>
                    <a:pt x="45253" y="7395"/>
                    <a:pt x="45142" y="7506"/>
                    <a:pt x="44994" y="7543"/>
                  </a:cubicBezTo>
                  <a:cubicBezTo>
                    <a:pt x="44948" y="7558"/>
                    <a:pt x="44889" y="7567"/>
                    <a:pt x="44826" y="7567"/>
                  </a:cubicBezTo>
                  <a:cubicBezTo>
                    <a:pt x="44736" y="7567"/>
                    <a:pt x="44637" y="7549"/>
                    <a:pt x="44550" y="7506"/>
                  </a:cubicBezTo>
                  <a:cubicBezTo>
                    <a:pt x="44550" y="7506"/>
                    <a:pt x="44513" y="7506"/>
                    <a:pt x="44513" y="7469"/>
                  </a:cubicBezTo>
                  <a:cubicBezTo>
                    <a:pt x="44624" y="7395"/>
                    <a:pt x="44735" y="7358"/>
                    <a:pt x="44772" y="7358"/>
                  </a:cubicBezTo>
                  <a:cubicBezTo>
                    <a:pt x="45068" y="7321"/>
                    <a:pt x="45253" y="7099"/>
                    <a:pt x="45179" y="6803"/>
                  </a:cubicBezTo>
                  <a:cubicBezTo>
                    <a:pt x="45142" y="6545"/>
                    <a:pt x="44920" y="6360"/>
                    <a:pt x="44624" y="6360"/>
                  </a:cubicBezTo>
                  <a:cubicBezTo>
                    <a:pt x="44587" y="6360"/>
                    <a:pt x="44439" y="6360"/>
                    <a:pt x="44217" y="6434"/>
                  </a:cubicBezTo>
                  <a:cubicBezTo>
                    <a:pt x="44328" y="6360"/>
                    <a:pt x="44402" y="6249"/>
                    <a:pt x="44513" y="6212"/>
                  </a:cubicBezTo>
                  <a:cubicBezTo>
                    <a:pt x="44624" y="6175"/>
                    <a:pt x="44772" y="6101"/>
                    <a:pt x="44883" y="6101"/>
                  </a:cubicBezTo>
                  <a:lnTo>
                    <a:pt x="44994" y="6101"/>
                  </a:lnTo>
                  <a:cubicBezTo>
                    <a:pt x="44994" y="6101"/>
                    <a:pt x="44957" y="6064"/>
                    <a:pt x="44883" y="6027"/>
                  </a:cubicBezTo>
                  <a:cubicBezTo>
                    <a:pt x="44806" y="6002"/>
                    <a:pt x="44695" y="5959"/>
                    <a:pt x="44572" y="5959"/>
                  </a:cubicBezTo>
                  <a:cubicBezTo>
                    <a:pt x="44517" y="5959"/>
                    <a:pt x="44460" y="5967"/>
                    <a:pt x="44402" y="5990"/>
                  </a:cubicBezTo>
                  <a:cubicBezTo>
                    <a:pt x="44254" y="6027"/>
                    <a:pt x="44070" y="6101"/>
                    <a:pt x="43959" y="6249"/>
                  </a:cubicBezTo>
                  <a:lnTo>
                    <a:pt x="43811" y="5842"/>
                  </a:lnTo>
                  <a:cubicBezTo>
                    <a:pt x="43911" y="5724"/>
                    <a:pt x="44010" y="5620"/>
                    <a:pt x="44111" y="5527"/>
                  </a:cubicBezTo>
                  <a:lnTo>
                    <a:pt x="44111" y="5527"/>
                  </a:lnTo>
                  <a:cubicBezTo>
                    <a:pt x="43921" y="5627"/>
                    <a:pt x="43735" y="5744"/>
                    <a:pt x="43552" y="5879"/>
                  </a:cubicBezTo>
                  <a:cubicBezTo>
                    <a:pt x="42221" y="3365"/>
                    <a:pt x="40668" y="2108"/>
                    <a:pt x="38857" y="2108"/>
                  </a:cubicBezTo>
                  <a:cubicBezTo>
                    <a:pt x="38154" y="2108"/>
                    <a:pt x="37452" y="2293"/>
                    <a:pt x="36860" y="2700"/>
                  </a:cubicBezTo>
                  <a:cubicBezTo>
                    <a:pt x="35788" y="1258"/>
                    <a:pt x="34087" y="1"/>
                    <a:pt x="31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1"/>
            <p:cNvSpPr/>
            <p:nvPr/>
          </p:nvSpPr>
          <p:spPr>
            <a:xfrm>
              <a:off x="-349089" y="3755596"/>
              <a:ext cx="117752" cy="63986"/>
            </a:xfrm>
            <a:custGeom>
              <a:rect b="b" l="l" r="r" t="t"/>
              <a:pathLst>
                <a:path extrusionOk="0" h="2974" w="5473">
                  <a:moveTo>
                    <a:pt x="1036" y="940"/>
                  </a:moveTo>
                  <a:cubicBezTo>
                    <a:pt x="1036" y="940"/>
                    <a:pt x="1258" y="977"/>
                    <a:pt x="1628" y="1014"/>
                  </a:cubicBezTo>
                  <a:cubicBezTo>
                    <a:pt x="1960" y="1125"/>
                    <a:pt x="2404" y="1199"/>
                    <a:pt x="2885" y="1347"/>
                  </a:cubicBezTo>
                  <a:cubicBezTo>
                    <a:pt x="3328" y="1494"/>
                    <a:pt x="3735" y="1642"/>
                    <a:pt x="4105" y="1716"/>
                  </a:cubicBezTo>
                  <a:cubicBezTo>
                    <a:pt x="4289" y="1790"/>
                    <a:pt x="4437" y="1827"/>
                    <a:pt x="4548" y="1864"/>
                  </a:cubicBezTo>
                  <a:cubicBezTo>
                    <a:pt x="4622" y="1901"/>
                    <a:pt x="4659" y="1901"/>
                    <a:pt x="4659" y="1901"/>
                  </a:cubicBezTo>
                  <a:cubicBezTo>
                    <a:pt x="4659" y="1901"/>
                    <a:pt x="4437" y="1901"/>
                    <a:pt x="4068" y="1864"/>
                  </a:cubicBezTo>
                  <a:cubicBezTo>
                    <a:pt x="3698" y="1827"/>
                    <a:pt x="3254" y="1716"/>
                    <a:pt x="2811" y="1568"/>
                  </a:cubicBezTo>
                  <a:cubicBezTo>
                    <a:pt x="2367" y="1457"/>
                    <a:pt x="1960" y="1310"/>
                    <a:pt x="1628" y="1162"/>
                  </a:cubicBezTo>
                  <a:cubicBezTo>
                    <a:pt x="1258" y="1088"/>
                    <a:pt x="1036" y="940"/>
                    <a:pt x="1036" y="940"/>
                  </a:cubicBezTo>
                  <a:close/>
                  <a:moveTo>
                    <a:pt x="864" y="0"/>
                  </a:moveTo>
                  <a:cubicBezTo>
                    <a:pt x="812" y="0"/>
                    <a:pt x="757" y="5"/>
                    <a:pt x="703" y="16"/>
                  </a:cubicBezTo>
                  <a:cubicBezTo>
                    <a:pt x="518" y="53"/>
                    <a:pt x="297" y="200"/>
                    <a:pt x="149" y="422"/>
                  </a:cubicBezTo>
                  <a:cubicBezTo>
                    <a:pt x="112" y="533"/>
                    <a:pt x="1" y="644"/>
                    <a:pt x="1" y="829"/>
                  </a:cubicBezTo>
                  <a:cubicBezTo>
                    <a:pt x="1" y="977"/>
                    <a:pt x="1" y="1125"/>
                    <a:pt x="75" y="1273"/>
                  </a:cubicBezTo>
                  <a:cubicBezTo>
                    <a:pt x="38" y="1457"/>
                    <a:pt x="149" y="1605"/>
                    <a:pt x="297" y="1679"/>
                  </a:cubicBezTo>
                  <a:cubicBezTo>
                    <a:pt x="334" y="1716"/>
                    <a:pt x="371" y="1790"/>
                    <a:pt x="481" y="1827"/>
                  </a:cubicBezTo>
                  <a:cubicBezTo>
                    <a:pt x="518" y="1827"/>
                    <a:pt x="518" y="1864"/>
                    <a:pt x="555" y="1864"/>
                  </a:cubicBezTo>
                  <a:cubicBezTo>
                    <a:pt x="592" y="1864"/>
                    <a:pt x="592" y="1901"/>
                    <a:pt x="666" y="1901"/>
                  </a:cubicBezTo>
                  <a:cubicBezTo>
                    <a:pt x="768" y="1945"/>
                    <a:pt x="865" y="1966"/>
                    <a:pt x="958" y="1966"/>
                  </a:cubicBezTo>
                  <a:cubicBezTo>
                    <a:pt x="1100" y="1966"/>
                    <a:pt x="1234" y="1917"/>
                    <a:pt x="1369" y="1827"/>
                  </a:cubicBezTo>
                  <a:cubicBezTo>
                    <a:pt x="1406" y="1827"/>
                    <a:pt x="1406" y="1790"/>
                    <a:pt x="1443" y="1790"/>
                  </a:cubicBezTo>
                  <a:cubicBezTo>
                    <a:pt x="2034" y="1975"/>
                    <a:pt x="3032" y="2271"/>
                    <a:pt x="3846" y="2456"/>
                  </a:cubicBezTo>
                  <a:cubicBezTo>
                    <a:pt x="3883" y="2567"/>
                    <a:pt x="3957" y="2641"/>
                    <a:pt x="4031" y="2714"/>
                  </a:cubicBezTo>
                  <a:cubicBezTo>
                    <a:pt x="4068" y="2751"/>
                    <a:pt x="4142" y="2788"/>
                    <a:pt x="4215" y="2825"/>
                  </a:cubicBezTo>
                  <a:cubicBezTo>
                    <a:pt x="4252" y="2825"/>
                    <a:pt x="4252" y="2899"/>
                    <a:pt x="4326" y="2899"/>
                  </a:cubicBezTo>
                  <a:cubicBezTo>
                    <a:pt x="4363" y="2899"/>
                    <a:pt x="4363" y="2936"/>
                    <a:pt x="4400" y="2936"/>
                  </a:cubicBezTo>
                  <a:cubicBezTo>
                    <a:pt x="4499" y="2961"/>
                    <a:pt x="4589" y="2973"/>
                    <a:pt x="4673" y="2973"/>
                  </a:cubicBezTo>
                  <a:cubicBezTo>
                    <a:pt x="4840" y="2973"/>
                    <a:pt x="4980" y="2924"/>
                    <a:pt x="5103" y="2825"/>
                  </a:cubicBezTo>
                  <a:cubicBezTo>
                    <a:pt x="5288" y="2751"/>
                    <a:pt x="5362" y="2604"/>
                    <a:pt x="5436" y="2456"/>
                  </a:cubicBezTo>
                  <a:cubicBezTo>
                    <a:pt x="5472" y="2419"/>
                    <a:pt x="5472" y="2382"/>
                    <a:pt x="5472" y="2345"/>
                  </a:cubicBezTo>
                  <a:lnTo>
                    <a:pt x="5472" y="2271"/>
                  </a:lnTo>
                  <a:cubicBezTo>
                    <a:pt x="5472" y="2271"/>
                    <a:pt x="5436" y="2345"/>
                    <a:pt x="5362" y="2419"/>
                  </a:cubicBezTo>
                  <a:cubicBezTo>
                    <a:pt x="5288" y="2530"/>
                    <a:pt x="5177" y="2604"/>
                    <a:pt x="4992" y="2641"/>
                  </a:cubicBezTo>
                  <a:cubicBezTo>
                    <a:pt x="4936" y="2677"/>
                    <a:pt x="4844" y="2696"/>
                    <a:pt x="4742" y="2696"/>
                  </a:cubicBezTo>
                  <a:cubicBezTo>
                    <a:pt x="4641" y="2696"/>
                    <a:pt x="4530" y="2677"/>
                    <a:pt x="4437" y="2641"/>
                  </a:cubicBezTo>
                  <a:cubicBezTo>
                    <a:pt x="4437" y="2641"/>
                    <a:pt x="4400" y="2641"/>
                    <a:pt x="4400" y="2604"/>
                  </a:cubicBezTo>
                  <a:lnTo>
                    <a:pt x="4363" y="2567"/>
                  </a:lnTo>
                  <a:cubicBezTo>
                    <a:pt x="4437" y="2567"/>
                    <a:pt x="4511" y="2604"/>
                    <a:pt x="4548" y="2604"/>
                  </a:cubicBezTo>
                  <a:lnTo>
                    <a:pt x="4622" y="2604"/>
                  </a:lnTo>
                  <a:cubicBezTo>
                    <a:pt x="4955" y="2604"/>
                    <a:pt x="5251" y="2382"/>
                    <a:pt x="5288" y="2049"/>
                  </a:cubicBezTo>
                  <a:cubicBezTo>
                    <a:pt x="5325" y="1679"/>
                    <a:pt x="5103" y="1347"/>
                    <a:pt x="4770" y="1310"/>
                  </a:cubicBezTo>
                  <a:cubicBezTo>
                    <a:pt x="4696" y="1310"/>
                    <a:pt x="4548" y="1273"/>
                    <a:pt x="4437" y="1273"/>
                  </a:cubicBezTo>
                  <a:cubicBezTo>
                    <a:pt x="4585" y="1162"/>
                    <a:pt x="4770" y="1162"/>
                    <a:pt x="4881" y="1162"/>
                  </a:cubicBezTo>
                  <a:lnTo>
                    <a:pt x="5066" y="1162"/>
                  </a:lnTo>
                  <a:cubicBezTo>
                    <a:pt x="5066" y="1162"/>
                    <a:pt x="4992" y="1125"/>
                    <a:pt x="4918" y="1088"/>
                  </a:cubicBezTo>
                  <a:cubicBezTo>
                    <a:pt x="4841" y="1062"/>
                    <a:pt x="4730" y="1019"/>
                    <a:pt x="4607" y="1019"/>
                  </a:cubicBezTo>
                  <a:cubicBezTo>
                    <a:pt x="4552" y="1019"/>
                    <a:pt x="4495" y="1028"/>
                    <a:pt x="4437" y="1051"/>
                  </a:cubicBezTo>
                  <a:cubicBezTo>
                    <a:pt x="4363" y="1051"/>
                    <a:pt x="4252" y="1088"/>
                    <a:pt x="4178" y="1125"/>
                  </a:cubicBezTo>
                  <a:cubicBezTo>
                    <a:pt x="2958" y="866"/>
                    <a:pt x="1295" y="311"/>
                    <a:pt x="1295" y="311"/>
                  </a:cubicBezTo>
                  <a:cubicBezTo>
                    <a:pt x="1236" y="289"/>
                    <a:pt x="1175" y="279"/>
                    <a:pt x="1113" y="279"/>
                  </a:cubicBezTo>
                  <a:cubicBezTo>
                    <a:pt x="862" y="279"/>
                    <a:pt x="600" y="451"/>
                    <a:pt x="481" y="718"/>
                  </a:cubicBezTo>
                  <a:cubicBezTo>
                    <a:pt x="371" y="1014"/>
                    <a:pt x="555" y="1420"/>
                    <a:pt x="888" y="1531"/>
                  </a:cubicBezTo>
                  <a:lnTo>
                    <a:pt x="1184" y="1642"/>
                  </a:lnTo>
                  <a:cubicBezTo>
                    <a:pt x="1036" y="1642"/>
                    <a:pt x="888" y="1642"/>
                    <a:pt x="740" y="1568"/>
                  </a:cubicBezTo>
                  <a:cubicBezTo>
                    <a:pt x="740" y="1568"/>
                    <a:pt x="703" y="1568"/>
                    <a:pt x="703" y="1531"/>
                  </a:cubicBezTo>
                  <a:cubicBezTo>
                    <a:pt x="666" y="1531"/>
                    <a:pt x="666" y="1494"/>
                    <a:pt x="629" y="1494"/>
                  </a:cubicBezTo>
                  <a:cubicBezTo>
                    <a:pt x="555" y="1457"/>
                    <a:pt x="518" y="1457"/>
                    <a:pt x="518" y="1384"/>
                  </a:cubicBezTo>
                  <a:cubicBezTo>
                    <a:pt x="444" y="1347"/>
                    <a:pt x="371" y="1273"/>
                    <a:pt x="334" y="1162"/>
                  </a:cubicBezTo>
                  <a:cubicBezTo>
                    <a:pt x="297" y="1088"/>
                    <a:pt x="297" y="977"/>
                    <a:pt x="297" y="903"/>
                  </a:cubicBezTo>
                  <a:cubicBezTo>
                    <a:pt x="297" y="792"/>
                    <a:pt x="297" y="718"/>
                    <a:pt x="334" y="607"/>
                  </a:cubicBezTo>
                  <a:cubicBezTo>
                    <a:pt x="444" y="422"/>
                    <a:pt x="555" y="274"/>
                    <a:pt x="703" y="237"/>
                  </a:cubicBezTo>
                  <a:cubicBezTo>
                    <a:pt x="851" y="163"/>
                    <a:pt x="1036" y="163"/>
                    <a:pt x="1110" y="163"/>
                  </a:cubicBezTo>
                  <a:lnTo>
                    <a:pt x="1295" y="163"/>
                  </a:lnTo>
                  <a:cubicBezTo>
                    <a:pt x="1295" y="163"/>
                    <a:pt x="1258" y="90"/>
                    <a:pt x="1184" y="53"/>
                  </a:cubicBezTo>
                  <a:cubicBezTo>
                    <a:pt x="1105" y="26"/>
                    <a:pt x="990" y="0"/>
                    <a:pt x="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1"/>
            <p:cNvSpPr/>
            <p:nvPr/>
          </p:nvSpPr>
          <p:spPr>
            <a:xfrm>
              <a:off x="-702258" y="2752093"/>
              <a:ext cx="190128" cy="191720"/>
            </a:xfrm>
            <a:custGeom>
              <a:rect b="b" l="l" r="r" t="t"/>
              <a:pathLst>
                <a:path extrusionOk="0" h="8911" w="8837">
                  <a:moveTo>
                    <a:pt x="3920" y="1221"/>
                  </a:moveTo>
                  <a:cubicBezTo>
                    <a:pt x="4548" y="1221"/>
                    <a:pt x="5325" y="1332"/>
                    <a:pt x="6212" y="1516"/>
                  </a:cubicBezTo>
                  <a:cubicBezTo>
                    <a:pt x="8060" y="1960"/>
                    <a:pt x="7913" y="4141"/>
                    <a:pt x="7913" y="8060"/>
                  </a:cubicBezTo>
                  <a:cubicBezTo>
                    <a:pt x="7913" y="8060"/>
                    <a:pt x="1" y="2441"/>
                    <a:pt x="1923" y="1590"/>
                  </a:cubicBezTo>
                  <a:cubicBezTo>
                    <a:pt x="2478" y="1368"/>
                    <a:pt x="3106" y="1221"/>
                    <a:pt x="3920" y="1221"/>
                  </a:cubicBezTo>
                  <a:close/>
                  <a:moveTo>
                    <a:pt x="3920" y="1"/>
                  </a:moveTo>
                  <a:cubicBezTo>
                    <a:pt x="3661" y="1"/>
                    <a:pt x="3402" y="1"/>
                    <a:pt x="3180" y="38"/>
                  </a:cubicBezTo>
                  <a:cubicBezTo>
                    <a:pt x="2921" y="74"/>
                    <a:pt x="2700" y="74"/>
                    <a:pt x="2478" y="111"/>
                  </a:cubicBezTo>
                  <a:cubicBezTo>
                    <a:pt x="1997" y="222"/>
                    <a:pt x="1628" y="296"/>
                    <a:pt x="1258" y="444"/>
                  </a:cubicBezTo>
                  <a:cubicBezTo>
                    <a:pt x="592" y="666"/>
                    <a:pt x="149" y="925"/>
                    <a:pt x="149" y="925"/>
                  </a:cubicBezTo>
                  <a:cubicBezTo>
                    <a:pt x="149" y="925"/>
                    <a:pt x="629" y="740"/>
                    <a:pt x="1332" y="555"/>
                  </a:cubicBezTo>
                  <a:cubicBezTo>
                    <a:pt x="1701" y="444"/>
                    <a:pt x="2071" y="370"/>
                    <a:pt x="2515" y="296"/>
                  </a:cubicBezTo>
                  <a:cubicBezTo>
                    <a:pt x="2737" y="259"/>
                    <a:pt x="2995" y="259"/>
                    <a:pt x="3217" y="259"/>
                  </a:cubicBezTo>
                  <a:lnTo>
                    <a:pt x="3920" y="259"/>
                  </a:lnTo>
                  <a:cubicBezTo>
                    <a:pt x="4063" y="283"/>
                    <a:pt x="4206" y="292"/>
                    <a:pt x="4350" y="315"/>
                  </a:cubicBezTo>
                  <a:lnTo>
                    <a:pt x="4350" y="315"/>
                  </a:lnTo>
                  <a:cubicBezTo>
                    <a:pt x="4166" y="296"/>
                    <a:pt x="3995" y="296"/>
                    <a:pt x="3809" y="296"/>
                  </a:cubicBezTo>
                  <a:cubicBezTo>
                    <a:pt x="2921" y="296"/>
                    <a:pt x="2145" y="444"/>
                    <a:pt x="1517" y="740"/>
                  </a:cubicBezTo>
                  <a:cubicBezTo>
                    <a:pt x="1036" y="925"/>
                    <a:pt x="703" y="1332"/>
                    <a:pt x="666" y="1775"/>
                  </a:cubicBezTo>
                  <a:cubicBezTo>
                    <a:pt x="592" y="2515"/>
                    <a:pt x="925" y="3550"/>
                    <a:pt x="4105" y="6175"/>
                  </a:cubicBezTo>
                  <a:cubicBezTo>
                    <a:pt x="5694" y="7506"/>
                    <a:pt x="7284" y="8689"/>
                    <a:pt x="7358" y="8726"/>
                  </a:cubicBezTo>
                  <a:cubicBezTo>
                    <a:pt x="7506" y="8800"/>
                    <a:pt x="7691" y="8910"/>
                    <a:pt x="7876" y="8910"/>
                  </a:cubicBezTo>
                  <a:cubicBezTo>
                    <a:pt x="8023" y="8910"/>
                    <a:pt x="8134" y="8874"/>
                    <a:pt x="8282" y="8800"/>
                  </a:cubicBezTo>
                  <a:cubicBezTo>
                    <a:pt x="8578" y="8689"/>
                    <a:pt x="8763" y="8356"/>
                    <a:pt x="8763" y="8023"/>
                  </a:cubicBezTo>
                  <a:lnTo>
                    <a:pt x="8763" y="7395"/>
                  </a:lnTo>
                  <a:lnTo>
                    <a:pt x="8763" y="7284"/>
                  </a:lnTo>
                  <a:cubicBezTo>
                    <a:pt x="8763" y="7136"/>
                    <a:pt x="8800" y="6951"/>
                    <a:pt x="8800" y="6840"/>
                  </a:cubicBezTo>
                  <a:cubicBezTo>
                    <a:pt x="8800" y="6470"/>
                    <a:pt x="8837" y="6027"/>
                    <a:pt x="8837" y="5620"/>
                  </a:cubicBezTo>
                  <a:lnTo>
                    <a:pt x="8837" y="4918"/>
                  </a:lnTo>
                  <a:cubicBezTo>
                    <a:pt x="8837" y="4733"/>
                    <a:pt x="8837" y="4511"/>
                    <a:pt x="8800" y="4252"/>
                  </a:cubicBezTo>
                  <a:cubicBezTo>
                    <a:pt x="8763" y="3993"/>
                    <a:pt x="8763" y="3772"/>
                    <a:pt x="8726" y="3550"/>
                  </a:cubicBezTo>
                  <a:cubicBezTo>
                    <a:pt x="8652" y="3328"/>
                    <a:pt x="8652" y="3069"/>
                    <a:pt x="8615" y="2847"/>
                  </a:cubicBezTo>
                  <a:cubicBezTo>
                    <a:pt x="8541" y="2441"/>
                    <a:pt x="8430" y="2034"/>
                    <a:pt x="8282" y="1701"/>
                  </a:cubicBezTo>
                  <a:cubicBezTo>
                    <a:pt x="8245" y="1516"/>
                    <a:pt x="8171" y="1368"/>
                    <a:pt x="8097" y="1221"/>
                  </a:cubicBezTo>
                  <a:cubicBezTo>
                    <a:pt x="8060" y="1110"/>
                    <a:pt x="7986" y="999"/>
                    <a:pt x="7913" y="925"/>
                  </a:cubicBezTo>
                  <a:cubicBezTo>
                    <a:pt x="7839" y="741"/>
                    <a:pt x="7729" y="630"/>
                    <a:pt x="7728" y="629"/>
                  </a:cubicBezTo>
                  <a:lnTo>
                    <a:pt x="7728" y="629"/>
                  </a:lnTo>
                  <a:cubicBezTo>
                    <a:pt x="7729" y="630"/>
                    <a:pt x="7839" y="741"/>
                    <a:pt x="7876" y="925"/>
                  </a:cubicBezTo>
                  <a:cubicBezTo>
                    <a:pt x="7913" y="999"/>
                    <a:pt x="7986" y="1147"/>
                    <a:pt x="8023" y="1221"/>
                  </a:cubicBezTo>
                  <a:cubicBezTo>
                    <a:pt x="8060" y="1368"/>
                    <a:pt x="8097" y="1516"/>
                    <a:pt x="8171" y="1701"/>
                  </a:cubicBezTo>
                  <a:cubicBezTo>
                    <a:pt x="8208" y="1886"/>
                    <a:pt x="8245" y="2071"/>
                    <a:pt x="8245" y="2293"/>
                  </a:cubicBezTo>
                  <a:cubicBezTo>
                    <a:pt x="8023" y="1775"/>
                    <a:pt x="7728" y="1405"/>
                    <a:pt x="7321" y="1147"/>
                  </a:cubicBezTo>
                  <a:cubicBezTo>
                    <a:pt x="7247" y="1110"/>
                    <a:pt x="7136" y="999"/>
                    <a:pt x="7062" y="925"/>
                  </a:cubicBezTo>
                  <a:cubicBezTo>
                    <a:pt x="6914" y="814"/>
                    <a:pt x="6766" y="740"/>
                    <a:pt x="6582" y="629"/>
                  </a:cubicBezTo>
                  <a:cubicBezTo>
                    <a:pt x="6434" y="555"/>
                    <a:pt x="6212" y="444"/>
                    <a:pt x="6027" y="370"/>
                  </a:cubicBezTo>
                  <a:cubicBezTo>
                    <a:pt x="5842" y="259"/>
                    <a:pt x="5620" y="222"/>
                    <a:pt x="5399" y="185"/>
                  </a:cubicBezTo>
                  <a:lnTo>
                    <a:pt x="5214" y="111"/>
                  </a:lnTo>
                  <a:lnTo>
                    <a:pt x="5029" y="74"/>
                  </a:lnTo>
                  <a:cubicBezTo>
                    <a:pt x="4881" y="74"/>
                    <a:pt x="4770" y="38"/>
                    <a:pt x="4659" y="38"/>
                  </a:cubicBezTo>
                  <a:cubicBezTo>
                    <a:pt x="4400" y="1"/>
                    <a:pt x="4142" y="1"/>
                    <a:pt x="3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1"/>
            <p:cNvSpPr/>
            <p:nvPr/>
          </p:nvSpPr>
          <p:spPr>
            <a:xfrm>
              <a:off x="-789738" y="2912767"/>
              <a:ext cx="113750" cy="528193"/>
            </a:xfrm>
            <a:custGeom>
              <a:rect b="b" l="l" r="r" t="t"/>
              <a:pathLst>
                <a:path extrusionOk="0" h="24550" w="5287">
                  <a:moveTo>
                    <a:pt x="1183" y="1"/>
                  </a:moveTo>
                  <a:cubicBezTo>
                    <a:pt x="1183" y="1"/>
                    <a:pt x="1109" y="112"/>
                    <a:pt x="1072" y="296"/>
                  </a:cubicBezTo>
                  <a:cubicBezTo>
                    <a:pt x="1035" y="481"/>
                    <a:pt x="924" y="740"/>
                    <a:pt x="850" y="1073"/>
                  </a:cubicBezTo>
                  <a:cubicBezTo>
                    <a:pt x="739" y="1406"/>
                    <a:pt x="666" y="1812"/>
                    <a:pt x="555" y="2330"/>
                  </a:cubicBezTo>
                  <a:cubicBezTo>
                    <a:pt x="481" y="2773"/>
                    <a:pt x="370" y="3328"/>
                    <a:pt x="296" y="3920"/>
                  </a:cubicBezTo>
                  <a:cubicBezTo>
                    <a:pt x="185" y="4548"/>
                    <a:pt x="148" y="5177"/>
                    <a:pt x="111" y="5879"/>
                  </a:cubicBezTo>
                  <a:cubicBezTo>
                    <a:pt x="74" y="6212"/>
                    <a:pt x="74" y="6581"/>
                    <a:pt x="74" y="6951"/>
                  </a:cubicBezTo>
                  <a:cubicBezTo>
                    <a:pt x="74" y="7321"/>
                    <a:pt x="0" y="7691"/>
                    <a:pt x="74" y="8060"/>
                  </a:cubicBezTo>
                  <a:cubicBezTo>
                    <a:pt x="111" y="8800"/>
                    <a:pt x="74" y="9576"/>
                    <a:pt x="148" y="10352"/>
                  </a:cubicBezTo>
                  <a:cubicBezTo>
                    <a:pt x="185" y="10759"/>
                    <a:pt x="185" y="11129"/>
                    <a:pt x="259" y="11572"/>
                  </a:cubicBezTo>
                  <a:cubicBezTo>
                    <a:pt x="296" y="11979"/>
                    <a:pt x="370" y="12349"/>
                    <a:pt x="444" y="12756"/>
                  </a:cubicBezTo>
                  <a:cubicBezTo>
                    <a:pt x="518" y="13532"/>
                    <a:pt x="739" y="14345"/>
                    <a:pt x="924" y="15122"/>
                  </a:cubicBezTo>
                  <a:lnTo>
                    <a:pt x="1072" y="15676"/>
                  </a:lnTo>
                  <a:cubicBezTo>
                    <a:pt x="1109" y="15861"/>
                    <a:pt x="1220" y="16046"/>
                    <a:pt x="1257" y="16231"/>
                  </a:cubicBezTo>
                  <a:cubicBezTo>
                    <a:pt x="1405" y="16600"/>
                    <a:pt x="1479" y="16970"/>
                    <a:pt x="1590" y="17340"/>
                  </a:cubicBezTo>
                  <a:cubicBezTo>
                    <a:pt x="1627" y="17525"/>
                    <a:pt x="1664" y="17710"/>
                    <a:pt x="1775" y="17894"/>
                  </a:cubicBezTo>
                  <a:cubicBezTo>
                    <a:pt x="1849" y="18079"/>
                    <a:pt x="1923" y="18190"/>
                    <a:pt x="1959" y="18375"/>
                  </a:cubicBezTo>
                  <a:lnTo>
                    <a:pt x="2366" y="19373"/>
                  </a:lnTo>
                  <a:cubicBezTo>
                    <a:pt x="2514" y="19669"/>
                    <a:pt x="2588" y="20002"/>
                    <a:pt x="2773" y="20298"/>
                  </a:cubicBezTo>
                  <a:lnTo>
                    <a:pt x="3216" y="21111"/>
                  </a:lnTo>
                  <a:cubicBezTo>
                    <a:pt x="3475" y="21629"/>
                    <a:pt x="3697" y="22146"/>
                    <a:pt x="3993" y="22553"/>
                  </a:cubicBezTo>
                  <a:cubicBezTo>
                    <a:pt x="4252" y="22959"/>
                    <a:pt x="4510" y="23329"/>
                    <a:pt x="4695" y="23625"/>
                  </a:cubicBezTo>
                  <a:cubicBezTo>
                    <a:pt x="5065" y="24216"/>
                    <a:pt x="5287" y="24549"/>
                    <a:pt x="5287" y="24549"/>
                  </a:cubicBezTo>
                  <a:cubicBezTo>
                    <a:pt x="5287" y="24549"/>
                    <a:pt x="5102" y="24179"/>
                    <a:pt x="4769" y="23551"/>
                  </a:cubicBezTo>
                  <a:cubicBezTo>
                    <a:pt x="4621" y="23070"/>
                    <a:pt x="4437" y="22701"/>
                    <a:pt x="4215" y="22294"/>
                  </a:cubicBezTo>
                  <a:cubicBezTo>
                    <a:pt x="4067" y="22035"/>
                    <a:pt x="3993" y="21813"/>
                    <a:pt x="3882" y="21592"/>
                  </a:cubicBezTo>
                  <a:cubicBezTo>
                    <a:pt x="3808" y="21370"/>
                    <a:pt x="3660" y="21074"/>
                    <a:pt x="3586" y="20815"/>
                  </a:cubicBezTo>
                  <a:cubicBezTo>
                    <a:pt x="3364" y="20261"/>
                    <a:pt x="3069" y="19706"/>
                    <a:pt x="2847" y="19041"/>
                  </a:cubicBezTo>
                  <a:cubicBezTo>
                    <a:pt x="2736" y="18708"/>
                    <a:pt x="2625" y="18412"/>
                    <a:pt x="2477" y="18079"/>
                  </a:cubicBezTo>
                  <a:cubicBezTo>
                    <a:pt x="2403" y="17894"/>
                    <a:pt x="2329" y="17747"/>
                    <a:pt x="2292" y="17562"/>
                  </a:cubicBezTo>
                  <a:cubicBezTo>
                    <a:pt x="2218" y="17377"/>
                    <a:pt x="2181" y="17192"/>
                    <a:pt x="2144" y="17044"/>
                  </a:cubicBezTo>
                  <a:cubicBezTo>
                    <a:pt x="2033" y="16674"/>
                    <a:pt x="1959" y="16305"/>
                    <a:pt x="1812" y="16009"/>
                  </a:cubicBezTo>
                  <a:lnTo>
                    <a:pt x="1664" y="15454"/>
                  </a:lnTo>
                  <a:lnTo>
                    <a:pt x="1553" y="14900"/>
                  </a:lnTo>
                  <a:cubicBezTo>
                    <a:pt x="1405" y="14160"/>
                    <a:pt x="1183" y="13347"/>
                    <a:pt x="1072" y="12571"/>
                  </a:cubicBezTo>
                  <a:cubicBezTo>
                    <a:pt x="1035" y="12201"/>
                    <a:pt x="924" y="11794"/>
                    <a:pt x="887" y="11425"/>
                  </a:cubicBezTo>
                  <a:cubicBezTo>
                    <a:pt x="850" y="11055"/>
                    <a:pt x="813" y="10648"/>
                    <a:pt x="739" y="10278"/>
                  </a:cubicBezTo>
                  <a:cubicBezTo>
                    <a:pt x="666" y="9465"/>
                    <a:pt x="629" y="8726"/>
                    <a:pt x="555" y="7986"/>
                  </a:cubicBezTo>
                  <a:cubicBezTo>
                    <a:pt x="518" y="7617"/>
                    <a:pt x="555" y="7247"/>
                    <a:pt x="555" y="6877"/>
                  </a:cubicBezTo>
                  <a:lnTo>
                    <a:pt x="555" y="5842"/>
                  </a:lnTo>
                  <a:cubicBezTo>
                    <a:pt x="629" y="5140"/>
                    <a:pt x="629" y="4474"/>
                    <a:pt x="666" y="3920"/>
                  </a:cubicBezTo>
                  <a:cubicBezTo>
                    <a:pt x="702" y="3328"/>
                    <a:pt x="739" y="2773"/>
                    <a:pt x="813" y="2330"/>
                  </a:cubicBezTo>
                  <a:cubicBezTo>
                    <a:pt x="850" y="1849"/>
                    <a:pt x="887" y="1442"/>
                    <a:pt x="998" y="1073"/>
                  </a:cubicBezTo>
                  <a:cubicBezTo>
                    <a:pt x="1035" y="740"/>
                    <a:pt x="1072" y="481"/>
                    <a:pt x="1109" y="296"/>
                  </a:cubicBezTo>
                  <a:cubicBezTo>
                    <a:pt x="1183" y="112"/>
                    <a:pt x="1183" y="1"/>
                    <a:pt x="1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1"/>
            <p:cNvSpPr/>
            <p:nvPr/>
          </p:nvSpPr>
          <p:spPr>
            <a:xfrm>
              <a:off x="-425446" y="3798088"/>
              <a:ext cx="333310" cy="83521"/>
            </a:xfrm>
            <a:custGeom>
              <a:rect b="b" l="l" r="r" t="t"/>
              <a:pathLst>
                <a:path extrusionOk="0" h="3882" w="15492">
                  <a:moveTo>
                    <a:pt x="1" y="0"/>
                  </a:moveTo>
                  <a:lnTo>
                    <a:pt x="518" y="481"/>
                  </a:lnTo>
                  <a:cubicBezTo>
                    <a:pt x="888" y="776"/>
                    <a:pt x="1369" y="1183"/>
                    <a:pt x="2034" y="1664"/>
                  </a:cubicBezTo>
                  <a:cubicBezTo>
                    <a:pt x="2367" y="1886"/>
                    <a:pt x="2736" y="2070"/>
                    <a:pt x="3143" y="2292"/>
                  </a:cubicBezTo>
                  <a:cubicBezTo>
                    <a:pt x="3550" y="2477"/>
                    <a:pt x="3956" y="2699"/>
                    <a:pt x="4437" y="2884"/>
                  </a:cubicBezTo>
                  <a:cubicBezTo>
                    <a:pt x="4881" y="3069"/>
                    <a:pt x="5361" y="3253"/>
                    <a:pt x="5879" y="3401"/>
                  </a:cubicBezTo>
                  <a:cubicBezTo>
                    <a:pt x="6360" y="3549"/>
                    <a:pt x="6877" y="3697"/>
                    <a:pt x="7395" y="3734"/>
                  </a:cubicBezTo>
                  <a:cubicBezTo>
                    <a:pt x="7912" y="3808"/>
                    <a:pt x="8467" y="3882"/>
                    <a:pt x="8948" y="3882"/>
                  </a:cubicBezTo>
                  <a:cubicBezTo>
                    <a:pt x="9465" y="3882"/>
                    <a:pt x="10020" y="3882"/>
                    <a:pt x="10500" y="3771"/>
                  </a:cubicBezTo>
                  <a:cubicBezTo>
                    <a:pt x="10981" y="3734"/>
                    <a:pt x="11462" y="3623"/>
                    <a:pt x="11905" y="3512"/>
                  </a:cubicBezTo>
                  <a:cubicBezTo>
                    <a:pt x="12164" y="3438"/>
                    <a:pt x="12349" y="3364"/>
                    <a:pt x="12571" y="3327"/>
                  </a:cubicBezTo>
                  <a:cubicBezTo>
                    <a:pt x="12756" y="3216"/>
                    <a:pt x="12977" y="3180"/>
                    <a:pt x="13162" y="3069"/>
                  </a:cubicBezTo>
                  <a:cubicBezTo>
                    <a:pt x="13532" y="2958"/>
                    <a:pt x="13865" y="2810"/>
                    <a:pt x="14123" y="2662"/>
                  </a:cubicBezTo>
                  <a:cubicBezTo>
                    <a:pt x="14419" y="2514"/>
                    <a:pt x="14641" y="2403"/>
                    <a:pt x="14863" y="2255"/>
                  </a:cubicBezTo>
                  <a:cubicBezTo>
                    <a:pt x="15233" y="2033"/>
                    <a:pt x="15491" y="1886"/>
                    <a:pt x="15491" y="1886"/>
                  </a:cubicBezTo>
                  <a:lnTo>
                    <a:pt x="15491" y="1886"/>
                  </a:lnTo>
                  <a:cubicBezTo>
                    <a:pt x="15491" y="1886"/>
                    <a:pt x="15233" y="1959"/>
                    <a:pt x="14826" y="2144"/>
                  </a:cubicBezTo>
                  <a:cubicBezTo>
                    <a:pt x="14604" y="2255"/>
                    <a:pt x="14382" y="2329"/>
                    <a:pt x="14049" y="2440"/>
                  </a:cubicBezTo>
                  <a:cubicBezTo>
                    <a:pt x="13902" y="2477"/>
                    <a:pt x="13717" y="2514"/>
                    <a:pt x="13569" y="2588"/>
                  </a:cubicBezTo>
                  <a:cubicBezTo>
                    <a:pt x="13384" y="2625"/>
                    <a:pt x="13273" y="2699"/>
                    <a:pt x="13088" y="2699"/>
                  </a:cubicBezTo>
                  <a:cubicBezTo>
                    <a:pt x="12903" y="2773"/>
                    <a:pt x="12719" y="2810"/>
                    <a:pt x="12460" y="2847"/>
                  </a:cubicBezTo>
                  <a:cubicBezTo>
                    <a:pt x="12275" y="2884"/>
                    <a:pt x="12053" y="2958"/>
                    <a:pt x="11831" y="2995"/>
                  </a:cubicBezTo>
                  <a:cubicBezTo>
                    <a:pt x="11425" y="3069"/>
                    <a:pt x="10944" y="3143"/>
                    <a:pt x="10500" y="3180"/>
                  </a:cubicBezTo>
                  <a:cubicBezTo>
                    <a:pt x="10260" y="3198"/>
                    <a:pt x="10010" y="3207"/>
                    <a:pt x="9761" y="3207"/>
                  </a:cubicBezTo>
                  <a:cubicBezTo>
                    <a:pt x="9511" y="3207"/>
                    <a:pt x="9262" y="3198"/>
                    <a:pt x="9021" y="3180"/>
                  </a:cubicBezTo>
                  <a:lnTo>
                    <a:pt x="7469" y="3032"/>
                  </a:lnTo>
                  <a:cubicBezTo>
                    <a:pt x="6988" y="2958"/>
                    <a:pt x="6470" y="2847"/>
                    <a:pt x="5990" y="2699"/>
                  </a:cubicBezTo>
                  <a:cubicBezTo>
                    <a:pt x="5546" y="2588"/>
                    <a:pt x="5029" y="2440"/>
                    <a:pt x="4622" y="2292"/>
                  </a:cubicBezTo>
                  <a:cubicBezTo>
                    <a:pt x="3698" y="1959"/>
                    <a:pt x="2921" y="1590"/>
                    <a:pt x="2219" y="1294"/>
                  </a:cubicBezTo>
                  <a:cubicBezTo>
                    <a:pt x="814" y="59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0" name="Google Shape;470;p21"/>
          <p:cNvGrpSpPr/>
          <p:nvPr/>
        </p:nvGrpSpPr>
        <p:grpSpPr>
          <a:xfrm flipH="1" rot="10800000">
            <a:off x="8085687" y="4429600"/>
            <a:ext cx="1067709" cy="713900"/>
            <a:chOff x="8008752" y="70776"/>
            <a:chExt cx="1067709" cy="713900"/>
          </a:xfrm>
        </p:grpSpPr>
        <p:sp>
          <p:nvSpPr>
            <p:cNvPr id="471" name="Google Shape;471;p21"/>
            <p:cNvSpPr/>
            <p:nvPr/>
          </p:nvSpPr>
          <p:spPr>
            <a:xfrm rot="10800000">
              <a:off x="8816061" y="5368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1"/>
            <p:cNvSpPr/>
            <p:nvPr/>
          </p:nvSpPr>
          <p:spPr>
            <a:xfrm rot="10800000">
              <a:off x="8288506" y="51842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1"/>
            <p:cNvSpPr/>
            <p:nvPr/>
          </p:nvSpPr>
          <p:spPr>
            <a:xfrm rot="10800000">
              <a:off x="8008752" y="707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22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77" name="Google Shape;477;p22"/>
          <p:cNvSpPr txBox="1"/>
          <p:nvPr>
            <p:ph idx="1" type="subTitle"/>
          </p:nvPr>
        </p:nvSpPr>
        <p:spPr>
          <a:xfrm>
            <a:off x="4985250" y="1667625"/>
            <a:ext cx="3431700" cy="22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8" name="Google Shape;478;p22"/>
          <p:cNvSpPr txBox="1"/>
          <p:nvPr>
            <p:ph idx="2" type="subTitle"/>
          </p:nvPr>
        </p:nvSpPr>
        <p:spPr>
          <a:xfrm>
            <a:off x="991575" y="1667625"/>
            <a:ext cx="3431700" cy="22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79" name="Google Shape;479;p22"/>
          <p:cNvGrpSpPr/>
          <p:nvPr/>
        </p:nvGrpSpPr>
        <p:grpSpPr>
          <a:xfrm flipH="1" rot="1280874">
            <a:off x="8154973" y="323125"/>
            <a:ext cx="551610" cy="1121699"/>
            <a:chOff x="4353466" y="1452372"/>
            <a:chExt cx="403299" cy="820109"/>
          </a:xfrm>
        </p:grpSpPr>
        <p:sp>
          <p:nvSpPr>
            <p:cNvPr id="480" name="Google Shape;480;p22"/>
            <p:cNvSpPr/>
            <p:nvPr/>
          </p:nvSpPr>
          <p:spPr>
            <a:xfrm>
              <a:off x="4353466" y="1452372"/>
              <a:ext cx="403299" cy="820109"/>
            </a:xfrm>
            <a:custGeom>
              <a:rect b="b" l="l" r="r" t="t"/>
              <a:pathLst>
                <a:path extrusionOk="0" h="38118" w="18745">
                  <a:moveTo>
                    <a:pt x="6766" y="740"/>
                  </a:moveTo>
                  <a:cubicBezTo>
                    <a:pt x="7247" y="740"/>
                    <a:pt x="7765" y="777"/>
                    <a:pt x="8171" y="851"/>
                  </a:cubicBezTo>
                  <a:cubicBezTo>
                    <a:pt x="8171" y="851"/>
                    <a:pt x="9391" y="1923"/>
                    <a:pt x="10759" y="3328"/>
                  </a:cubicBezTo>
                  <a:cubicBezTo>
                    <a:pt x="10796" y="3365"/>
                    <a:pt x="10833" y="3402"/>
                    <a:pt x="10907" y="3513"/>
                  </a:cubicBezTo>
                  <a:cubicBezTo>
                    <a:pt x="11018" y="3624"/>
                    <a:pt x="11166" y="3808"/>
                    <a:pt x="11351" y="4067"/>
                  </a:cubicBezTo>
                  <a:cubicBezTo>
                    <a:pt x="11536" y="4289"/>
                    <a:pt x="11720" y="4511"/>
                    <a:pt x="11905" y="4807"/>
                  </a:cubicBezTo>
                  <a:cubicBezTo>
                    <a:pt x="11979" y="4918"/>
                    <a:pt x="12090" y="5065"/>
                    <a:pt x="12238" y="5213"/>
                  </a:cubicBezTo>
                  <a:cubicBezTo>
                    <a:pt x="12312" y="5361"/>
                    <a:pt x="12423" y="5546"/>
                    <a:pt x="12534" y="5657"/>
                  </a:cubicBezTo>
                  <a:cubicBezTo>
                    <a:pt x="12719" y="5990"/>
                    <a:pt x="12977" y="6359"/>
                    <a:pt x="13162" y="6729"/>
                  </a:cubicBezTo>
                  <a:cubicBezTo>
                    <a:pt x="13347" y="7099"/>
                    <a:pt x="13532" y="7505"/>
                    <a:pt x="13717" y="7949"/>
                  </a:cubicBezTo>
                  <a:cubicBezTo>
                    <a:pt x="13791" y="8134"/>
                    <a:pt x="13902" y="8356"/>
                    <a:pt x="13976" y="8578"/>
                  </a:cubicBezTo>
                  <a:cubicBezTo>
                    <a:pt x="14087" y="8799"/>
                    <a:pt x="14123" y="8984"/>
                    <a:pt x="14234" y="9243"/>
                  </a:cubicBezTo>
                  <a:cubicBezTo>
                    <a:pt x="14345" y="9650"/>
                    <a:pt x="14493" y="10093"/>
                    <a:pt x="14604" y="10537"/>
                  </a:cubicBezTo>
                  <a:cubicBezTo>
                    <a:pt x="14715" y="10944"/>
                    <a:pt x="14826" y="11387"/>
                    <a:pt x="14863" y="11831"/>
                  </a:cubicBezTo>
                  <a:cubicBezTo>
                    <a:pt x="15011" y="12644"/>
                    <a:pt x="15159" y="13495"/>
                    <a:pt x="15196" y="14123"/>
                  </a:cubicBezTo>
                  <a:cubicBezTo>
                    <a:pt x="15270" y="15528"/>
                    <a:pt x="15196" y="16452"/>
                    <a:pt x="15196" y="16452"/>
                  </a:cubicBezTo>
                  <a:cubicBezTo>
                    <a:pt x="15196" y="16452"/>
                    <a:pt x="15344" y="15528"/>
                    <a:pt x="15270" y="14123"/>
                  </a:cubicBezTo>
                  <a:cubicBezTo>
                    <a:pt x="15270" y="13421"/>
                    <a:pt x="15233" y="12607"/>
                    <a:pt x="15085" y="11757"/>
                  </a:cubicBezTo>
                  <a:cubicBezTo>
                    <a:pt x="15048" y="11350"/>
                    <a:pt x="14974" y="10907"/>
                    <a:pt x="14863" y="10426"/>
                  </a:cubicBezTo>
                  <a:cubicBezTo>
                    <a:pt x="14789" y="9983"/>
                    <a:pt x="14678" y="9539"/>
                    <a:pt x="14530" y="9095"/>
                  </a:cubicBezTo>
                  <a:cubicBezTo>
                    <a:pt x="14493" y="8984"/>
                    <a:pt x="14493" y="8873"/>
                    <a:pt x="14456" y="8762"/>
                  </a:cubicBezTo>
                  <a:lnTo>
                    <a:pt x="14456" y="8762"/>
                  </a:lnTo>
                  <a:cubicBezTo>
                    <a:pt x="14863" y="9835"/>
                    <a:pt x="15196" y="11129"/>
                    <a:pt x="15454" y="12792"/>
                  </a:cubicBezTo>
                  <a:cubicBezTo>
                    <a:pt x="16157" y="16859"/>
                    <a:pt x="15935" y="21111"/>
                    <a:pt x="16822" y="24993"/>
                  </a:cubicBezTo>
                  <a:cubicBezTo>
                    <a:pt x="17081" y="26176"/>
                    <a:pt x="17303" y="27655"/>
                    <a:pt x="17451" y="29096"/>
                  </a:cubicBezTo>
                  <a:cubicBezTo>
                    <a:pt x="17266" y="29207"/>
                    <a:pt x="17044" y="29281"/>
                    <a:pt x="16822" y="29392"/>
                  </a:cubicBezTo>
                  <a:cubicBezTo>
                    <a:pt x="16564" y="29466"/>
                    <a:pt x="16305" y="29503"/>
                    <a:pt x="16120" y="29577"/>
                  </a:cubicBezTo>
                  <a:cubicBezTo>
                    <a:pt x="15935" y="29614"/>
                    <a:pt x="15787" y="29614"/>
                    <a:pt x="15787" y="29614"/>
                  </a:cubicBezTo>
                  <a:cubicBezTo>
                    <a:pt x="15787" y="29614"/>
                    <a:pt x="15935" y="29614"/>
                    <a:pt x="16120" y="29651"/>
                  </a:cubicBezTo>
                  <a:cubicBezTo>
                    <a:pt x="16243" y="29651"/>
                    <a:pt x="16399" y="29667"/>
                    <a:pt x="16588" y="29667"/>
                  </a:cubicBezTo>
                  <a:cubicBezTo>
                    <a:pt x="16683" y="29667"/>
                    <a:pt x="16785" y="29663"/>
                    <a:pt x="16896" y="29651"/>
                  </a:cubicBezTo>
                  <a:cubicBezTo>
                    <a:pt x="17118" y="29651"/>
                    <a:pt x="17377" y="29614"/>
                    <a:pt x="17525" y="29577"/>
                  </a:cubicBezTo>
                  <a:cubicBezTo>
                    <a:pt x="17525" y="29651"/>
                    <a:pt x="17599" y="29762"/>
                    <a:pt x="17599" y="29873"/>
                  </a:cubicBezTo>
                  <a:cubicBezTo>
                    <a:pt x="17525" y="29873"/>
                    <a:pt x="17488" y="29947"/>
                    <a:pt x="17451" y="29947"/>
                  </a:cubicBezTo>
                  <a:cubicBezTo>
                    <a:pt x="17303" y="29984"/>
                    <a:pt x="17118" y="30021"/>
                    <a:pt x="17007" y="30058"/>
                  </a:cubicBezTo>
                  <a:cubicBezTo>
                    <a:pt x="16822" y="30132"/>
                    <a:pt x="16601" y="30169"/>
                    <a:pt x="16453" y="30169"/>
                  </a:cubicBezTo>
                  <a:cubicBezTo>
                    <a:pt x="16268" y="30205"/>
                    <a:pt x="16083" y="30205"/>
                    <a:pt x="15898" y="30205"/>
                  </a:cubicBezTo>
                  <a:lnTo>
                    <a:pt x="15380" y="30205"/>
                  </a:lnTo>
                  <a:cubicBezTo>
                    <a:pt x="15085" y="30205"/>
                    <a:pt x="14863" y="30169"/>
                    <a:pt x="14863" y="30169"/>
                  </a:cubicBezTo>
                  <a:lnTo>
                    <a:pt x="14863" y="30169"/>
                  </a:lnTo>
                  <a:cubicBezTo>
                    <a:pt x="14863" y="30169"/>
                    <a:pt x="15048" y="30242"/>
                    <a:pt x="15307" y="30316"/>
                  </a:cubicBezTo>
                  <a:cubicBezTo>
                    <a:pt x="15454" y="30353"/>
                    <a:pt x="15639" y="30390"/>
                    <a:pt x="15824" y="30390"/>
                  </a:cubicBezTo>
                  <a:cubicBezTo>
                    <a:pt x="16009" y="30427"/>
                    <a:pt x="16194" y="30427"/>
                    <a:pt x="16453" y="30427"/>
                  </a:cubicBezTo>
                  <a:lnTo>
                    <a:pt x="17044" y="30427"/>
                  </a:lnTo>
                  <a:cubicBezTo>
                    <a:pt x="17229" y="30427"/>
                    <a:pt x="17414" y="30427"/>
                    <a:pt x="17562" y="30390"/>
                  </a:cubicBezTo>
                  <a:lnTo>
                    <a:pt x="17636" y="30390"/>
                  </a:lnTo>
                  <a:cubicBezTo>
                    <a:pt x="17821" y="32017"/>
                    <a:pt x="17931" y="33459"/>
                    <a:pt x="17968" y="34124"/>
                  </a:cubicBezTo>
                  <a:cubicBezTo>
                    <a:pt x="17858" y="34087"/>
                    <a:pt x="17821" y="34087"/>
                    <a:pt x="17747" y="34050"/>
                  </a:cubicBezTo>
                  <a:cubicBezTo>
                    <a:pt x="17636" y="34013"/>
                    <a:pt x="17488" y="33940"/>
                    <a:pt x="17414" y="33940"/>
                  </a:cubicBezTo>
                  <a:cubicBezTo>
                    <a:pt x="17266" y="33940"/>
                    <a:pt x="17192" y="33903"/>
                    <a:pt x="17044" y="33903"/>
                  </a:cubicBezTo>
                  <a:lnTo>
                    <a:pt x="16674" y="33903"/>
                  </a:lnTo>
                  <a:cubicBezTo>
                    <a:pt x="16527" y="33903"/>
                    <a:pt x="16453" y="33903"/>
                    <a:pt x="16305" y="33940"/>
                  </a:cubicBezTo>
                  <a:cubicBezTo>
                    <a:pt x="16157" y="33940"/>
                    <a:pt x="16083" y="34013"/>
                    <a:pt x="15972" y="34050"/>
                  </a:cubicBezTo>
                  <a:cubicBezTo>
                    <a:pt x="15898" y="34087"/>
                    <a:pt x="15750" y="34087"/>
                    <a:pt x="15639" y="34124"/>
                  </a:cubicBezTo>
                  <a:lnTo>
                    <a:pt x="15380" y="34272"/>
                  </a:lnTo>
                  <a:cubicBezTo>
                    <a:pt x="15233" y="34383"/>
                    <a:pt x="15085" y="34420"/>
                    <a:pt x="15011" y="34494"/>
                  </a:cubicBezTo>
                  <a:cubicBezTo>
                    <a:pt x="14900" y="34568"/>
                    <a:pt x="14863" y="34605"/>
                    <a:pt x="14863" y="34605"/>
                  </a:cubicBezTo>
                  <a:cubicBezTo>
                    <a:pt x="14863" y="34605"/>
                    <a:pt x="14900" y="34568"/>
                    <a:pt x="15011" y="34568"/>
                  </a:cubicBezTo>
                  <a:cubicBezTo>
                    <a:pt x="15085" y="34494"/>
                    <a:pt x="15233" y="34457"/>
                    <a:pt x="15380" y="34420"/>
                  </a:cubicBezTo>
                  <a:cubicBezTo>
                    <a:pt x="15454" y="34383"/>
                    <a:pt x="15565" y="34383"/>
                    <a:pt x="15639" y="34383"/>
                  </a:cubicBezTo>
                  <a:cubicBezTo>
                    <a:pt x="15750" y="34383"/>
                    <a:pt x="15824" y="34309"/>
                    <a:pt x="15935" y="34309"/>
                  </a:cubicBezTo>
                  <a:lnTo>
                    <a:pt x="16268" y="34309"/>
                  </a:lnTo>
                  <a:cubicBezTo>
                    <a:pt x="16342" y="34309"/>
                    <a:pt x="16490" y="34309"/>
                    <a:pt x="16564" y="34383"/>
                  </a:cubicBezTo>
                  <a:cubicBezTo>
                    <a:pt x="16674" y="34383"/>
                    <a:pt x="16748" y="34420"/>
                    <a:pt x="16896" y="34420"/>
                  </a:cubicBezTo>
                  <a:cubicBezTo>
                    <a:pt x="17007" y="34420"/>
                    <a:pt x="17081" y="34494"/>
                    <a:pt x="17192" y="34494"/>
                  </a:cubicBezTo>
                  <a:cubicBezTo>
                    <a:pt x="17266" y="34568"/>
                    <a:pt x="17377" y="34605"/>
                    <a:pt x="17414" y="34642"/>
                  </a:cubicBezTo>
                  <a:cubicBezTo>
                    <a:pt x="17488" y="34679"/>
                    <a:pt x="17562" y="34753"/>
                    <a:pt x="17599" y="34790"/>
                  </a:cubicBezTo>
                  <a:cubicBezTo>
                    <a:pt x="17636" y="34827"/>
                    <a:pt x="17747" y="34864"/>
                    <a:pt x="17784" y="34938"/>
                  </a:cubicBezTo>
                  <a:cubicBezTo>
                    <a:pt x="17821" y="34975"/>
                    <a:pt x="17858" y="35012"/>
                    <a:pt x="17931" y="35012"/>
                  </a:cubicBezTo>
                  <a:cubicBezTo>
                    <a:pt x="17931" y="35677"/>
                    <a:pt x="17636" y="36232"/>
                    <a:pt x="17266" y="36601"/>
                  </a:cubicBezTo>
                  <a:cubicBezTo>
                    <a:pt x="17229" y="36601"/>
                    <a:pt x="17192" y="36638"/>
                    <a:pt x="17118" y="36638"/>
                  </a:cubicBezTo>
                  <a:cubicBezTo>
                    <a:pt x="17044" y="36638"/>
                    <a:pt x="17007" y="36675"/>
                    <a:pt x="16896" y="36675"/>
                  </a:cubicBezTo>
                  <a:lnTo>
                    <a:pt x="16083" y="36675"/>
                  </a:lnTo>
                  <a:cubicBezTo>
                    <a:pt x="15898" y="36675"/>
                    <a:pt x="15750" y="36638"/>
                    <a:pt x="15602" y="36638"/>
                  </a:cubicBezTo>
                  <a:cubicBezTo>
                    <a:pt x="15307" y="36601"/>
                    <a:pt x="15159" y="36564"/>
                    <a:pt x="15159" y="36564"/>
                  </a:cubicBezTo>
                  <a:lnTo>
                    <a:pt x="15159" y="36564"/>
                  </a:lnTo>
                  <a:cubicBezTo>
                    <a:pt x="15159" y="36564"/>
                    <a:pt x="15307" y="36638"/>
                    <a:pt x="15602" y="36749"/>
                  </a:cubicBezTo>
                  <a:cubicBezTo>
                    <a:pt x="15750" y="36786"/>
                    <a:pt x="15898" y="36823"/>
                    <a:pt x="16083" y="36860"/>
                  </a:cubicBezTo>
                  <a:cubicBezTo>
                    <a:pt x="16231" y="36934"/>
                    <a:pt x="16453" y="36971"/>
                    <a:pt x="16601" y="36971"/>
                  </a:cubicBezTo>
                  <a:cubicBezTo>
                    <a:pt x="16453" y="37008"/>
                    <a:pt x="16231" y="37045"/>
                    <a:pt x="16083" y="37045"/>
                  </a:cubicBezTo>
                  <a:cubicBezTo>
                    <a:pt x="15676" y="37045"/>
                    <a:pt x="15380" y="36971"/>
                    <a:pt x="15085" y="36749"/>
                  </a:cubicBezTo>
                  <a:cubicBezTo>
                    <a:pt x="14087" y="35899"/>
                    <a:pt x="14752" y="30501"/>
                    <a:pt x="14234" y="27507"/>
                  </a:cubicBezTo>
                  <a:cubicBezTo>
                    <a:pt x="14087" y="26656"/>
                    <a:pt x="13939" y="25473"/>
                    <a:pt x="13754" y="24475"/>
                  </a:cubicBezTo>
                  <a:cubicBezTo>
                    <a:pt x="13754" y="24438"/>
                    <a:pt x="13754" y="24290"/>
                    <a:pt x="13717" y="24105"/>
                  </a:cubicBezTo>
                  <a:cubicBezTo>
                    <a:pt x="13344" y="22447"/>
                    <a:pt x="12878" y="21742"/>
                    <a:pt x="12436" y="21742"/>
                  </a:cubicBezTo>
                  <a:cubicBezTo>
                    <a:pt x="12090" y="21742"/>
                    <a:pt x="11758" y="22175"/>
                    <a:pt x="11499" y="22922"/>
                  </a:cubicBezTo>
                  <a:cubicBezTo>
                    <a:pt x="10870" y="24660"/>
                    <a:pt x="11536" y="27248"/>
                    <a:pt x="11536" y="29577"/>
                  </a:cubicBezTo>
                  <a:cubicBezTo>
                    <a:pt x="11388" y="29614"/>
                    <a:pt x="11240" y="29651"/>
                    <a:pt x="11055" y="29725"/>
                  </a:cubicBezTo>
                  <a:cubicBezTo>
                    <a:pt x="10796" y="29762"/>
                    <a:pt x="10574" y="29799"/>
                    <a:pt x="10315" y="29799"/>
                  </a:cubicBezTo>
                  <a:lnTo>
                    <a:pt x="10020" y="29799"/>
                  </a:lnTo>
                  <a:cubicBezTo>
                    <a:pt x="10020" y="29799"/>
                    <a:pt x="10131" y="29836"/>
                    <a:pt x="10315" y="29910"/>
                  </a:cubicBezTo>
                  <a:cubicBezTo>
                    <a:pt x="10500" y="29947"/>
                    <a:pt x="10796" y="29984"/>
                    <a:pt x="11055" y="29984"/>
                  </a:cubicBezTo>
                  <a:lnTo>
                    <a:pt x="11499" y="29984"/>
                  </a:lnTo>
                  <a:lnTo>
                    <a:pt x="11499" y="30279"/>
                  </a:lnTo>
                  <a:lnTo>
                    <a:pt x="11499" y="30464"/>
                  </a:lnTo>
                  <a:cubicBezTo>
                    <a:pt x="11351" y="30464"/>
                    <a:pt x="11240" y="30501"/>
                    <a:pt x="11129" y="30501"/>
                  </a:cubicBezTo>
                  <a:cubicBezTo>
                    <a:pt x="10944" y="30501"/>
                    <a:pt x="10759" y="30538"/>
                    <a:pt x="10574" y="30538"/>
                  </a:cubicBezTo>
                  <a:lnTo>
                    <a:pt x="10020" y="30538"/>
                  </a:lnTo>
                  <a:cubicBezTo>
                    <a:pt x="9835" y="30538"/>
                    <a:pt x="9650" y="30501"/>
                    <a:pt x="9502" y="30501"/>
                  </a:cubicBezTo>
                  <a:cubicBezTo>
                    <a:pt x="9206" y="30464"/>
                    <a:pt x="9022" y="30390"/>
                    <a:pt x="9022" y="30390"/>
                  </a:cubicBezTo>
                  <a:lnTo>
                    <a:pt x="9022" y="30390"/>
                  </a:lnTo>
                  <a:lnTo>
                    <a:pt x="9502" y="30649"/>
                  </a:lnTo>
                  <a:cubicBezTo>
                    <a:pt x="9650" y="30686"/>
                    <a:pt x="9835" y="30723"/>
                    <a:pt x="10020" y="30760"/>
                  </a:cubicBezTo>
                  <a:cubicBezTo>
                    <a:pt x="10205" y="30834"/>
                    <a:pt x="10389" y="30871"/>
                    <a:pt x="10611" y="30908"/>
                  </a:cubicBezTo>
                  <a:cubicBezTo>
                    <a:pt x="10796" y="30945"/>
                    <a:pt x="11018" y="30945"/>
                    <a:pt x="11203" y="31019"/>
                  </a:cubicBezTo>
                  <a:cubicBezTo>
                    <a:pt x="11351" y="31019"/>
                    <a:pt x="11462" y="31019"/>
                    <a:pt x="11573" y="31056"/>
                  </a:cubicBezTo>
                  <a:cubicBezTo>
                    <a:pt x="11536" y="32387"/>
                    <a:pt x="11573" y="33792"/>
                    <a:pt x="11646" y="34642"/>
                  </a:cubicBezTo>
                  <a:cubicBezTo>
                    <a:pt x="11573" y="34642"/>
                    <a:pt x="11573" y="34605"/>
                    <a:pt x="11536" y="34605"/>
                  </a:cubicBezTo>
                  <a:cubicBezTo>
                    <a:pt x="11462" y="34568"/>
                    <a:pt x="11351" y="34531"/>
                    <a:pt x="11203" y="34457"/>
                  </a:cubicBezTo>
                  <a:cubicBezTo>
                    <a:pt x="11129" y="34420"/>
                    <a:pt x="10981" y="34383"/>
                    <a:pt x="10907" y="34383"/>
                  </a:cubicBezTo>
                  <a:cubicBezTo>
                    <a:pt x="10759" y="34346"/>
                    <a:pt x="10648" y="34346"/>
                    <a:pt x="10537" y="34346"/>
                  </a:cubicBezTo>
                  <a:lnTo>
                    <a:pt x="10168" y="34346"/>
                  </a:lnTo>
                  <a:cubicBezTo>
                    <a:pt x="10020" y="34346"/>
                    <a:pt x="9909" y="34346"/>
                    <a:pt x="9835" y="34383"/>
                  </a:cubicBezTo>
                  <a:cubicBezTo>
                    <a:pt x="9724" y="34383"/>
                    <a:pt x="9613" y="34420"/>
                    <a:pt x="9502" y="34420"/>
                  </a:cubicBezTo>
                  <a:cubicBezTo>
                    <a:pt x="9428" y="34457"/>
                    <a:pt x="9317" y="34457"/>
                    <a:pt x="9243" y="34494"/>
                  </a:cubicBezTo>
                  <a:cubicBezTo>
                    <a:pt x="9095" y="34568"/>
                    <a:pt x="8948" y="34642"/>
                    <a:pt x="8874" y="34716"/>
                  </a:cubicBezTo>
                  <a:cubicBezTo>
                    <a:pt x="8763" y="34753"/>
                    <a:pt x="8726" y="34790"/>
                    <a:pt x="8726" y="34790"/>
                  </a:cubicBezTo>
                  <a:cubicBezTo>
                    <a:pt x="8726" y="34790"/>
                    <a:pt x="8948" y="34716"/>
                    <a:pt x="9280" y="34642"/>
                  </a:cubicBezTo>
                  <a:lnTo>
                    <a:pt x="9835" y="34642"/>
                  </a:lnTo>
                  <a:cubicBezTo>
                    <a:pt x="9909" y="34642"/>
                    <a:pt x="10020" y="34642"/>
                    <a:pt x="10168" y="34679"/>
                  </a:cubicBezTo>
                  <a:cubicBezTo>
                    <a:pt x="10205" y="34679"/>
                    <a:pt x="10242" y="34679"/>
                    <a:pt x="10279" y="34753"/>
                  </a:cubicBezTo>
                  <a:cubicBezTo>
                    <a:pt x="10352" y="34753"/>
                    <a:pt x="10389" y="34790"/>
                    <a:pt x="10426" y="34790"/>
                  </a:cubicBezTo>
                  <a:lnTo>
                    <a:pt x="10722" y="34938"/>
                  </a:lnTo>
                  <a:cubicBezTo>
                    <a:pt x="10796" y="34975"/>
                    <a:pt x="10907" y="35012"/>
                    <a:pt x="10944" y="35049"/>
                  </a:cubicBezTo>
                  <a:cubicBezTo>
                    <a:pt x="11018" y="35123"/>
                    <a:pt x="11092" y="35197"/>
                    <a:pt x="11129" y="35234"/>
                  </a:cubicBezTo>
                  <a:cubicBezTo>
                    <a:pt x="11166" y="35307"/>
                    <a:pt x="11203" y="35381"/>
                    <a:pt x="11314" y="35418"/>
                  </a:cubicBezTo>
                  <a:lnTo>
                    <a:pt x="11462" y="35566"/>
                  </a:lnTo>
                  <a:cubicBezTo>
                    <a:pt x="11499" y="35640"/>
                    <a:pt x="11499" y="35677"/>
                    <a:pt x="11536" y="35714"/>
                  </a:cubicBezTo>
                  <a:lnTo>
                    <a:pt x="11573" y="35751"/>
                  </a:lnTo>
                  <a:cubicBezTo>
                    <a:pt x="11499" y="36491"/>
                    <a:pt x="11277" y="36934"/>
                    <a:pt x="10981" y="37193"/>
                  </a:cubicBezTo>
                  <a:cubicBezTo>
                    <a:pt x="10944" y="37193"/>
                    <a:pt x="10907" y="37230"/>
                    <a:pt x="10796" y="37230"/>
                  </a:cubicBezTo>
                  <a:cubicBezTo>
                    <a:pt x="10722" y="37230"/>
                    <a:pt x="10648" y="37267"/>
                    <a:pt x="10574" y="37267"/>
                  </a:cubicBezTo>
                  <a:lnTo>
                    <a:pt x="10057" y="37267"/>
                  </a:lnTo>
                  <a:cubicBezTo>
                    <a:pt x="9872" y="37230"/>
                    <a:pt x="9687" y="37193"/>
                    <a:pt x="9539" y="37156"/>
                  </a:cubicBezTo>
                  <a:cubicBezTo>
                    <a:pt x="9354" y="37082"/>
                    <a:pt x="9243" y="37045"/>
                    <a:pt x="9095" y="36971"/>
                  </a:cubicBezTo>
                  <a:cubicBezTo>
                    <a:pt x="8800" y="36860"/>
                    <a:pt x="8689" y="36786"/>
                    <a:pt x="8689" y="36786"/>
                  </a:cubicBezTo>
                  <a:lnTo>
                    <a:pt x="8689" y="36786"/>
                  </a:lnTo>
                  <a:cubicBezTo>
                    <a:pt x="8689" y="36786"/>
                    <a:pt x="8800" y="36897"/>
                    <a:pt x="9058" y="37045"/>
                  </a:cubicBezTo>
                  <a:cubicBezTo>
                    <a:pt x="9169" y="37156"/>
                    <a:pt x="9317" y="37193"/>
                    <a:pt x="9465" y="37267"/>
                  </a:cubicBezTo>
                  <a:cubicBezTo>
                    <a:pt x="9650" y="37378"/>
                    <a:pt x="9798" y="37415"/>
                    <a:pt x="9983" y="37526"/>
                  </a:cubicBezTo>
                  <a:lnTo>
                    <a:pt x="10094" y="37563"/>
                  </a:lnTo>
                  <a:lnTo>
                    <a:pt x="9613" y="37563"/>
                  </a:lnTo>
                  <a:cubicBezTo>
                    <a:pt x="8948" y="37452"/>
                    <a:pt x="8171" y="37230"/>
                    <a:pt x="8134" y="35751"/>
                  </a:cubicBezTo>
                  <a:cubicBezTo>
                    <a:pt x="8023" y="34272"/>
                    <a:pt x="8800" y="31315"/>
                    <a:pt x="8689" y="29503"/>
                  </a:cubicBezTo>
                  <a:cubicBezTo>
                    <a:pt x="8541" y="28209"/>
                    <a:pt x="8800" y="26730"/>
                    <a:pt x="8985" y="26065"/>
                  </a:cubicBezTo>
                  <a:lnTo>
                    <a:pt x="8985" y="25991"/>
                  </a:lnTo>
                  <a:cubicBezTo>
                    <a:pt x="9058" y="25917"/>
                    <a:pt x="9058" y="25769"/>
                    <a:pt x="9095" y="25621"/>
                  </a:cubicBezTo>
                  <a:lnTo>
                    <a:pt x="9095" y="25584"/>
                  </a:lnTo>
                  <a:cubicBezTo>
                    <a:pt x="9132" y="25436"/>
                    <a:pt x="9132" y="25362"/>
                    <a:pt x="9169" y="25214"/>
                  </a:cubicBezTo>
                  <a:cubicBezTo>
                    <a:pt x="9243" y="25067"/>
                    <a:pt x="9243" y="24882"/>
                    <a:pt x="9243" y="24771"/>
                  </a:cubicBezTo>
                  <a:cubicBezTo>
                    <a:pt x="9243" y="24623"/>
                    <a:pt x="9280" y="24438"/>
                    <a:pt x="9280" y="24253"/>
                  </a:cubicBezTo>
                  <a:lnTo>
                    <a:pt x="9280" y="23736"/>
                  </a:lnTo>
                  <a:lnTo>
                    <a:pt x="9280" y="23218"/>
                  </a:lnTo>
                  <a:cubicBezTo>
                    <a:pt x="9280" y="23033"/>
                    <a:pt x="9280" y="22922"/>
                    <a:pt x="9243" y="22737"/>
                  </a:cubicBezTo>
                  <a:cubicBezTo>
                    <a:pt x="9169" y="22405"/>
                    <a:pt x="9169" y="22146"/>
                    <a:pt x="9132" y="21850"/>
                  </a:cubicBezTo>
                  <a:cubicBezTo>
                    <a:pt x="9058" y="21333"/>
                    <a:pt x="8985" y="21000"/>
                    <a:pt x="8985" y="21000"/>
                  </a:cubicBezTo>
                  <a:lnTo>
                    <a:pt x="8985" y="21850"/>
                  </a:lnTo>
                  <a:cubicBezTo>
                    <a:pt x="8985" y="22072"/>
                    <a:pt x="8948" y="22405"/>
                    <a:pt x="8911" y="22663"/>
                  </a:cubicBezTo>
                  <a:cubicBezTo>
                    <a:pt x="8911" y="22811"/>
                    <a:pt x="8874" y="22996"/>
                    <a:pt x="8800" y="23144"/>
                  </a:cubicBezTo>
                  <a:cubicBezTo>
                    <a:pt x="8763" y="23292"/>
                    <a:pt x="8763" y="23477"/>
                    <a:pt x="8726" y="23588"/>
                  </a:cubicBezTo>
                  <a:cubicBezTo>
                    <a:pt x="8689" y="23736"/>
                    <a:pt x="8615" y="23920"/>
                    <a:pt x="8578" y="24068"/>
                  </a:cubicBezTo>
                  <a:cubicBezTo>
                    <a:pt x="8541" y="24216"/>
                    <a:pt x="8504" y="24401"/>
                    <a:pt x="8430" y="24512"/>
                  </a:cubicBezTo>
                  <a:lnTo>
                    <a:pt x="8319" y="24956"/>
                  </a:lnTo>
                  <a:cubicBezTo>
                    <a:pt x="8245" y="25067"/>
                    <a:pt x="8208" y="25177"/>
                    <a:pt x="8171" y="25325"/>
                  </a:cubicBezTo>
                  <a:cubicBezTo>
                    <a:pt x="8171" y="25362"/>
                    <a:pt x="8134" y="25399"/>
                    <a:pt x="8134" y="25436"/>
                  </a:cubicBezTo>
                  <a:cubicBezTo>
                    <a:pt x="8023" y="25436"/>
                    <a:pt x="7949" y="25436"/>
                    <a:pt x="7838" y="25399"/>
                  </a:cubicBezTo>
                  <a:cubicBezTo>
                    <a:pt x="7801" y="25399"/>
                    <a:pt x="7691" y="25399"/>
                    <a:pt x="7654" y="25362"/>
                  </a:cubicBezTo>
                  <a:cubicBezTo>
                    <a:pt x="7617" y="25362"/>
                    <a:pt x="7506" y="25325"/>
                    <a:pt x="7432" y="25325"/>
                  </a:cubicBezTo>
                  <a:cubicBezTo>
                    <a:pt x="7321" y="25288"/>
                    <a:pt x="7284" y="25288"/>
                    <a:pt x="7210" y="25214"/>
                  </a:cubicBezTo>
                  <a:cubicBezTo>
                    <a:pt x="7099" y="25177"/>
                    <a:pt x="7062" y="25140"/>
                    <a:pt x="6951" y="25104"/>
                  </a:cubicBezTo>
                  <a:cubicBezTo>
                    <a:pt x="6914" y="25030"/>
                    <a:pt x="6840" y="24993"/>
                    <a:pt x="6766" y="24956"/>
                  </a:cubicBezTo>
                  <a:lnTo>
                    <a:pt x="6581" y="24771"/>
                  </a:lnTo>
                  <a:cubicBezTo>
                    <a:pt x="6544" y="24734"/>
                    <a:pt x="6508" y="24623"/>
                    <a:pt x="6471" y="24586"/>
                  </a:cubicBezTo>
                  <a:cubicBezTo>
                    <a:pt x="6397" y="24549"/>
                    <a:pt x="6360" y="24438"/>
                    <a:pt x="6360" y="24401"/>
                  </a:cubicBezTo>
                  <a:cubicBezTo>
                    <a:pt x="6213" y="24144"/>
                    <a:pt x="6212" y="23961"/>
                    <a:pt x="6212" y="23957"/>
                  </a:cubicBezTo>
                  <a:lnTo>
                    <a:pt x="6212" y="23957"/>
                  </a:lnTo>
                  <a:cubicBezTo>
                    <a:pt x="6212" y="23961"/>
                    <a:pt x="6213" y="24145"/>
                    <a:pt x="6323" y="24438"/>
                  </a:cubicBezTo>
                  <a:cubicBezTo>
                    <a:pt x="6323" y="24475"/>
                    <a:pt x="6360" y="24586"/>
                    <a:pt x="6397" y="24660"/>
                  </a:cubicBezTo>
                  <a:cubicBezTo>
                    <a:pt x="6471" y="24771"/>
                    <a:pt x="6471" y="24808"/>
                    <a:pt x="6544" y="24882"/>
                  </a:cubicBezTo>
                  <a:cubicBezTo>
                    <a:pt x="6581" y="24993"/>
                    <a:pt x="6655" y="25030"/>
                    <a:pt x="6692" y="25140"/>
                  </a:cubicBezTo>
                  <a:cubicBezTo>
                    <a:pt x="6729" y="25214"/>
                    <a:pt x="6840" y="25251"/>
                    <a:pt x="6877" y="25362"/>
                  </a:cubicBezTo>
                  <a:cubicBezTo>
                    <a:pt x="6914" y="25399"/>
                    <a:pt x="7025" y="25510"/>
                    <a:pt x="7099" y="25547"/>
                  </a:cubicBezTo>
                  <a:cubicBezTo>
                    <a:pt x="7210" y="25584"/>
                    <a:pt x="7247" y="25621"/>
                    <a:pt x="7321" y="25695"/>
                  </a:cubicBezTo>
                  <a:cubicBezTo>
                    <a:pt x="7432" y="25732"/>
                    <a:pt x="7469" y="25769"/>
                    <a:pt x="7580" y="25769"/>
                  </a:cubicBezTo>
                  <a:cubicBezTo>
                    <a:pt x="7654" y="25806"/>
                    <a:pt x="7691" y="25806"/>
                    <a:pt x="7801" y="25880"/>
                  </a:cubicBezTo>
                  <a:cubicBezTo>
                    <a:pt x="7838" y="25917"/>
                    <a:pt x="7949" y="25917"/>
                    <a:pt x="7986" y="25917"/>
                  </a:cubicBezTo>
                  <a:cubicBezTo>
                    <a:pt x="7986" y="25954"/>
                    <a:pt x="7949" y="25954"/>
                    <a:pt x="7949" y="25991"/>
                  </a:cubicBezTo>
                  <a:cubicBezTo>
                    <a:pt x="6655" y="25954"/>
                    <a:pt x="5842" y="24401"/>
                    <a:pt x="5583" y="23588"/>
                  </a:cubicBezTo>
                  <a:cubicBezTo>
                    <a:pt x="5583" y="23588"/>
                    <a:pt x="5620" y="23514"/>
                    <a:pt x="5620" y="23403"/>
                  </a:cubicBezTo>
                  <a:cubicBezTo>
                    <a:pt x="5657" y="23366"/>
                    <a:pt x="5657" y="23292"/>
                    <a:pt x="5657" y="23218"/>
                  </a:cubicBezTo>
                  <a:cubicBezTo>
                    <a:pt x="5657" y="23144"/>
                    <a:pt x="5731" y="23033"/>
                    <a:pt x="5731" y="22959"/>
                  </a:cubicBezTo>
                  <a:cubicBezTo>
                    <a:pt x="5731" y="22848"/>
                    <a:pt x="5768" y="22774"/>
                    <a:pt x="5768" y="22626"/>
                  </a:cubicBezTo>
                  <a:lnTo>
                    <a:pt x="5768" y="22294"/>
                  </a:lnTo>
                  <a:lnTo>
                    <a:pt x="5768" y="21628"/>
                  </a:lnTo>
                  <a:cubicBezTo>
                    <a:pt x="5731" y="20630"/>
                    <a:pt x="5472" y="19780"/>
                    <a:pt x="5472" y="19780"/>
                  </a:cubicBezTo>
                  <a:lnTo>
                    <a:pt x="5472" y="20371"/>
                  </a:lnTo>
                  <a:cubicBezTo>
                    <a:pt x="5472" y="20741"/>
                    <a:pt x="5435" y="21148"/>
                    <a:pt x="5398" y="21628"/>
                  </a:cubicBezTo>
                  <a:cubicBezTo>
                    <a:pt x="5361" y="21850"/>
                    <a:pt x="5287" y="22072"/>
                    <a:pt x="5251" y="22257"/>
                  </a:cubicBezTo>
                  <a:cubicBezTo>
                    <a:pt x="5251" y="22368"/>
                    <a:pt x="5214" y="22442"/>
                    <a:pt x="5177" y="22553"/>
                  </a:cubicBezTo>
                  <a:cubicBezTo>
                    <a:pt x="5177" y="22590"/>
                    <a:pt x="5103" y="22663"/>
                    <a:pt x="5103" y="22737"/>
                  </a:cubicBezTo>
                  <a:lnTo>
                    <a:pt x="5066" y="22737"/>
                  </a:lnTo>
                  <a:cubicBezTo>
                    <a:pt x="4992" y="22737"/>
                    <a:pt x="4844" y="22663"/>
                    <a:pt x="4696" y="22626"/>
                  </a:cubicBezTo>
                  <a:cubicBezTo>
                    <a:pt x="4659" y="22626"/>
                    <a:pt x="4548" y="22590"/>
                    <a:pt x="4511" y="22590"/>
                  </a:cubicBezTo>
                  <a:cubicBezTo>
                    <a:pt x="4474" y="22590"/>
                    <a:pt x="4363" y="22553"/>
                    <a:pt x="4326" y="22479"/>
                  </a:cubicBezTo>
                  <a:cubicBezTo>
                    <a:pt x="4178" y="22442"/>
                    <a:pt x="4067" y="22405"/>
                    <a:pt x="3957" y="22294"/>
                  </a:cubicBezTo>
                  <a:cubicBezTo>
                    <a:pt x="3809" y="22257"/>
                    <a:pt x="3735" y="22183"/>
                    <a:pt x="3624" y="22109"/>
                  </a:cubicBezTo>
                  <a:cubicBezTo>
                    <a:pt x="3439" y="21998"/>
                    <a:pt x="3365" y="21850"/>
                    <a:pt x="3365" y="21850"/>
                  </a:cubicBezTo>
                  <a:lnTo>
                    <a:pt x="3365" y="21850"/>
                  </a:lnTo>
                  <a:cubicBezTo>
                    <a:pt x="3365" y="21850"/>
                    <a:pt x="3402" y="21998"/>
                    <a:pt x="3587" y="22183"/>
                  </a:cubicBezTo>
                  <a:lnTo>
                    <a:pt x="3883" y="22442"/>
                  </a:lnTo>
                  <a:cubicBezTo>
                    <a:pt x="3957" y="22553"/>
                    <a:pt x="4104" y="22626"/>
                    <a:pt x="4252" y="22737"/>
                  </a:cubicBezTo>
                  <a:cubicBezTo>
                    <a:pt x="4289" y="22774"/>
                    <a:pt x="4363" y="22811"/>
                    <a:pt x="4437" y="22848"/>
                  </a:cubicBezTo>
                  <a:cubicBezTo>
                    <a:pt x="4474" y="22922"/>
                    <a:pt x="4548" y="22959"/>
                    <a:pt x="4622" y="22959"/>
                  </a:cubicBezTo>
                  <a:cubicBezTo>
                    <a:pt x="4733" y="22996"/>
                    <a:pt x="4844" y="23033"/>
                    <a:pt x="4992" y="23107"/>
                  </a:cubicBezTo>
                  <a:cubicBezTo>
                    <a:pt x="2773" y="22737"/>
                    <a:pt x="2847" y="21813"/>
                    <a:pt x="2404" y="17377"/>
                  </a:cubicBezTo>
                  <a:cubicBezTo>
                    <a:pt x="2034" y="13606"/>
                    <a:pt x="3069" y="12644"/>
                    <a:pt x="2810" y="9798"/>
                  </a:cubicBezTo>
                  <a:cubicBezTo>
                    <a:pt x="2663" y="8504"/>
                    <a:pt x="1960" y="7321"/>
                    <a:pt x="1295" y="6470"/>
                  </a:cubicBezTo>
                  <a:cubicBezTo>
                    <a:pt x="296" y="5287"/>
                    <a:pt x="481" y="3550"/>
                    <a:pt x="1701" y="2662"/>
                  </a:cubicBezTo>
                  <a:cubicBezTo>
                    <a:pt x="3550" y="1294"/>
                    <a:pt x="5251" y="740"/>
                    <a:pt x="6766" y="740"/>
                  </a:cubicBezTo>
                  <a:close/>
                  <a:moveTo>
                    <a:pt x="6766" y="0"/>
                  </a:moveTo>
                  <a:cubicBezTo>
                    <a:pt x="4992" y="0"/>
                    <a:pt x="3143" y="703"/>
                    <a:pt x="1332" y="2071"/>
                  </a:cubicBezTo>
                  <a:cubicBezTo>
                    <a:pt x="629" y="2625"/>
                    <a:pt x="186" y="3402"/>
                    <a:pt x="75" y="4289"/>
                  </a:cubicBezTo>
                  <a:cubicBezTo>
                    <a:pt x="1" y="5213"/>
                    <a:pt x="222" y="6101"/>
                    <a:pt x="814" y="6803"/>
                  </a:cubicBezTo>
                  <a:cubicBezTo>
                    <a:pt x="1664" y="7801"/>
                    <a:pt x="2108" y="8762"/>
                    <a:pt x="2219" y="9761"/>
                  </a:cubicBezTo>
                  <a:cubicBezTo>
                    <a:pt x="2330" y="10981"/>
                    <a:pt x="2145" y="11831"/>
                    <a:pt x="2034" y="12792"/>
                  </a:cubicBezTo>
                  <a:cubicBezTo>
                    <a:pt x="1849" y="13938"/>
                    <a:pt x="1590" y="15195"/>
                    <a:pt x="1775" y="17340"/>
                  </a:cubicBezTo>
                  <a:cubicBezTo>
                    <a:pt x="1849" y="17635"/>
                    <a:pt x="1849" y="17968"/>
                    <a:pt x="1886" y="18301"/>
                  </a:cubicBezTo>
                  <a:cubicBezTo>
                    <a:pt x="2256" y="21998"/>
                    <a:pt x="2330" y="23255"/>
                    <a:pt x="4992" y="23662"/>
                  </a:cubicBezTo>
                  <a:cubicBezTo>
                    <a:pt x="5287" y="24549"/>
                    <a:pt x="6212" y="26545"/>
                    <a:pt x="8023" y="26545"/>
                  </a:cubicBezTo>
                  <a:lnTo>
                    <a:pt x="8319" y="26545"/>
                  </a:lnTo>
                  <a:cubicBezTo>
                    <a:pt x="8171" y="27359"/>
                    <a:pt x="8023" y="28505"/>
                    <a:pt x="8134" y="29540"/>
                  </a:cubicBezTo>
                  <a:cubicBezTo>
                    <a:pt x="8208" y="30390"/>
                    <a:pt x="8023" y="31684"/>
                    <a:pt x="7838" y="32904"/>
                  </a:cubicBezTo>
                  <a:cubicBezTo>
                    <a:pt x="7691" y="33940"/>
                    <a:pt x="7506" y="34975"/>
                    <a:pt x="7580" y="35714"/>
                  </a:cubicBezTo>
                  <a:cubicBezTo>
                    <a:pt x="7654" y="37895"/>
                    <a:pt x="9132" y="38080"/>
                    <a:pt x="9613" y="38117"/>
                  </a:cubicBezTo>
                  <a:lnTo>
                    <a:pt x="9909" y="38117"/>
                  </a:lnTo>
                  <a:cubicBezTo>
                    <a:pt x="10574" y="38117"/>
                    <a:pt x="12053" y="37821"/>
                    <a:pt x="12201" y="35492"/>
                  </a:cubicBezTo>
                  <a:cubicBezTo>
                    <a:pt x="12238" y="34753"/>
                    <a:pt x="12423" y="33755"/>
                    <a:pt x="12608" y="32646"/>
                  </a:cubicBezTo>
                  <a:cubicBezTo>
                    <a:pt x="12940" y="30871"/>
                    <a:pt x="13236" y="28764"/>
                    <a:pt x="13162" y="27359"/>
                  </a:cubicBezTo>
                  <a:cubicBezTo>
                    <a:pt x="13051" y="25917"/>
                    <a:pt x="13051" y="25030"/>
                    <a:pt x="13162" y="24475"/>
                  </a:cubicBezTo>
                  <a:cubicBezTo>
                    <a:pt x="13310" y="25067"/>
                    <a:pt x="13384" y="25880"/>
                    <a:pt x="13421" y="26324"/>
                  </a:cubicBezTo>
                  <a:cubicBezTo>
                    <a:pt x="13495" y="26804"/>
                    <a:pt x="13569" y="27211"/>
                    <a:pt x="13606" y="27618"/>
                  </a:cubicBezTo>
                  <a:cubicBezTo>
                    <a:pt x="13865" y="28838"/>
                    <a:pt x="13865" y="30427"/>
                    <a:pt x="13865" y="32017"/>
                  </a:cubicBezTo>
                  <a:cubicBezTo>
                    <a:pt x="13865" y="34938"/>
                    <a:pt x="13902" y="36638"/>
                    <a:pt x="14715" y="37267"/>
                  </a:cubicBezTo>
                  <a:cubicBezTo>
                    <a:pt x="15085" y="37600"/>
                    <a:pt x="15602" y="37748"/>
                    <a:pt x="16120" y="37748"/>
                  </a:cubicBezTo>
                  <a:cubicBezTo>
                    <a:pt x="16748" y="37748"/>
                    <a:pt x="17377" y="37489"/>
                    <a:pt x="17821" y="37008"/>
                  </a:cubicBezTo>
                  <a:cubicBezTo>
                    <a:pt x="18227" y="36601"/>
                    <a:pt x="18708" y="35862"/>
                    <a:pt x="18708" y="34605"/>
                  </a:cubicBezTo>
                  <a:lnTo>
                    <a:pt x="18708" y="32756"/>
                  </a:lnTo>
                  <a:cubicBezTo>
                    <a:pt x="18708" y="30132"/>
                    <a:pt x="18745" y="26878"/>
                    <a:pt x="18375" y="25214"/>
                  </a:cubicBezTo>
                  <a:cubicBezTo>
                    <a:pt x="18116" y="24253"/>
                    <a:pt x="18116" y="22811"/>
                    <a:pt x="18153" y="21443"/>
                  </a:cubicBezTo>
                  <a:cubicBezTo>
                    <a:pt x="18153" y="20112"/>
                    <a:pt x="18190" y="18671"/>
                    <a:pt x="18005" y="17598"/>
                  </a:cubicBezTo>
                  <a:cubicBezTo>
                    <a:pt x="17931" y="17081"/>
                    <a:pt x="17858" y="16341"/>
                    <a:pt x="17821" y="15528"/>
                  </a:cubicBezTo>
                  <a:cubicBezTo>
                    <a:pt x="17636" y="12829"/>
                    <a:pt x="17303" y="8725"/>
                    <a:pt x="15528" y="6064"/>
                  </a:cubicBezTo>
                  <a:cubicBezTo>
                    <a:pt x="12866" y="2108"/>
                    <a:pt x="9872" y="0"/>
                    <a:pt x="6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4573801" y="1696567"/>
              <a:ext cx="23086" cy="146388"/>
            </a:xfrm>
            <a:custGeom>
              <a:rect b="b" l="l" r="r" t="t"/>
              <a:pathLst>
                <a:path extrusionOk="0" h="6804" w="1073">
                  <a:moveTo>
                    <a:pt x="1" y="0"/>
                  </a:moveTo>
                  <a:cubicBezTo>
                    <a:pt x="1" y="0"/>
                    <a:pt x="38" y="111"/>
                    <a:pt x="111" y="296"/>
                  </a:cubicBezTo>
                  <a:cubicBezTo>
                    <a:pt x="111" y="444"/>
                    <a:pt x="185" y="555"/>
                    <a:pt x="185" y="666"/>
                  </a:cubicBezTo>
                  <a:lnTo>
                    <a:pt x="333" y="1073"/>
                  </a:lnTo>
                  <a:cubicBezTo>
                    <a:pt x="370" y="1220"/>
                    <a:pt x="407" y="1405"/>
                    <a:pt x="481" y="1590"/>
                  </a:cubicBezTo>
                  <a:cubicBezTo>
                    <a:pt x="518" y="1775"/>
                    <a:pt x="518" y="1960"/>
                    <a:pt x="555" y="2145"/>
                  </a:cubicBezTo>
                  <a:cubicBezTo>
                    <a:pt x="592" y="2330"/>
                    <a:pt x="592" y="2551"/>
                    <a:pt x="666" y="2736"/>
                  </a:cubicBezTo>
                  <a:cubicBezTo>
                    <a:pt x="666" y="2958"/>
                    <a:pt x="703" y="3143"/>
                    <a:pt x="703" y="3402"/>
                  </a:cubicBezTo>
                  <a:cubicBezTo>
                    <a:pt x="703" y="3624"/>
                    <a:pt x="740" y="3808"/>
                    <a:pt x="740" y="4030"/>
                  </a:cubicBezTo>
                  <a:cubicBezTo>
                    <a:pt x="740" y="4252"/>
                    <a:pt x="740" y="4437"/>
                    <a:pt x="777" y="4622"/>
                  </a:cubicBezTo>
                  <a:lnTo>
                    <a:pt x="777" y="5731"/>
                  </a:lnTo>
                  <a:lnTo>
                    <a:pt x="777" y="6803"/>
                  </a:lnTo>
                  <a:cubicBezTo>
                    <a:pt x="777" y="6803"/>
                    <a:pt x="888" y="6396"/>
                    <a:pt x="962" y="5731"/>
                  </a:cubicBezTo>
                  <a:cubicBezTo>
                    <a:pt x="962" y="5546"/>
                    <a:pt x="1036" y="5435"/>
                    <a:pt x="1036" y="5250"/>
                  </a:cubicBezTo>
                  <a:cubicBezTo>
                    <a:pt x="1036" y="5065"/>
                    <a:pt x="1073" y="4881"/>
                    <a:pt x="1073" y="4622"/>
                  </a:cubicBezTo>
                  <a:lnTo>
                    <a:pt x="1073" y="3993"/>
                  </a:lnTo>
                  <a:cubicBezTo>
                    <a:pt x="1073" y="3771"/>
                    <a:pt x="1073" y="3587"/>
                    <a:pt x="1036" y="3328"/>
                  </a:cubicBezTo>
                  <a:cubicBezTo>
                    <a:pt x="1036" y="3106"/>
                    <a:pt x="962" y="2921"/>
                    <a:pt x="962" y="2699"/>
                  </a:cubicBezTo>
                  <a:cubicBezTo>
                    <a:pt x="925" y="2477"/>
                    <a:pt x="888" y="2293"/>
                    <a:pt x="888" y="2034"/>
                  </a:cubicBezTo>
                  <a:cubicBezTo>
                    <a:pt x="851" y="1849"/>
                    <a:pt x="777" y="1627"/>
                    <a:pt x="740" y="1479"/>
                  </a:cubicBezTo>
                  <a:cubicBezTo>
                    <a:pt x="703" y="1294"/>
                    <a:pt x="592" y="1110"/>
                    <a:pt x="555" y="999"/>
                  </a:cubicBezTo>
                  <a:cubicBezTo>
                    <a:pt x="518" y="851"/>
                    <a:pt x="407" y="703"/>
                    <a:pt x="370" y="555"/>
                  </a:cubicBezTo>
                  <a:cubicBezTo>
                    <a:pt x="333" y="444"/>
                    <a:pt x="222" y="333"/>
                    <a:pt x="185" y="222"/>
                  </a:cubicBezTo>
                  <a:cubicBezTo>
                    <a:pt x="111" y="11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4601641" y="1746676"/>
              <a:ext cx="18309" cy="119344"/>
            </a:xfrm>
            <a:custGeom>
              <a:rect b="b" l="l" r="r" t="t"/>
              <a:pathLst>
                <a:path extrusionOk="0" h="5547" w="851">
                  <a:moveTo>
                    <a:pt x="1" y="1"/>
                  </a:moveTo>
                  <a:cubicBezTo>
                    <a:pt x="1" y="1"/>
                    <a:pt x="1" y="75"/>
                    <a:pt x="38" y="222"/>
                  </a:cubicBezTo>
                  <a:cubicBezTo>
                    <a:pt x="38" y="333"/>
                    <a:pt x="111" y="407"/>
                    <a:pt x="111" y="481"/>
                  </a:cubicBezTo>
                  <a:cubicBezTo>
                    <a:pt x="111" y="592"/>
                    <a:pt x="148" y="740"/>
                    <a:pt x="185" y="851"/>
                  </a:cubicBezTo>
                  <a:cubicBezTo>
                    <a:pt x="222" y="999"/>
                    <a:pt x="222" y="1147"/>
                    <a:pt x="296" y="1295"/>
                  </a:cubicBezTo>
                  <a:cubicBezTo>
                    <a:pt x="333" y="1405"/>
                    <a:pt x="333" y="1627"/>
                    <a:pt x="370" y="1738"/>
                  </a:cubicBezTo>
                  <a:cubicBezTo>
                    <a:pt x="407" y="1886"/>
                    <a:pt x="407" y="2071"/>
                    <a:pt x="407" y="2256"/>
                  </a:cubicBezTo>
                  <a:cubicBezTo>
                    <a:pt x="481" y="2441"/>
                    <a:pt x="481" y="2589"/>
                    <a:pt x="481" y="2773"/>
                  </a:cubicBezTo>
                  <a:cubicBezTo>
                    <a:pt x="481" y="2958"/>
                    <a:pt x="518" y="3069"/>
                    <a:pt x="518" y="3254"/>
                  </a:cubicBezTo>
                  <a:cubicBezTo>
                    <a:pt x="518" y="3439"/>
                    <a:pt x="518" y="3587"/>
                    <a:pt x="555" y="3772"/>
                  </a:cubicBezTo>
                  <a:cubicBezTo>
                    <a:pt x="555" y="3956"/>
                    <a:pt x="555" y="4104"/>
                    <a:pt x="592" y="4252"/>
                  </a:cubicBezTo>
                  <a:lnTo>
                    <a:pt x="592" y="4659"/>
                  </a:lnTo>
                  <a:cubicBezTo>
                    <a:pt x="592" y="5176"/>
                    <a:pt x="666" y="5546"/>
                    <a:pt x="666" y="5546"/>
                  </a:cubicBezTo>
                  <a:cubicBezTo>
                    <a:pt x="666" y="5546"/>
                    <a:pt x="740" y="5213"/>
                    <a:pt x="777" y="4659"/>
                  </a:cubicBezTo>
                  <a:cubicBezTo>
                    <a:pt x="851" y="4363"/>
                    <a:pt x="851" y="4104"/>
                    <a:pt x="851" y="3735"/>
                  </a:cubicBezTo>
                  <a:lnTo>
                    <a:pt x="851" y="3217"/>
                  </a:lnTo>
                  <a:cubicBezTo>
                    <a:pt x="851" y="2995"/>
                    <a:pt x="851" y="2847"/>
                    <a:pt x="777" y="2662"/>
                  </a:cubicBezTo>
                  <a:cubicBezTo>
                    <a:pt x="740" y="2293"/>
                    <a:pt x="703" y="1997"/>
                    <a:pt x="666" y="1664"/>
                  </a:cubicBezTo>
                  <a:cubicBezTo>
                    <a:pt x="592" y="1479"/>
                    <a:pt x="555" y="1332"/>
                    <a:pt x="518" y="1184"/>
                  </a:cubicBezTo>
                  <a:lnTo>
                    <a:pt x="370" y="777"/>
                  </a:lnTo>
                  <a:cubicBezTo>
                    <a:pt x="333" y="629"/>
                    <a:pt x="296" y="555"/>
                    <a:pt x="222" y="444"/>
                  </a:cubicBezTo>
                  <a:cubicBezTo>
                    <a:pt x="185" y="370"/>
                    <a:pt x="148" y="259"/>
                    <a:pt x="74" y="222"/>
                  </a:cubicBezTo>
                  <a:cubicBezTo>
                    <a:pt x="38" y="7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4549145" y="2173813"/>
              <a:ext cx="43762" cy="6390"/>
            </a:xfrm>
            <a:custGeom>
              <a:rect b="b" l="l" r="r" t="t"/>
              <a:pathLst>
                <a:path extrusionOk="0" h="297" w="2034">
                  <a:moveTo>
                    <a:pt x="999" y="1"/>
                  </a:moveTo>
                  <a:cubicBezTo>
                    <a:pt x="740" y="1"/>
                    <a:pt x="518" y="1"/>
                    <a:pt x="333" y="75"/>
                  </a:cubicBezTo>
                  <a:cubicBezTo>
                    <a:pt x="148" y="112"/>
                    <a:pt x="0" y="149"/>
                    <a:pt x="0" y="149"/>
                  </a:cubicBezTo>
                  <a:lnTo>
                    <a:pt x="333" y="149"/>
                  </a:lnTo>
                  <a:cubicBezTo>
                    <a:pt x="407" y="260"/>
                    <a:pt x="518" y="260"/>
                    <a:pt x="629" y="260"/>
                  </a:cubicBezTo>
                  <a:lnTo>
                    <a:pt x="999" y="260"/>
                  </a:lnTo>
                  <a:cubicBezTo>
                    <a:pt x="1257" y="260"/>
                    <a:pt x="1516" y="297"/>
                    <a:pt x="1701" y="297"/>
                  </a:cubicBezTo>
                  <a:lnTo>
                    <a:pt x="2034" y="297"/>
                  </a:lnTo>
                  <a:cubicBezTo>
                    <a:pt x="2034" y="297"/>
                    <a:pt x="1960" y="297"/>
                    <a:pt x="1923" y="260"/>
                  </a:cubicBezTo>
                  <a:cubicBezTo>
                    <a:pt x="1886" y="186"/>
                    <a:pt x="1812" y="186"/>
                    <a:pt x="1701" y="149"/>
                  </a:cubicBezTo>
                  <a:cubicBezTo>
                    <a:pt x="1664" y="149"/>
                    <a:pt x="1627" y="112"/>
                    <a:pt x="1553" y="112"/>
                  </a:cubicBezTo>
                  <a:cubicBezTo>
                    <a:pt x="1516" y="112"/>
                    <a:pt x="1479" y="75"/>
                    <a:pt x="1368" y="75"/>
                  </a:cubicBezTo>
                  <a:cubicBezTo>
                    <a:pt x="1331" y="75"/>
                    <a:pt x="1257" y="75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4685959" y="2169833"/>
              <a:ext cx="43762" cy="6390"/>
            </a:xfrm>
            <a:custGeom>
              <a:rect b="b" l="l" r="r" t="t"/>
              <a:pathLst>
                <a:path extrusionOk="0" h="297" w="2034">
                  <a:moveTo>
                    <a:pt x="1036" y="1"/>
                  </a:moveTo>
                  <a:cubicBezTo>
                    <a:pt x="740" y="1"/>
                    <a:pt x="518" y="75"/>
                    <a:pt x="333" y="149"/>
                  </a:cubicBezTo>
                  <a:cubicBezTo>
                    <a:pt x="148" y="186"/>
                    <a:pt x="0" y="297"/>
                    <a:pt x="0" y="297"/>
                  </a:cubicBezTo>
                  <a:cubicBezTo>
                    <a:pt x="0" y="297"/>
                    <a:pt x="148" y="297"/>
                    <a:pt x="333" y="260"/>
                  </a:cubicBezTo>
                  <a:cubicBezTo>
                    <a:pt x="444" y="186"/>
                    <a:pt x="518" y="186"/>
                    <a:pt x="666" y="186"/>
                  </a:cubicBezTo>
                  <a:lnTo>
                    <a:pt x="2034" y="186"/>
                  </a:lnTo>
                  <a:cubicBezTo>
                    <a:pt x="2034" y="186"/>
                    <a:pt x="1997" y="186"/>
                    <a:pt x="1960" y="149"/>
                  </a:cubicBezTo>
                  <a:cubicBezTo>
                    <a:pt x="1923" y="149"/>
                    <a:pt x="1812" y="112"/>
                    <a:pt x="1738" y="112"/>
                  </a:cubicBezTo>
                  <a:cubicBezTo>
                    <a:pt x="1664" y="112"/>
                    <a:pt x="1627" y="75"/>
                    <a:pt x="1590" y="75"/>
                  </a:cubicBezTo>
                  <a:cubicBezTo>
                    <a:pt x="1553" y="75"/>
                    <a:pt x="1479" y="75"/>
                    <a:pt x="1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4557901" y="1906554"/>
              <a:ext cx="42169" cy="11962"/>
            </a:xfrm>
            <a:custGeom>
              <a:rect b="b" l="l" r="r" t="t"/>
              <a:pathLst>
                <a:path extrusionOk="0" h="556" w="1960">
                  <a:moveTo>
                    <a:pt x="0" y="1"/>
                  </a:moveTo>
                  <a:cubicBezTo>
                    <a:pt x="0" y="1"/>
                    <a:pt x="0" y="38"/>
                    <a:pt x="37" y="112"/>
                  </a:cubicBezTo>
                  <a:lnTo>
                    <a:pt x="222" y="296"/>
                  </a:lnTo>
                  <a:cubicBezTo>
                    <a:pt x="296" y="333"/>
                    <a:pt x="333" y="333"/>
                    <a:pt x="370" y="370"/>
                  </a:cubicBezTo>
                  <a:cubicBezTo>
                    <a:pt x="407" y="407"/>
                    <a:pt x="481" y="407"/>
                    <a:pt x="555" y="481"/>
                  </a:cubicBezTo>
                  <a:cubicBezTo>
                    <a:pt x="592" y="481"/>
                    <a:pt x="703" y="518"/>
                    <a:pt x="740" y="518"/>
                  </a:cubicBezTo>
                  <a:cubicBezTo>
                    <a:pt x="777" y="518"/>
                    <a:pt x="887" y="555"/>
                    <a:pt x="924" y="555"/>
                  </a:cubicBezTo>
                  <a:lnTo>
                    <a:pt x="1331" y="555"/>
                  </a:lnTo>
                  <a:cubicBezTo>
                    <a:pt x="1479" y="555"/>
                    <a:pt x="1553" y="518"/>
                    <a:pt x="1664" y="481"/>
                  </a:cubicBezTo>
                  <a:cubicBezTo>
                    <a:pt x="1849" y="370"/>
                    <a:pt x="1960" y="296"/>
                    <a:pt x="1960" y="296"/>
                  </a:cubicBezTo>
                  <a:lnTo>
                    <a:pt x="1960" y="296"/>
                  </a:lnTo>
                  <a:cubicBezTo>
                    <a:pt x="1960" y="296"/>
                    <a:pt x="1812" y="296"/>
                    <a:pt x="1627" y="333"/>
                  </a:cubicBezTo>
                  <a:cubicBezTo>
                    <a:pt x="1627" y="370"/>
                    <a:pt x="1479" y="370"/>
                    <a:pt x="1405" y="370"/>
                  </a:cubicBezTo>
                  <a:cubicBezTo>
                    <a:pt x="1257" y="370"/>
                    <a:pt x="1146" y="370"/>
                    <a:pt x="1035" y="333"/>
                  </a:cubicBezTo>
                  <a:cubicBezTo>
                    <a:pt x="961" y="333"/>
                    <a:pt x="887" y="333"/>
                    <a:pt x="850" y="296"/>
                  </a:cubicBezTo>
                  <a:cubicBezTo>
                    <a:pt x="777" y="296"/>
                    <a:pt x="703" y="223"/>
                    <a:pt x="666" y="223"/>
                  </a:cubicBezTo>
                  <a:cubicBezTo>
                    <a:pt x="592" y="223"/>
                    <a:pt x="555" y="186"/>
                    <a:pt x="481" y="186"/>
                  </a:cubicBezTo>
                  <a:cubicBezTo>
                    <a:pt x="407" y="186"/>
                    <a:pt x="370" y="149"/>
                    <a:pt x="333" y="149"/>
                  </a:cubicBezTo>
                  <a:cubicBezTo>
                    <a:pt x="296" y="149"/>
                    <a:pt x="222" y="112"/>
                    <a:pt x="185" y="112"/>
                  </a:cubicBezTo>
                  <a:cubicBezTo>
                    <a:pt x="148" y="112"/>
                    <a:pt x="111" y="38"/>
                    <a:pt x="111" y="38"/>
                  </a:cubicBezTo>
                  <a:cubicBezTo>
                    <a:pt x="37" y="3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4489484" y="1889062"/>
              <a:ext cx="40599" cy="17513"/>
            </a:xfrm>
            <a:custGeom>
              <a:rect b="b" l="l" r="r" t="t"/>
              <a:pathLst>
                <a:path extrusionOk="0" h="814" w="1887">
                  <a:moveTo>
                    <a:pt x="1" y="0"/>
                  </a:moveTo>
                  <a:cubicBezTo>
                    <a:pt x="1" y="0"/>
                    <a:pt x="1" y="37"/>
                    <a:pt x="38" y="74"/>
                  </a:cubicBezTo>
                  <a:cubicBezTo>
                    <a:pt x="75" y="111"/>
                    <a:pt x="149" y="222"/>
                    <a:pt x="186" y="259"/>
                  </a:cubicBezTo>
                  <a:lnTo>
                    <a:pt x="333" y="407"/>
                  </a:lnTo>
                  <a:lnTo>
                    <a:pt x="444" y="555"/>
                  </a:lnTo>
                  <a:cubicBezTo>
                    <a:pt x="518" y="592"/>
                    <a:pt x="555" y="629"/>
                    <a:pt x="629" y="629"/>
                  </a:cubicBezTo>
                  <a:cubicBezTo>
                    <a:pt x="703" y="666"/>
                    <a:pt x="777" y="666"/>
                    <a:pt x="814" y="740"/>
                  </a:cubicBezTo>
                  <a:cubicBezTo>
                    <a:pt x="888" y="740"/>
                    <a:pt x="962" y="777"/>
                    <a:pt x="999" y="777"/>
                  </a:cubicBezTo>
                  <a:cubicBezTo>
                    <a:pt x="1073" y="777"/>
                    <a:pt x="1147" y="777"/>
                    <a:pt x="1184" y="814"/>
                  </a:cubicBezTo>
                  <a:lnTo>
                    <a:pt x="1553" y="814"/>
                  </a:lnTo>
                  <a:cubicBezTo>
                    <a:pt x="1738" y="777"/>
                    <a:pt x="1886" y="740"/>
                    <a:pt x="1886" y="740"/>
                  </a:cubicBezTo>
                  <a:cubicBezTo>
                    <a:pt x="1886" y="740"/>
                    <a:pt x="1738" y="740"/>
                    <a:pt x="1553" y="666"/>
                  </a:cubicBezTo>
                  <a:cubicBezTo>
                    <a:pt x="1553" y="592"/>
                    <a:pt x="1443" y="592"/>
                    <a:pt x="1332" y="555"/>
                  </a:cubicBezTo>
                  <a:cubicBezTo>
                    <a:pt x="1258" y="481"/>
                    <a:pt x="1110" y="481"/>
                    <a:pt x="962" y="444"/>
                  </a:cubicBezTo>
                  <a:cubicBezTo>
                    <a:pt x="925" y="444"/>
                    <a:pt x="814" y="407"/>
                    <a:pt x="777" y="407"/>
                  </a:cubicBezTo>
                  <a:cubicBezTo>
                    <a:pt x="740" y="370"/>
                    <a:pt x="703" y="370"/>
                    <a:pt x="592" y="296"/>
                  </a:cubicBezTo>
                  <a:cubicBezTo>
                    <a:pt x="555" y="259"/>
                    <a:pt x="518" y="259"/>
                    <a:pt x="444" y="222"/>
                  </a:cubicBezTo>
                  <a:cubicBezTo>
                    <a:pt x="407" y="185"/>
                    <a:pt x="370" y="185"/>
                    <a:pt x="333" y="111"/>
                  </a:cubicBezTo>
                  <a:cubicBezTo>
                    <a:pt x="259" y="74"/>
                    <a:pt x="222" y="74"/>
                    <a:pt x="186" y="74"/>
                  </a:cubicBezTo>
                  <a:cubicBezTo>
                    <a:pt x="112" y="74"/>
                    <a:pt x="112" y="37"/>
                    <a:pt x="75" y="37"/>
                  </a:cubicBezTo>
                  <a:cubicBezTo>
                    <a:pt x="3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4427434" y="1858833"/>
              <a:ext cx="34230" cy="15125"/>
            </a:xfrm>
            <a:custGeom>
              <a:rect b="b" l="l" r="r" t="t"/>
              <a:pathLst>
                <a:path extrusionOk="0" h="703" w="1591">
                  <a:moveTo>
                    <a:pt x="1" y="0"/>
                  </a:moveTo>
                  <a:cubicBezTo>
                    <a:pt x="1" y="0"/>
                    <a:pt x="1" y="37"/>
                    <a:pt x="75" y="37"/>
                  </a:cubicBezTo>
                  <a:lnTo>
                    <a:pt x="1" y="0"/>
                  </a:lnTo>
                  <a:close/>
                  <a:moveTo>
                    <a:pt x="75" y="37"/>
                  </a:moveTo>
                  <a:cubicBezTo>
                    <a:pt x="112" y="111"/>
                    <a:pt x="112" y="148"/>
                    <a:pt x="186" y="185"/>
                  </a:cubicBezTo>
                  <a:lnTo>
                    <a:pt x="297" y="296"/>
                  </a:lnTo>
                  <a:cubicBezTo>
                    <a:pt x="334" y="333"/>
                    <a:pt x="371" y="333"/>
                    <a:pt x="445" y="370"/>
                  </a:cubicBezTo>
                  <a:cubicBezTo>
                    <a:pt x="482" y="407"/>
                    <a:pt x="519" y="407"/>
                    <a:pt x="556" y="481"/>
                  </a:cubicBezTo>
                  <a:cubicBezTo>
                    <a:pt x="629" y="518"/>
                    <a:pt x="666" y="518"/>
                    <a:pt x="703" y="555"/>
                  </a:cubicBezTo>
                  <a:cubicBezTo>
                    <a:pt x="814" y="592"/>
                    <a:pt x="925" y="666"/>
                    <a:pt x="1036" y="666"/>
                  </a:cubicBezTo>
                  <a:cubicBezTo>
                    <a:pt x="1110" y="666"/>
                    <a:pt x="1221" y="703"/>
                    <a:pt x="1295" y="703"/>
                  </a:cubicBezTo>
                  <a:cubicBezTo>
                    <a:pt x="1480" y="703"/>
                    <a:pt x="1591" y="666"/>
                    <a:pt x="1591" y="666"/>
                  </a:cubicBezTo>
                  <a:cubicBezTo>
                    <a:pt x="1591" y="666"/>
                    <a:pt x="1480" y="592"/>
                    <a:pt x="1295" y="592"/>
                  </a:cubicBezTo>
                  <a:cubicBezTo>
                    <a:pt x="1221" y="555"/>
                    <a:pt x="1110" y="555"/>
                    <a:pt x="1036" y="518"/>
                  </a:cubicBezTo>
                  <a:cubicBezTo>
                    <a:pt x="925" y="481"/>
                    <a:pt x="851" y="481"/>
                    <a:pt x="740" y="407"/>
                  </a:cubicBezTo>
                  <a:lnTo>
                    <a:pt x="482" y="296"/>
                  </a:lnTo>
                  <a:cubicBezTo>
                    <a:pt x="371" y="222"/>
                    <a:pt x="297" y="185"/>
                    <a:pt x="223" y="148"/>
                  </a:cubicBezTo>
                  <a:cubicBezTo>
                    <a:pt x="186" y="111"/>
                    <a:pt x="112" y="37"/>
                    <a:pt x="75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4646177" y="1909738"/>
              <a:ext cx="43783" cy="10370"/>
            </a:xfrm>
            <a:custGeom>
              <a:rect b="b" l="l" r="r" t="t"/>
              <a:pathLst>
                <a:path extrusionOk="0" h="482" w="2035">
                  <a:moveTo>
                    <a:pt x="2034" y="1"/>
                  </a:moveTo>
                  <a:cubicBezTo>
                    <a:pt x="2034" y="1"/>
                    <a:pt x="1923" y="38"/>
                    <a:pt x="1739" y="75"/>
                  </a:cubicBezTo>
                  <a:cubicBezTo>
                    <a:pt x="1628" y="148"/>
                    <a:pt x="1554" y="148"/>
                    <a:pt x="1406" y="185"/>
                  </a:cubicBezTo>
                  <a:cubicBezTo>
                    <a:pt x="1258" y="185"/>
                    <a:pt x="1184" y="222"/>
                    <a:pt x="1036" y="222"/>
                  </a:cubicBezTo>
                  <a:lnTo>
                    <a:pt x="1" y="222"/>
                  </a:lnTo>
                  <a:cubicBezTo>
                    <a:pt x="1" y="222"/>
                    <a:pt x="75" y="222"/>
                    <a:pt x="112" y="259"/>
                  </a:cubicBezTo>
                  <a:cubicBezTo>
                    <a:pt x="149" y="296"/>
                    <a:pt x="260" y="370"/>
                    <a:pt x="334" y="407"/>
                  </a:cubicBezTo>
                  <a:cubicBezTo>
                    <a:pt x="371" y="407"/>
                    <a:pt x="445" y="444"/>
                    <a:pt x="482" y="444"/>
                  </a:cubicBezTo>
                  <a:cubicBezTo>
                    <a:pt x="518" y="444"/>
                    <a:pt x="629" y="481"/>
                    <a:pt x="666" y="481"/>
                  </a:cubicBezTo>
                  <a:lnTo>
                    <a:pt x="1073" y="481"/>
                  </a:lnTo>
                  <a:cubicBezTo>
                    <a:pt x="1184" y="481"/>
                    <a:pt x="1221" y="481"/>
                    <a:pt x="1258" y="444"/>
                  </a:cubicBezTo>
                  <a:cubicBezTo>
                    <a:pt x="1295" y="407"/>
                    <a:pt x="1406" y="370"/>
                    <a:pt x="1443" y="370"/>
                  </a:cubicBezTo>
                  <a:cubicBezTo>
                    <a:pt x="1591" y="333"/>
                    <a:pt x="1665" y="259"/>
                    <a:pt x="1775" y="222"/>
                  </a:cubicBezTo>
                  <a:cubicBezTo>
                    <a:pt x="1960" y="148"/>
                    <a:pt x="2034" y="1"/>
                    <a:pt x="2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" name="Google Shape;489;p22"/>
          <p:cNvGrpSpPr/>
          <p:nvPr/>
        </p:nvGrpSpPr>
        <p:grpSpPr>
          <a:xfrm rot="-567259">
            <a:off x="113687" y="3897776"/>
            <a:ext cx="1627945" cy="1245615"/>
            <a:chOff x="2447625" y="-401950"/>
            <a:chExt cx="2768200" cy="2118075"/>
          </a:xfrm>
        </p:grpSpPr>
        <p:sp>
          <p:nvSpPr>
            <p:cNvPr id="490" name="Google Shape;490;p22"/>
            <p:cNvSpPr/>
            <p:nvPr/>
          </p:nvSpPr>
          <p:spPr>
            <a:xfrm>
              <a:off x="2447625" y="-401950"/>
              <a:ext cx="2768200" cy="2118075"/>
            </a:xfrm>
            <a:custGeom>
              <a:rect b="b" l="l" r="r" t="t"/>
              <a:pathLst>
                <a:path extrusionOk="0" h="84723" w="110728">
                  <a:moveTo>
                    <a:pt x="8134" y="3384"/>
                  </a:moveTo>
                  <a:cubicBezTo>
                    <a:pt x="7986" y="3753"/>
                    <a:pt x="7912" y="4049"/>
                    <a:pt x="7764" y="4382"/>
                  </a:cubicBezTo>
                  <a:cubicBezTo>
                    <a:pt x="7616" y="4715"/>
                    <a:pt x="7505" y="5047"/>
                    <a:pt x="7320" y="5343"/>
                  </a:cubicBezTo>
                  <a:cubicBezTo>
                    <a:pt x="6988" y="6009"/>
                    <a:pt x="6618" y="6600"/>
                    <a:pt x="6174" y="7155"/>
                  </a:cubicBezTo>
                  <a:cubicBezTo>
                    <a:pt x="5768" y="7709"/>
                    <a:pt x="5324" y="8264"/>
                    <a:pt x="4806" y="8744"/>
                  </a:cubicBezTo>
                  <a:cubicBezTo>
                    <a:pt x="4585" y="8966"/>
                    <a:pt x="4289" y="9188"/>
                    <a:pt x="4030" y="9410"/>
                  </a:cubicBezTo>
                  <a:cubicBezTo>
                    <a:pt x="3734" y="9669"/>
                    <a:pt x="3475" y="9853"/>
                    <a:pt x="3143" y="10038"/>
                  </a:cubicBezTo>
                  <a:cubicBezTo>
                    <a:pt x="3660" y="9521"/>
                    <a:pt x="4141" y="9040"/>
                    <a:pt x="4622" y="8560"/>
                  </a:cubicBezTo>
                  <a:cubicBezTo>
                    <a:pt x="5065" y="8042"/>
                    <a:pt x="5546" y="7487"/>
                    <a:pt x="5952" y="6933"/>
                  </a:cubicBezTo>
                  <a:cubicBezTo>
                    <a:pt x="6396" y="6378"/>
                    <a:pt x="6766" y="5824"/>
                    <a:pt x="7099" y="5232"/>
                  </a:cubicBezTo>
                  <a:cubicBezTo>
                    <a:pt x="7468" y="4604"/>
                    <a:pt x="7801" y="4012"/>
                    <a:pt x="8134" y="3384"/>
                  </a:cubicBezTo>
                  <a:close/>
                  <a:moveTo>
                    <a:pt x="7950" y="961"/>
                  </a:moveTo>
                  <a:cubicBezTo>
                    <a:pt x="8243" y="961"/>
                    <a:pt x="8532" y="1008"/>
                    <a:pt x="8836" y="1054"/>
                  </a:cubicBezTo>
                  <a:cubicBezTo>
                    <a:pt x="9280" y="1165"/>
                    <a:pt x="9723" y="1350"/>
                    <a:pt x="10130" y="1572"/>
                  </a:cubicBezTo>
                  <a:cubicBezTo>
                    <a:pt x="9508" y="1301"/>
                    <a:pt x="8846" y="1130"/>
                    <a:pt x="8202" y="1130"/>
                  </a:cubicBezTo>
                  <a:cubicBezTo>
                    <a:pt x="7966" y="1130"/>
                    <a:pt x="7733" y="1153"/>
                    <a:pt x="7505" y="1202"/>
                  </a:cubicBezTo>
                  <a:cubicBezTo>
                    <a:pt x="7062" y="1313"/>
                    <a:pt x="6618" y="1424"/>
                    <a:pt x="6248" y="1646"/>
                  </a:cubicBezTo>
                  <a:cubicBezTo>
                    <a:pt x="6063" y="1757"/>
                    <a:pt x="5879" y="1942"/>
                    <a:pt x="5694" y="2016"/>
                  </a:cubicBezTo>
                  <a:cubicBezTo>
                    <a:pt x="5509" y="2164"/>
                    <a:pt x="5361" y="2348"/>
                    <a:pt x="5213" y="2496"/>
                  </a:cubicBezTo>
                  <a:cubicBezTo>
                    <a:pt x="4658" y="3199"/>
                    <a:pt x="4104" y="3938"/>
                    <a:pt x="3623" y="4604"/>
                  </a:cubicBezTo>
                  <a:cubicBezTo>
                    <a:pt x="3328" y="4973"/>
                    <a:pt x="3106" y="5343"/>
                    <a:pt x="2810" y="5676"/>
                  </a:cubicBezTo>
                  <a:cubicBezTo>
                    <a:pt x="2699" y="5861"/>
                    <a:pt x="2588" y="6045"/>
                    <a:pt x="2514" y="6230"/>
                  </a:cubicBezTo>
                  <a:cubicBezTo>
                    <a:pt x="2403" y="6415"/>
                    <a:pt x="2329" y="6637"/>
                    <a:pt x="2218" y="6822"/>
                  </a:cubicBezTo>
                  <a:cubicBezTo>
                    <a:pt x="1886" y="7635"/>
                    <a:pt x="1627" y="8486"/>
                    <a:pt x="1775" y="9373"/>
                  </a:cubicBezTo>
                  <a:cubicBezTo>
                    <a:pt x="1849" y="9780"/>
                    <a:pt x="2034" y="10223"/>
                    <a:pt x="2255" y="10519"/>
                  </a:cubicBezTo>
                  <a:cubicBezTo>
                    <a:pt x="2551" y="10889"/>
                    <a:pt x="2921" y="11147"/>
                    <a:pt x="3291" y="11369"/>
                  </a:cubicBezTo>
                  <a:cubicBezTo>
                    <a:pt x="2884" y="11184"/>
                    <a:pt x="2514" y="10963"/>
                    <a:pt x="2181" y="10593"/>
                  </a:cubicBezTo>
                  <a:cubicBezTo>
                    <a:pt x="1849" y="10260"/>
                    <a:pt x="1627" y="9853"/>
                    <a:pt x="1516" y="9373"/>
                  </a:cubicBezTo>
                  <a:cubicBezTo>
                    <a:pt x="1331" y="8449"/>
                    <a:pt x="1553" y="7524"/>
                    <a:pt x="1886" y="6711"/>
                  </a:cubicBezTo>
                  <a:cubicBezTo>
                    <a:pt x="1997" y="6452"/>
                    <a:pt x="2071" y="6267"/>
                    <a:pt x="2181" y="6045"/>
                  </a:cubicBezTo>
                  <a:cubicBezTo>
                    <a:pt x="2255" y="5861"/>
                    <a:pt x="2403" y="5639"/>
                    <a:pt x="2551" y="5454"/>
                  </a:cubicBezTo>
                  <a:cubicBezTo>
                    <a:pt x="2773" y="5084"/>
                    <a:pt x="3032" y="4715"/>
                    <a:pt x="3328" y="4345"/>
                  </a:cubicBezTo>
                  <a:cubicBezTo>
                    <a:pt x="3882" y="3605"/>
                    <a:pt x="4437" y="2903"/>
                    <a:pt x="4991" y="2238"/>
                  </a:cubicBezTo>
                  <a:cubicBezTo>
                    <a:pt x="5176" y="2090"/>
                    <a:pt x="5324" y="1905"/>
                    <a:pt x="5509" y="1757"/>
                  </a:cubicBezTo>
                  <a:cubicBezTo>
                    <a:pt x="5731" y="1720"/>
                    <a:pt x="5915" y="1572"/>
                    <a:pt x="6100" y="1461"/>
                  </a:cubicBezTo>
                  <a:cubicBezTo>
                    <a:pt x="6507" y="1239"/>
                    <a:pt x="6988" y="1091"/>
                    <a:pt x="7431" y="1017"/>
                  </a:cubicBezTo>
                  <a:cubicBezTo>
                    <a:pt x="7608" y="977"/>
                    <a:pt x="7780" y="961"/>
                    <a:pt x="7950" y="961"/>
                  </a:cubicBezTo>
                  <a:close/>
                  <a:moveTo>
                    <a:pt x="5324" y="13255"/>
                  </a:moveTo>
                  <a:cubicBezTo>
                    <a:pt x="5327" y="13257"/>
                    <a:pt x="5585" y="13442"/>
                    <a:pt x="6026" y="13772"/>
                  </a:cubicBezTo>
                  <a:cubicBezTo>
                    <a:pt x="6470" y="14105"/>
                    <a:pt x="7136" y="14512"/>
                    <a:pt x="7912" y="15066"/>
                  </a:cubicBezTo>
                  <a:cubicBezTo>
                    <a:pt x="8688" y="15621"/>
                    <a:pt x="9576" y="16212"/>
                    <a:pt x="10537" y="16915"/>
                  </a:cubicBezTo>
                  <a:cubicBezTo>
                    <a:pt x="11498" y="17617"/>
                    <a:pt x="12533" y="18357"/>
                    <a:pt x="13531" y="19096"/>
                  </a:cubicBezTo>
                  <a:cubicBezTo>
                    <a:pt x="14567" y="19836"/>
                    <a:pt x="15565" y="20575"/>
                    <a:pt x="16489" y="21314"/>
                  </a:cubicBezTo>
                  <a:cubicBezTo>
                    <a:pt x="17413" y="22017"/>
                    <a:pt x="18301" y="22682"/>
                    <a:pt x="19077" y="23237"/>
                  </a:cubicBezTo>
                  <a:cubicBezTo>
                    <a:pt x="19816" y="23791"/>
                    <a:pt x="20482" y="24309"/>
                    <a:pt x="20889" y="24642"/>
                  </a:cubicBezTo>
                  <a:cubicBezTo>
                    <a:pt x="21295" y="24974"/>
                    <a:pt x="21591" y="25196"/>
                    <a:pt x="21591" y="25196"/>
                  </a:cubicBezTo>
                  <a:cubicBezTo>
                    <a:pt x="21591" y="25196"/>
                    <a:pt x="21295" y="25011"/>
                    <a:pt x="20889" y="24679"/>
                  </a:cubicBezTo>
                  <a:cubicBezTo>
                    <a:pt x="20445" y="24346"/>
                    <a:pt x="19780" y="23939"/>
                    <a:pt x="19003" y="23385"/>
                  </a:cubicBezTo>
                  <a:cubicBezTo>
                    <a:pt x="18227" y="22830"/>
                    <a:pt x="17339" y="22239"/>
                    <a:pt x="16378" y="21536"/>
                  </a:cubicBezTo>
                  <a:cubicBezTo>
                    <a:pt x="15380" y="20834"/>
                    <a:pt x="14382" y="20094"/>
                    <a:pt x="13347" y="19355"/>
                  </a:cubicBezTo>
                  <a:cubicBezTo>
                    <a:pt x="12348" y="18616"/>
                    <a:pt x="11313" y="17876"/>
                    <a:pt x="10389" y="17137"/>
                  </a:cubicBezTo>
                  <a:cubicBezTo>
                    <a:pt x="9465" y="16471"/>
                    <a:pt x="8614" y="15769"/>
                    <a:pt x="7801" y="15214"/>
                  </a:cubicBezTo>
                  <a:cubicBezTo>
                    <a:pt x="7062" y="14660"/>
                    <a:pt x="6433" y="14142"/>
                    <a:pt x="6026" y="13809"/>
                  </a:cubicBezTo>
                  <a:cubicBezTo>
                    <a:pt x="5585" y="13442"/>
                    <a:pt x="5327" y="13257"/>
                    <a:pt x="5324" y="13255"/>
                  </a:cubicBezTo>
                  <a:close/>
                  <a:moveTo>
                    <a:pt x="9607" y="3388"/>
                  </a:moveTo>
                  <a:cubicBezTo>
                    <a:pt x="10896" y="3388"/>
                    <a:pt x="23670" y="12663"/>
                    <a:pt x="35640" y="21573"/>
                  </a:cubicBezTo>
                  <a:cubicBezTo>
                    <a:pt x="43369" y="27660"/>
                    <a:pt x="45370" y="30038"/>
                    <a:pt x="44684" y="30038"/>
                  </a:cubicBezTo>
                  <a:cubicBezTo>
                    <a:pt x="44320" y="30038"/>
                    <a:pt x="43200" y="29369"/>
                    <a:pt x="41777" y="28228"/>
                  </a:cubicBezTo>
                  <a:cubicBezTo>
                    <a:pt x="37673" y="24901"/>
                    <a:pt x="16489" y="10926"/>
                    <a:pt x="10722" y="5010"/>
                  </a:cubicBezTo>
                  <a:cubicBezTo>
                    <a:pt x="9627" y="3888"/>
                    <a:pt x="9307" y="3388"/>
                    <a:pt x="9607" y="3388"/>
                  </a:cubicBezTo>
                  <a:close/>
                  <a:moveTo>
                    <a:pt x="48469" y="31888"/>
                  </a:moveTo>
                  <a:lnTo>
                    <a:pt x="48469" y="31888"/>
                  </a:lnTo>
                  <a:cubicBezTo>
                    <a:pt x="50502" y="33515"/>
                    <a:pt x="52462" y="35252"/>
                    <a:pt x="54458" y="36916"/>
                  </a:cubicBezTo>
                  <a:cubicBezTo>
                    <a:pt x="56417" y="38654"/>
                    <a:pt x="58377" y="40354"/>
                    <a:pt x="60373" y="42018"/>
                  </a:cubicBezTo>
                  <a:cubicBezTo>
                    <a:pt x="62296" y="43719"/>
                    <a:pt x="64329" y="45382"/>
                    <a:pt x="66326" y="47046"/>
                  </a:cubicBezTo>
                  <a:cubicBezTo>
                    <a:pt x="68322" y="48747"/>
                    <a:pt x="70355" y="50373"/>
                    <a:pt x="72315" y="52037"/>
                  </a:cubicBezTo>
                  <a:cubicBezTo>
                    <a:pt x="70245" y="50521"/>
                    <a:pt x="68174" y="48895"/>
                    <a:pt x="66141" y="47268"/>
                  </a:cubicBezTo>
                  <a:cubicBezTo>
                    <a:pt x="64107" y="45678"/>
                    <a:pt x="62111" y="43940"/>
                    <a:pt x="60115" y="42277"/>
                  </a:cubicBezTo>
                  <a:cubicBezTo>
                    <a:pt x="58155" y="40576"/>
                    <a:pt x="56196" y="38875"/>
                    <a:pt x="54273" y="37101"/>
                  </a:cubicBezTo>
                  <a:lnTo>
                    <a:pt x="48469" y="31888"/>
                  </a:lnTo>
                  <a:close/>
                  <a:moveTo>
                    <a:pt x="77232" y="56030"/>
                  </a:moveTo>
                  <a:lnTo>
                    <a:pt x="84515" y="61354"/>
                  </a:lnTo>
                  <a:cubicBezTo>
                    <a:pt x="86992" y="63128"/>
                    <a:pt x="89395" y="64940"/>
                    <a:pt x="91835" y="66677"/>
                  </a:cubicBezTo>
                  <a:cubicBezTo>
                    <a:pt x="94239" y="68489"/>
                    <a:pt x="96679" y="70264"/>
                    <a:pt x="99119" y="72001"/>
                  </a:cubicBezTo>
                  <a:lnTo>
                    <a:pt x="106476" y="77288"/>
                  </a:lnTo>
                  <a:cubicBezTo>
                    <a:pt x="103999" y="75624"/>
                    <a:pt x="101485" y="73961"/>
                    <a:pt x="99008" y="72186"/>
                  </a:cubicBezTo>
                  <a:cubicBezTo>
                    <a:pt x="96494" y="70485"/>
                    <a:pt x="94091" y="68711"/>
                    <a:pt x="91651" y="66973"/>
                  </a:cubicBezTo>
                  <a:cubicBezTo>
                    <a:pt x="89211" y="65162"/>
                    <a:pt x="86807" y="63424"/>
                    <a:pt x="84404" y="61576"/>
                  </a:cubicBezTo>
                  <a:lnTo>
                    <a:pt x="80781" y="58840"/>
                  </a:lnTo>
                  <a:cubicBezTo>
                    <a:pt x="79598" y="57915"/>
                    <a:pt x="78415" y="56991"/>
                    <a:pt x="77232" y="56030"/>
                  </a:cubicBezTo>
                  <a:close/>
                  <a:moveTo>
                    <a:pt x="108509" y="76955"/>
                  </a:moveTo>
                  <a:cubicBezTo>
                    <a:pt x="108657" y="76955"/>
                    <a:pt x="108805" y="76955"/>
                    <a:pt x="108879" y="76992"/>
                  </a:cubicBezTo>
                  <a:cubicBezTo>
                    <a:pt x="109027" y="77029"/>
                    <a:pt x="109101" y="77103"/>
                    <a:pt x="109249" y="77177"/>
                  </a:cubicBezTo>
                  <a:lnTo>
                    <a:pt x="109470" y="77399"/>
                  </a:lnTo>
                  <a:cubicBezTo>
                    <a:pt x="109544" y="77510"/>
                    <a:pt x="109581" y="77547"/>
                    <a:pt x="109581" y="77658"/>
                  </a:cubicBezTo>
                  <a:cubicBezTo>
                    <a:pt x="109544" y="77658"/>
                    <a:pt x="109544" y="77695"/>
                    <a:pt x="109544" y="77695"/>
                  </a:cubicBezTo>
                  <a:cubicBezTo>
                    <a:pt x="109544" y="77695"/>
                    <a:pt x="109470" y="77695"/>
                    <a:pt x="109470" y="77658"/>
                  </a:cubicBezTo>
                  <a:cubicBezTo>
                    <a:pt x="109433" y="77584"/>
                    <a:pt x="109397" y="77547"/>
                    <a:pt x="109286" y="77510"/>
                  </a:cubicBezTo>
                  <a:cubicBezTo>
                    <a:pt x="109249" y="77473"/>
                    <a:pt x="109175" y="77399"/>
                    <a:pt x="109064" y="77325"/>
                  </a:cubicBezTo>
                  <a:lnTo>
                    <a:pt x="108805" y="77177"/>
                  </a:lnTo>
                  <a:cubicBezTo>
                    <a:pt x="108694" y="77140"/>
                    <a:pt x="108546" y="77140"/>
                    <a:pt x="108472" y="77140"/>
                  </a:cubicBezTo>
                  <a:lnTo>
                    <a:pt x="107881" y="77140"/>
                  </a:lnTo>
                  <a:cubicBezTo>
                    <a:pt x="107881" y="77140"/>
                    <a:pt x="107918" y="77140"/>
                    <a:pt x="107955" y="77103"/>
                  </a:cubicBezTo>
                  <a:cubicBezTo>
                    <a:pt x="107992" y="77029"/>
                    <a:pt x="108103" y="76992"/>
                    <a:pt x="108176" y="76992"/>
                  </a:cubicBezTo>
                  <a:cubicBezTo>
                    <a:pt x="108287" y="76955"/>
                    <a:pt x="108361" y="76955"/>
                    <a:pt x="108509" y="76955"/>
                  </a:cubicBezTo>
                  <a:close/>
                  <a:moveTo>
                    <a:pt x="5546" y="11147"/>
                  </a:moveTo>
                  <a:lnTo>
                    <a:pt x="5546" y="11147"/>
                  </a:lnTo>
                  <a:cubicBezTo>
                    <a:pt x="5546" y="11148"/>
                    <a:pt x="10537" y="14660"/>
                    <a:pt x="17413" y="19355"/>
                  </a:cubicBezTo>
                  <a:lnTo>
                    <a:pt x="13642" y="14401"/>
                  </a:lnTo>
                  <a:lnTo>
                    <a:pt x="19040" y="20464"/>
                  </a:lnTo>
                  <a:cubicBezTo>
                    <a:pt x="20630" y="21536"/>
                    <a:pt x="22294" y="22682"/>
                    <a:pt x="23994" y="23828"/>
                  </a:cubicBezTo>
                  <a:lnTo>
                    <a:pt x="20334" y="18653"/>
                  </a:lnTo>
                  <a:lnTo>
                    <a:pt x="25362" y="24827"/>
                  </a:lnTo>
                  <a:cubicBezTo>
                    <a:pt x="27137" y="26010"/>
                    <a:pt x="28911" y="27230"/>
                    <a:pt x="30723" y="28413"/>
                  </a:cubicBezTo>
                  <a:cubicBezTo>
                    <a:pt x="29429" y="26860"/>
                    <a:pt x="28209" y="25233"/>
                    <a:pt x="27026" y="23607"/>
                  </a:cubicBezTo>
                  <a:lnTo>
                    <a:pt x="27026" y="23607"/>
                  </a:lnTo>
                  <a:cubicBezTo>
                    <a:pt x="28800" y="25714"/>
                    <a:pt x="30575" y="27673"/>
                    <a:pt x="32497" y="29596"/>
                  </a:cubicBezTo>
                  <a:cubicBezTo>
                    <a:pt x="34235" y="30779"/>
                    <a:pt x="36047" y="31925"/>
                    <a:pt x="37747" y="33108"/>
                  </a:cubicBezTo>
                  <a:lnTo>
                    <a:pt x="33237" y="27784"/>
                  </a:lnTo>
                  <a:lnTo>
                    <a:pt x="39559" y="34291"/>
                  </a:lnTo>
                  <a:cubicBezTo>
                    <a:pt x="41223" y="35363"/>
                    <a:pt x="42775" y="36435"/>
                    <a:pt x="44365" y="37397"/>
                  </a:cubicBezTo>
                  <a:lnTo>
                    <a:pt x="40705" y="32923"/>
                  </a:lnTo>
                  <a:lnTo>
                    <a:pt x="45992" y="38395"/>
                  </a:lnTo>
                  <a:cubicBezTo>
                    <a:pt x="47655" y="39467"/>
                    <a:pt x="49171" y="40428"/>
                    <a:pt x="50613" y="41279"/>
                  </a:cubicBezTo>
                  <a:cubicBezTo>
                    <a:pt x="48838" y="39319"/>
                    <a:pt x="47138" y="37397"/>
                    <a:pt x="45474" y="35363"/>
                  </a:cubicBezTo>
                  <a:lnTo>
                    <a:pt x="45474" y="35363"/>
                  </a:lnTo>
                  <a:cubicBezTo>
                    <a:pt x="47729" y="37803"/>
                    <a:pt x="50059" y="40132"/>
                    <a:pt x="52462" y="42388"/>
                  </a:cubicBezTo>
                  <a:cubicBezTo>
                    <a:pt x="54273" y="43460"/>
                    <a:pt x="55789" y="44236"/>
                    <a:pt x="56787" y="44680"/>
                  </a:cubicBezTo>
                  <a:cubicBezTo>
                    <a:pt x="55604" y="43460"/>
                    <a:pt x="54384" y="42203"/>
                    <a:pt x="53238" y="40946"/>
                  </a:cubicBezTo>
                  <a:lnTo>
                    <a:pt x="53238" y="40946"/>
                  </a:lnTo>
                  <a:cubicBezTo>
                    <a:pt x="54865" y="42388"/>
                    <a:pt x="56417" y="43830"/>
                    <a:pt x="58081" y="45197"/>
                  </a:cubicBezTo>
                  <a:cubicBezTo>
                    <a:pt x="58747" y="45493"/>
                    <a:pt x="59523" y="45863"/>
                    <a:pt x="60373" y="46344"/>
                  </a:cubicBezTo>
                  <a:cubicBezTo>
                    <a:pt x="59301" y="45124"/>
                    <a:pt x="58192" y="43904"/>
                    <a:pt x="57120" y="42720"/>
                  </a:cubicBezTo>
                  <a:lnTo>
                    <a:pt x="57120" y="42720"/>
                  </a:lnTo>
                  <a:cubicBezTo>
                    <a:pt x="58710" y="44199"/>
                    <a:pt x="60299" y="45678"/>
                    <a:pt x="61889" y="47231"/>
                  </a:cubicBezTo>
                  <a:cubicBezTo>
                    <a:pt x="62703" y="47748"/>
                    <a:pt x="63627" y="48303"/>
                    <a:pt x="64551" y="48895"/>
                  </a:cubicBezTo>
                  <a:lnTo>
                    <a:pt x="61667" y="45345"/>
                  </a:lnTo>
                  <a:lnTo>
                    <a:pt x="65919" y="49745"/>
                  </a:lnTo>
                  <a:cubicBezTo>
                    <a:pt x="76271" y="56474"/>
                    <a:pt x="92353" y="68674"/>
                    <a:pt x="103111" y="77029"/>
                  </a:cubicBezTo>
                  <a:cubicBezTo>
                    <a:pt x="103296" y="76844"/>
                    <a:pt x="103481" y="76623"/>
                    <a:pt x="103629" y="76364"/>
                  </a:cubicBezTo>
                  <a:lnTo>
                    <a:pt x="103629" y="76364"/>
                  </a:lnTo>
                  <a:cubicBezTo>
                    <a:pt x="103555" y="76623"/>
                    <a:pt x="103481" y="76955"/>
                    <a:pt x="103333" y="77214"/>
                  </a:cubicBezTo>
                  <a:cubicBezTo>
                    <a:pt x="103518" y="77362"/>
                    <a:pt x="103703" y="77510"/>
                    <a:pt x="103888" y="77695"/>
                  </a:cubicBezTo>
                  <a:cubicBezTo>
                    <a:pt x="104073" y="77510"/>
                    <a:pt x="104221" y="77288"/>
                    <a:pt x="104295" y="76992"/>
                  </a:cubicBezTo>
                  <a:lnTo>
                    <a:pt x="104295" y="76992"/>
                  </a:lnTo>
                  <a:cubicBezTo>
                    <a:pt x="104258" y="77288"/>
                    <a:pt x="104221" y="77547"/>
                    <a:pt x="104073" y="77843"/>
                  </a:cubicBezTo>
                  <a:cubicBezTo>
                    <a:pt x="104295" y="78027"/>
                    <a:pt x="104516" y="78212"/>
                    <a:pt x="104775" y="78323"/>
                  </a:cubicBezTo>
                  <a:cubicBezTo>
                    <a:pt x="104960" y="78138"/>
                    <a:pt x="105071" y="77954"/>
                    <a:pt x="105219" y="77732"/>
                  </a:cubicBezTo>
                  <a:lnTo>
                    <a:pt x="105219" y="77732"/>
                  </a:lnTo>
                  <a:cubicBezTo>
                    <a:pt x="105182" y="78027"/>
                    <a:pt x="105145" y="78249"/>
                    <a:pt x="104997" y="78508"/>
                  </a:cubicBezTo>
                  <a:cubicBezTo>
                    <a:pt x="105182" y="78656"/>
                    <a:pt x="105404" y="78841"/>
                    <a:pt x="105589" y="78989"/>
                  </a:cubicBezTo>
                  <a:cubicBezTo>
                    <a:pt x="105773" y="78767"/>
                    <a:pt x="105921" y="78508"/>
                    <a:pt x="105995" y="78212"/>
                  </a:cubicBezTo>
                  <a:lnTo>
                    <a:pt x="105995" y="78212"/>
                  </a:lnTo>
                  <a:cubicBezTo>
                    <a:pt x="105995" y="78508"/>
                    <a:pt x="105958" y="78841"/>
                    <a:pt x="105810" y="79137"/>
                  </a:cubicBezTo>
                  <a:cubicBezTo>
                    <a:pt x="105958" y="79211"/>
                    <a:pt x="106106" y="79321"/>
                    <a:pt x="106217" y="79432"/>
                  </a:cubicBezTo>
                  <a:cubicBezTo>
                    <a:pt x="106439" y="79137"/>
                    <a:pt x="106624" y="78693"/>
                    <a:pt x="106661" y="78287"/>
                  </a:cubicBezTo>
                  <a:lnTo>
                    <a:pt x="106661" y="78287"/>
                  </a:lnTo>
                  <a:cubicBezTo>
                    <a:pt x="106624" y="78693"/>
                    <a:pt x="106513" y="79137"/>
                    <a:pt x="106291" y="79543"/>
                  </a:cubicBezTo>
                  <a:cubicBezTo>
                    <a:pt x="105958" y="80172"/>
                    <a:pt x="105367" y="80837"/>
                    <a:pt x="104405" y="81355"/>
                  </a:cubicBezTo>
                  <a:cubicBezTo>
                    <a:pt x="91244" y="69524"/>
                    <a:pt x="67287" y="54403"/>
                    <a:pt x="48025" y="42240"/>
                  </a:cubicBezTo>
                  <a:cubicBezTo>
                    <a:pt x="41629" y="38210"/>
                    <a:pt x="35603" y="34402"/>
                    <a:pt x="30908" y="31296"/>
                  </a:cubicBezTo>
                  <a:lnTo>
                    <a:pt x="29836" y="30557"/>
                  </a:lnTo>
                  <a:cubicBezTo>
                    <a:pt x="26028" y="27636"/>
                    <a:pt x="14345" y="18616"/>
                    <a:pt x="5546" y="11147"/>
                  </a:cubicBezTo>
                  <a:close/>
                  <a:moveTo>
                    <a:pt x="107511" y="77584"/>
                  </a:moveTo>
                  <a:cubicBezTo>
                    <a:pt x="107585" y="78582"/>
                    <a:pt x="107363" y="79543"/>
                    <a:pt x="106735" y="80357"/>
                  </a:cubicBezTo>
                  <a:cubicBezTo>
                    <a:pt x="106476" y="80800"/>
                    <a:pt x="106106" y="81170"/>
                    <a:pt x="105736" y="81392"/>
                  </a:cubicBezTo>
                  <a:cubicBezTo>
                    <a:pt x="105552" y="81540"/>
                    <a:pt x="105330" y="81614"/>
                    <a:pt x="105108" y="81762"/>
                  </a:cubicBezTo>
                  <a:cubicBezTo>
                    <a:pt x="104849" y="81835"/>
                    <a:pt x="104627" y="81946"/>
                    <a:pt x="104405" y="81983"/>
                  </a:cubicBezTo>
                  <a:cubicBezTo>
                    <a:pt x="104812" y="81762"/>
                    <a:pt x="105219" y="81466"/>
                    <a:pt x="105552" y="81207"/>
                  </a:cubicBezTo>
                  <a:cubicBezTo>
                    <a:pt x="105921" y="80911"/>
                    <a:pt x="106217" y="80541"/>
                    <a:pt x="106476" y="80172"/>
                  </a:cubicBezTo>
                  <a:cubicBezTo>
                    <a:pt x="106772" y="79802"/>
                    <a:pt x="106956" y="79395"/>
                    <a:pt x="107141" y="78989"/>
                  </a:cubicBezTo>
                  <a:cubicBezTo>
                    <a:pt x="107252" y="78508"/>
                    <a:pt x="107400" y="78064"/>
                    <a:pt x="107511" y="77584"/>
                  </a:cubicBezTo>
                  <a:close/>
                  <a:moveTo>
                    <a:pt x="104036" y="82353"/>
                  </a:moveTo>
                  <a:cubicBezTo>
                    <a:pt x="103962" y="82501"/>
                    <a:pt x="103962" y="82649"/>
                    <a:pt x="104036" y="82760"/>
                  </a:cubicBezTo>
                  <a:cubicBezTo>
                    <a:pt x="104036" y="82908"/>
                    <a:pt x="104073" y="83019"/>
                    <a:pt x="104110" y="83129"/>
                  </a:cubicBezTo>
                  <a:cubicBezTo>
                    <a:pt x="104184" y="83277"/>
                    <a:pt x="104221" y="83388"/>
                    <a:pt x="104295" y="83462"/>
                  </a:cubicBezTo>
                  <a:cubicBezTo>
                    <a:pt x="104405" y="83573"/>
                    <a:pt x="104479" y="83647"/>
                    <a:pt x="104590" y="83795"/>
                  </a:cubicBezTo>
                  <a:cubicBezTo>
                    <a:pt x="104295" y="83684"/>
                    <a:pt x="104073" y="83462"/>
                    <a:pt x="103962" y="83203"/>
                  </a:cubicBezTo>
                  <a:cubicBezTo>
                    <a:pt x="103925" y="83055"/>
                    <a:pt x="103888" y="82908"/>
                    <a:pt x="103888" y="82760"/>
                  </a:cubicBezTo>
                  <a:cubicBezTo>
                    <a:pt x="103925" y="82649"/>
                    <a:pt x="103925" y="82464"/>
                    <a:pt x="104036" y="82353"/>
                  </a:cubicBezTo>
                  <a:close/>
                  <a:moveTo>
                    <a:pt x="108855" y="78198"/>
                  </a:moveTo>
                  <a:cubicBezTo>
                    <a:pt x="109046" y="78198"/>
                    <a:pt x="109237" y="78303"/>
                    <a:pt x="109360" y="78471"/>
                  </a:cubicBezTo>
                  <a:cubicBezTo>
                    <a:pt x="109581" y="79174"/>
                    <a:pt x="109470" y="80135"/>
                    <a:pt x="108990" y="81133"/>
                  </a:cubicBezTo>
                  <a:cubicBezTo>
                    <a:pt x="108509" y="82020"/>
                    <a:pt x="107955" y="82686"/>
                    <a:pt x="107363" y="83092"/>
                  </a:cubicBezTo>
                  <a:cubicBezTo>
                    <a:pt x="107141" y="83277"/>
                    <a:pt x="106846" y="83425"/>
                    <a:pt x="106587" y="83573"/>
                  </a:cubicBezTo>
                  <a:cubicBezTo>
                    <a:pt x="106106" y="83795"/>
                    <a:pt x="105552" y="83943"/>
                    <a:pt x="105034" y="83943"/>
                  </a:cubicBezTo>
                  <a:cubicBezTo>
                    <a:pt x="105552" y="83869"/>
                    <a:pt x="106032" y="83684"/>
                    <a:pt x="106439" y="83462"/>
                  </a:cubicBezTo>
                  <a:cubicBezTo>
                    <a:pt x="106069" y="83277"/>
                    <a:pt x="105884" y="82723"/>
                    <a:pt x="105921" y="82353"/>
                  </a:cubicBezTo>
                  <a:cubicBezTo>
                    <a:pt x="108324" y="80985"/>
                    <a:pt x="108250" y="78952"/>
                    <a:pt x="108250" y="78952"/>
                  </a:cubicBezTo>
                  <a:cubicBezTo>
                    <a:pt x="108315" y="78410"/>
                    <a:pt x="108584" y="78198"/>
                    <a:pt x="108855" y="78198"/>
                  </a:cubicBezTo>
                  <a:close/>
                  <a:moveTo>
                    <a:pt x="7765" y="1"/>
                  </a:moveTo>
                  <a:cubicBezTo>
                    <a:pt x="6005" y="1"/>
                    <a:pt x="5072" y="1191"/>
                    <a:pt x="4917" y="1424"/>
                  </a:cubicBezTo>
                  <a:lnTo>
                    <a:pt x="1146" y="6193"/>
                  </a:lnTo>
                  <a:lnTo>
                    <a:pt x="1109" y="6230"/>
                  </a:lnTo>
                  <a:cubicBezTo>
                    <a:pt x="0" y="9003"/>
                    <a:pt x="1146" y="10926"/>
                    <a:pt x="1886" y="11739"/>
                  </a:cubicBezTo>
                  <a:cubicBezTo>
                    <a:pt x="2181" y="12072"/>
                    <a:pt x="2403" y="12183"/>
                    <a:pt x="2403" y="12257"/>
                  </a:cubicBezTo>
                  <a:lnTo>
                    <a:pt x="30316" y="32184"/>
                  </a:lnTo>
                  <a:cubicBezTo>
                    <a:pt x="35048" y="35252"/>
                    <a:pt x="41075" y="39097"/>
                    <a:pt x="47471" y="43127"/>
                  </a:cubicBezTo>
                  <a:cubicBezTo>
                    <a:pt x="66732" y="55217"/>
                    <a:pt x="90689" y="70338"/>
                    <a:pt x="103629" y="82020"/>
                  </a:cubicBezTo>
                  <a:cubicBezTo>
                    <a:pt x="103444" y="82945"/>
                    <a:pt x="103666" y="83647"/>
                    <a:pt x="104036" y="84054"/>
                  </a:cubicBezTo>
                  <a:cubicBezTo>
                    <a:pt x="104221" y="84312"/>
                    <a:pt x="104479" y="84497"/>
                    <a:pt x="104775" y="84571"/>
                  </a:cubicBezTo>
                  <a:cubicBezTo>
                    <a:pt x="105038" y="84672"/>
                    <a:pt x="105330" y="84723"/>
                    <a:pt x="105640" y="84723"/>
                  </a:cubicBezTo>
                  <a:cubicBezTo>
                    <a:pt x="107031" y="84723"/>
                    <a:pt x="108782" y="83700"/>
                    <a:pt x="109840" y="81614"/>
                  </a:cubicBezTo>
                  <a:cubicBezTo>
                    <a:pt x="110727" y="79876"/>
                    <a:pt x="110580" y="77917"/>
                    <a:pt x="109581" y="76992"/>
                  </a:cubicBezTo>
                  <a:cubicBezTo>
                    <a:pt x="109215" y="76667"/>
                    <a:pt x="108771" y="76498"/>
                    <a:pt x="108304" y="76498"/>
                  </a:cubicBezTo>
                  <a:cubicBezTo>
                    <a:pt x="107922" y="76498"/>
                    <a:pt x="107524" y="76611"/>
                    <a:pt x="107141" y="76844"/>
                  </a:cubicBezTo>
                  <a:cubicBezTo>
                    <a:pt x="83369" y="61243"/>
                    <a:pt x="63109" y="43423"/>
                    <a:pt x="49726" y="31666"/>
                  </a:cubicBezTo>
                  <a:cubicBezTo>
                    <a:pt x="44106" y="26712"/>
                    <a:pt x="39633" y="22830"/>
                    <a:pt x="36564" y="20427"/>
                  </a:cubicBezTo>
                  <a:cubicBezTo>
                    <a:pt x="26065" y="12441"/>
                    <a:pt x="10685" y="1017"/>
                    <a:pt x="10537" y="870"/>
                  </a:cubicBezTo>
                  <a:lnTo>
                    <a:pt x="10500" y="833"/>
                  </a:lnTo>
                  <a:cubicBezTo>
                    <a:pt x="9432" y="221"/>
                    <a:pt x="8522" y="1"/>
                    <a:pt x="77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4382100" y="1069025"/>
              <a:ext cx="689550" cy="516700"/>
            </a:xfrm>
            <a:custGeom>
              <a:rect b="b" l="l" r="r" t="t"/>
              <a:pathLst>
                <a:path extrusionOk="0" h="20668" w="27582">
                  <a:moveTo>
                    <a:pt x="1" y="1"/>
                  </a:moveTo>
                  <a:cubicBezTo>
                    <a:pt x="2256" y="1738"/>
                    <a:pt x="4511" y="3513"/>
                    <a:pt x="6840" y="5214"/>
                  </a:cubicBezTo>
                  <a:lnTo>
                    <a:pt x="13754" y="10389"/>
                  </a:lnTo>
                  <a:lnTo>
                    <a:pt x="27581" y="20667"/>
                  </a:lnTo>
                  <a:cubicBezTo>
                    <a:pt x="25400" y="18745"/>
                    <a:pt x="23218" y="16896"/>
                    <a:pt x="20963" y="15122"/>
                  </a:cubicBezTo>
                  <a:cubicBezTo>
                    <a:pt x="18708" y="13310"/>
                    <a:pt x="16453" y="11536"/>
                    <a:pt x="14124" y="9835"/>
                  </a:cubicBezTo>
                  <a:cubicBezTo>
                    <a:pt x="11832" y="8134"/>
                    <a:pt x="9502" y="6471"/>
                    <a:pt x="7136" y="4807"/>
                  </a:cubicBezTo>
                  <a:cubicBezTo>
                    <a:pt x="4770" y="3143"/>
                    <a:pt x="2367" y="151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3839575" y="751075"/>
              <a:ext cx="499125" cy="327225"/>
            </a:xfrm>
            <a:custGeom>
              <a:rect b="b" l="l" r="r" t="t"/>
              <a:pathLst>
                <a:path extrusionOk="0" h="13089" w="19965">
                  <a:moveTo>
                    <a:pt x="0" y="1"/>
                  </a:moveTo>
                  <a:lnTo>
                    <a:pt x="4991" y="3291"/>
                  </a:lnTo>
                  <a:lnTo>
                    <a:pt x="9982" y="6582"/>
                  </a:lnTo>
                  <a:lnTo>
                    <a:pt x="19964" y="13088"/>
                  </a:lnTo>
                  <a:cubicBezTo>
                    <a:pt x="18411" y="11868"/>
                    <a:pt x="16748" y="10722"/>
                    <a:pt x="15121" y="9613"/>
                  </a:cubicBezTo>
                  <a:cubicBezTo>
                    <a:pt x="13494" y="8467"/>
                    <a:pt x="11831" y="7395"/>
                    <a:pt x="10167" y="6286"/>
                  </a:cubicBezTo>
                  <a:cubicBezTo>
                    <a:pt x="8503" y="5214"/>
                    <a:pt x="6840" y="4178"/>
                    <a:pt x="5139" y="3069"/>
                  </a:cubicBezTo>
                  <a:cubicBezTo>
                    <a:pt x="3438" y="2034"/>
                    <a:pt x="1701" y="96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3" name="Google Shape;493;p22"/>
          <p:cNvGrpSpPr/>
          <p:nvPr/>
        </p:nvGrpSpPr>
        <p:grpSpPr>
          <a:xfrm flipH="1">
            <a:off x="12" y="-9125"/>
            <a:ext cx="1067709" cy="713900"/>
            <a:chOff x="8008752" y="70777"/>
            <a:chExt cx="1067709" cy="713900"/>
          </a:xfrm>
        </p:grpSpPr>
        <p:sp>
          <p:nvSpPr>
            <p:cNvPr id="494" name="Google Shape;494;p22"/>
            <p:cNvSpPr/>
            <p:nvPr/>
          </p:nvSpPr>
          <p:spPr>
            <a:xfrm>
              <a:off x="8816061" y="5368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2"/>
            <p:cNvSpPr/>
            <p:nvPr/>
          </p:nvSpPr>
          <p:spPr>
            <a:xfrm>
              <a:off x="8288506" y="518428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8008752" y="707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23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00" name="Google Shape;500;p23"/>
          <p:cNvSpPr txBox="1"/>
          <p:nvPr>
            <p:ph idx="1" type="subTitle"/>
          </p:nvPr>
        </p:nvSpPr>
        <p:spPr>
          <a:xfrm>
            <a:off x="937626" y="2838053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23"/>
          <p:cNvSpPr txBox="1"/>
          <p:nvPr>
            <p:ph idx="2" type="subTitle"/>
          </p:nvPr>
        </p:nvSpPr>
        <p:spPr>
          <a:xfrm>
            <a:off x="3484347" y="2838053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23"/>
          <p:cNvSpPr txBox="1"/>
          <p:nvPr>
            <p:ph idx="3" type="subTitle"/>
          </p:nvPr>
        </p:nvSpPr>
        <p:spPr>
          <a:xfrm>
            <a:off x="6031074" y="2838053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03" name="Google Shape;503;p23"/>
          <p:cNvSpPr txBox="1"/>
          <p:nvPr>
            <p:ph idx="4" type="subTitle"/>
          </p:nvPr>
        </p:nvSpPr>
        <p:spPr>
          <a:xfrm>
            <a:off x="937625" y="238347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04" name="Google Shape;504;p23"/>
          <p:cNvSpPr txBox="1"/>
          <p:nvPr>
            <p:ph idx="5" type="subTitle"/>
          </p:nvPr>
        </p:nvSpPr>
        <p:spPr>
          <a:xfrm>
            <a:off x="3484350" y="238347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05" name="Google Shape;505;p23"/>
          <p:cNvSpPr txBox="1"/>
          <p:nvPr>
            <p:ph idx="6" type="subTitle"/>
          </p:nvPr>
        </p:nvSpPr>
        <p:spPr>
          <a:xfrm>
            <a:off x="6031075" y="238347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506" name="Google Shape;506;p23"/>
          <p:cNvGrpSpPr/>
          <p:nvPr/>
        </p:nvGrpSpPr>
        <p:grpSpPr>
          <a:xfrm flipH="1">
            <a:off x="8109888" y="201261"/>
            <a:ext cx="800207" cy="554420"/>
            <a:chOff x="4441763" y="3545136"/>
            <a:chExt cx="800207" cy="554420"/>
          </a:xfrm>
        </p:grpSpPr>
        <p:sp>
          <p:nvSpPr>
            <p:cNvPr id="507" name="Google Shape;507;p23"/>
            <p:cNvSpPr/>
            <p:nvPr/>
          </p:nvSpPr>
          <p:spPr>
            <a:xfrm>
              <a:off x="4441763" y="3545136"/>
              <a:ext cx="800207" cy="554420"/>
            </a:xfrm>
            <a:custGeom>
              <a:rect b="b" l="l" r="r" t="t"/>
              <a:pathLst>
                <a:path extrusionOk="0" h="25769" w="37193">
                  <a:moveTo>
                    <a:pt x="17414" y="629"/>
                  </a:moveTo>
                  <a:cubicBezTo>
                    <a:pt x="22035" y="629"/>
                    <a:pt x="25843" y="2773"/>
                    <a:pt x="28727" y="6433"/>
                  </a:cubicBezTo>
                  <a:cubicBezTo>
                    <a:pt x="31795" y="10315"/>
                    <a:pt x="29984" y="14826"/>
                    <a:pt x="29984" y="14826"/>
                  </a:cubicBezTo>
                  <a:cubicBezTo>
                    <a:pt x="29984" y="14826"/>
                    <a:pt x="33496" y="15528"/>
                    <a:pt x="35307" y="16859"/>
                  </a:cubicBezTo>
                  <a:cubicBezTo>
                    <a:pt x="35197" y="16859"/>
                    <a:pt x="35086" y="16822"/>
                    <a:pt x="34938" y="16785"/>
                  </a:cubicBezTo>
                  <a:cubicBezTo>
                    <a:pt x="33138" y="16075"/>
                    <a:pt x="30157" y="15244"/>
                    <a:pt x="26686" y="15244"/>
                  </a:cubicBezTo>
                  <a:cubicBezTo>
                    <a:pt x="25093" y="15244"/>
                    <a:pt x="23397" y="15419"/>
                    <a:pt x="21665" y="15861"/>
                  </a:cubicBezTo>
                  <a:cubicBezTo>
                    <a:pt x="18634" y="16600"/>
                    <a:pt x="14197" y="18634"/>
                    <a:pt x="11646" y="19743"/>
                  </a:cubicBezTo>
                  <a:cubicBezTo>
                    <a:pt x="10500" y="20260"/>
                    <a:pt x="9687" y="20519"/>
                    <a:pt x="9687" y="20519"/>
                  </a:cubicBezTo>
                  <a:cubicBezTo>
                    <a:pt x="8171" y="21037"/>
                    <a:pt x="7062" y="21148"/>
                    <a:pt x="6285" y="21148"/>
                  </a:cubicBezTo>
                  <a:cubicBezTo>
                    <a:pt x="5583" y="21148"/>
                    <a:pt x="5139" y="21037"/>
                    <a:pt x="4807" y="20889"/>
                  </a:cubicBezTo>
                  <a:lnTo>
                    <a:pt x="4954" y="20741"/>
                  </a:lnTo>
                  <a:cubicBezTo>
                    <a:pt x="5879" y="19854"/>
                    <a:pt x="7062" y="18929"/>
                    <a:pt x="8504" y="18153"/>
                  </a:cubicBezTo>
                  <a:cubicBezTo>
                    <a:pt x="9206" y="17783"/>
                    <a:pt x="9983" y="17414"/>
                    <a:pt x="10759" y="17044"/>
                  </a:cubicBezTo>
                  <a:cubicBezTo>
                    <a:pt x="11535" y="16711"/>
                    <a:pt x="12386" y="16415"/>
                    <a:pt x="13199" y="16157"/>
                  </a:cubicBezTo>
                  <a:cubicBezTo>
                    <a:pt x="14863" y="15676"/>
                    <a:pt x="16637" y="15232"/>
                    <a:pt x="18264" y="14973"/>
                  </a:cubicBezTo>
                  <a:cubicBezTo>
                    <a:pt x="19854" y="14678"/>
                    <a:pt x="21443" y="14493"/>
                    <a:pt x="22737" y="14419"/>
                  </a:cubicBezTo>
                  <a:cubicBezTo>
                    <a:pt x="24312" y="14286"/>
                    <a:pt x="25595" y="14259"/>
                    <a:pt x="26368" y="14259"/>
                  </a:cubicBezTo>
                  <a:cubicBezTo>
                    <a:pt x="26884" y="14259"/>
                    <a:pt x="27174" y="14271"/>
                    <a:pt x="27174" y="14271"/>
                  </a:cubicBezTo>
                  <a:cubicBezTo>
                    <a:pt x="27174" y="14271"/>
                    <a:pt x="26434" y="14234"/>
                    <a:pt x="25141" y="14197"/>
                  </a:cubicBezTo>
                  <a:lnTo>
                    <a:pt x="25141" y="14049"/>
                  </a:lnTo>
                  <a:cubicBezTo>
                    <a:pt x="25141" y="13938"/>
                    <a:pt x="25141" y="13753"/>
                    <a:pt x="25104" y="13569"/>
                  </a:cubicBezTo>
                  <a:cubicBezTo>
                    <a:pt x="25030" y="13162"/>
                    <a:pt x="24993" y="12570"/>
                    <a:pt x="24956" y="11868"/>
                  </a:cubicBezTo>
                  <a:cubicBezTo>
                    <a:pt x="24845" y="11166"/>
                    <a:pt x="24771" y="10352"/>
                    <a:pt x="24623" y="9465"/>
                  </a:cubicBezTo>
                  <a:cubicBezTo>
                    <a:pt x="24475" y="8578"/>
                    <a:pt x="24290" y="7653"/>
                    <a:pt x="23994" y="6729"/>
                  </a:cubicBezTo>
                  <a:cubicBezTo>
                    <a:pt x="23883" y="6507"/>
                    <a:pt x="23847" y="6285"/>
                    <a:pt x="23736" y="6064"/>
                  </a:cubicBezTo>
                  <a:cubicBezTo>
                    <a:pt x="23662" y="5805"/>
                    <a:pt x="23514" y="5583"/>
                    <a:pt x="23440" y="5398"/>
                  </a:cubicBezTo>
                  <a:cubicBezTo>
                    <a:pt x="23144" y="4991"/>
                    <a:pt x="22885" y="4622"/>
                    <a:pt x="22553" y="4326"/>
                  </a:cubicBezTo>
                  <a:cubicBezTo>
                    <a:pt x="21887" y="3697"/>
                    <a:pt x="21259" y="3180"/>
                    <a:pt x="20704" y="2773"/>
                  </a:cubicBezTo>
                  <a:cubicBezTo>
                    <a:pt x="20149" y="2366"/>
                    <a:pt x="19632" y="2034"/>
                    <a:pt x="19299" y="1812"/>
                  </a:cubicBezTo>
                  <a:cubicBezTo>
                    <a:pt x="19003" y="1553"/>
                    <a:pt x="18745" y="1442"/>
                    <a:pt x="18745" y="1442"/>
                  </a:cubicBezTo>
                  <a:lnTo>
                    <a:pt x="18745" y="1442"/>
                  </a:lnTo>
                  <a:cubicBezTo>
                    <a:pt x="18745" y="1442"/>
                    <a:pt x="18930" y="1553"/>
                    <a:pt x="19262" y="1812"/>
                  </a:cubicBezTo>
                  <a:cubicBezTo>
                    <a:pt x="19595" y="2034"/>
                    <a:pt x="20039" y="2403"/>
                    <a:pt x="20556" y="2884"/>
                  </a:cubicBezTo>
                  <a:cubicBezTo>
                    <a:pt x="21074" y="3328"/>
                    <a:pt x="21665" y="3882"/>
                    <a:pt x="22257" y="4548"/>
                  </a:cubicBezTo>
                  <a:cubicBezTo>
                    <a:pt x="22553" y="4844"/>
                    <a:pt x="22811" y="5213"/>
                    <a:pt x="22996" y="5583"/>
                  </a:cubicBezTo>
                  <a:cubicBezTo>
                    <a:pt x="23070" y="5694"/>
                    <a:pt x="23107" y="5768"/>
                    <a:pt x="23144" y="5916"/>
                  </a:cubicBezTo>
                  <a:cubicBezTo>
                    <a:pt x="23181" y="6027"/>
                    <a:pt x="23255" y="6101"/>
                    <a:pt x="23292" y="6248"/>
                  </a:cubicBezTo>
                  <a:cubicBezTo>
                    <a:pt x="23366" y="6470"/>
                    <a:pt x="23440" y="6655"/>
                    <a:pt x="23477" y="6877"/>
                  </a:cubicBezTo>
                  <a:cubicBezTo>
                    <a:pt x="23699" y="7764"/>
                    <a:pt x="23847" y="8688"/>
                    <a:pt x="23920" y="9576"/>
                  </a:cubicBezTo>
                  <a:cubicBezTo>
                    <a:pt x="24031" y="10426"/>
                    <a:pt x="24068" y="11239"/>
                    <a:pt x="24105" y="11942"/>
                  </a:cubicBezTo>
                  <a:cubicBezTo>
                    <a:pt x="24179" y="12607"/>
                    <a:pt x="24179" y="13236"/>
                    <a:pt x="24179" y="13606"/>
                  </a:cubicBezTo>
                  <a:lnTo>
                    <a:pt x="24179" y="14049"/>
                  </a:lnTo>
                  <a:lnTo>
                    <a:pt x="24179" y="14160"/>
                  </a:lnTo>
                  <a:lnTo>
                    <a:pt x="22774" y="14160"/>
                  </a:lnTo>
                  <a:cubicBezTo>
                    <a:pt x="21443" y="14197"/>
                    <a:pt x="19854" y="14271"/>
                    <a:pt x="18190" y="14456"/>
                  </a:cubicBezTo>
                  <a:cubicBezTo>
                    <a:pt x="16526" y="14641"/>
                    <a:pt x="14789" y="14973"/>
                    <a:pt x="13014" y="15454"/>
                  </a:cubicBezTo>
                  <a:cubicBezTo>
                    <a:pt x="12201" y="15676"/>
                    <a:pt x="11350" y="15898"/>
                    <a:pt x="10537" y="16194"/>
                  </a:cubicBezTo>
                  <a:cubicBezTo>
                    <a:pt x="10500" y="15824"/>
                    <a:pt x="10352" y="15269"/>
                    <a:pt x="10204" y="14567"/>
                  </a:cubicBezTo>
                  <a:cubicBezTo>
                    <a:pt x="9983" y="13310"/>
                    <a:pt x="9687" y="11683"/>
                    <a:pt x="9428" y="10019"/>
                  </a:cubicBezTo>
                  <a:cubicBezTo>
                    <a:pt x="9391" y="9613"/>
                    <a:pt x="9280" y="9206"/>
                    <a:pt x="9243" y="8799"/>
                  </a:cubicBezTo>
                  <a:cubicBezTo>
                    <a:pt x="9206" y="8615"/>
                    <a:pt x="9206" y="8356"/>
                    <a:pt x="9132" y="8171"/>
                  </a:cubicBezTo>
                  <a:cubicBezTo>
                    <a:pt x="9132" y="7986"/>
                    <a:pt x="9095" y="7801"/>
                    <a:pt x="9095" y="7616"/>
                  </a:cubicBezTo>
                  <a:cubicBezTo>
                    <a:pt x="9095" y="6840"/>
                    <a:pt x="9243" y="6137"/>
                    <a:pt x="9391" y="5546"/>
                  </a:cubicBezTo>
                  <a:cubicBezTo>
                    <a:pt x="9502" y="4954"/>
                    <a:pt x="9687" y="4437"/>
                    <a:pt x="9835" y="4104"/>
                  </a:cubicBezTo>
                  <a:cubicBezTo>
                    <a:pt x="9981" y="3811"/>
                    <a:pt x="10055" y="3627"/>
                    <a:pt x="10056" y="3624"/>
                  </a:cubicBezTo>
                  <a:lnTo>
                    <a:pt x="10056" y="3624"/>
                  </a:lnTo>
                  <a:cubicBezTo>
                    <a:pt x="10055" y="3627"/>
                    <a:pt x="9981" y="3811"/>
                    <a:pt x="9798" y="4104"/>
                  </a:cubicBezTo>
                  <a:cubicBezTo>
                    <a:pt x="9650" y="4437"/>
                    <a:pt x="9428" y="4917"/>
                    <a:pt x="9206" y="5509"/>
                  </a:cubicBezTo>
                  <a:cubicBezTo>
                    <a:pt x="9021" y="6101"/>
                    <a:pt x="8836" y="6840"/>
                    <a:pt x="8726" y="7616"/>
                  </a:cubicBezTo>
                  <a:lnTo>
                    <a:pt x="8726" y="8245"/>
                  </a:lnTo>
                  <a:cubicBezTo>
                    <a:pt x="8726" y="8430"/>
                    <a:pt x="8726" y="8652"/>
                    <a:pt x="8762" y="8836"/>
                  </a:cubicBezTo>
                  <a:cubicBezTo>
                    <a:pt x="8836" y="9243"/>
                    <a:pt x="8836" y="9650"/>
                    <a:pt x="8873" y="10093"/>
                  </a:cubicBezTo>
                  <a:cubicBezTo>
                    <a:pt x="9021" y="11757"/>
                    <a:pt x="9206" y="13421"/>
                    <a:pt x="9317" y="14641"/>
                  </a:cubicBezTo>
                  <a:cubicBezTo>
                    <a:pt x="9428" y="15528"/>
                    <a:pt x="9502" y="16194"/>
                    <a:pt x="9502" y="16489"/>
                  </a:cubicBezTo>
                  <a:cubicBezTo>
                    <a:pt x="9021" y="16748"/>
                    <a:pt x="8467" y="16933"/>
                    <a:pt x="7986" y="17192"/>
                  </a:cubicBezTo>
                  <a:cubicBezTo>
                    <a:pt x="7210" y="17561"/>
                    <a:pt x="6507" y="17968"/>
                    <a:pt x="5805" y="18412"/>
                  </a:cubicBezTo>
                  <a:cubicBezTo>
                    <a:pt x="5176" y="18818"/>
                    <a:pt x="4585" y="19262"/>
                    <a:pt x="4030" y="19743"/>
                  </a:cubicBezTo>
                  <a:cubicBezTo>
                    <a:pt x="3513" y="20186"/>
                    <a:pt x="3032" y="20667"/>
                    <a:pt x="2662" y="21074"/>
                  </a:cubicBezTo>
                  <a:cubicBezTo>
                    <a:pt x="2588" y="21185"/>
                    <a:pt x="2477" y="21295"/>
                    <a:pt x="2404" y="21406"/>
                  </a:cubicBezTo>
                  <a:cubicBezTo>
                    <a:pt x="2367" y="21480"/>
                    <a:pt x="2293" y="21554"/>
                    <a:pt x="2219" y="21628"/>
                  </a:cubicBezTo>
                  <a:lnTo>
                    <a:pt x="2219" y="21480"/>
                  </a:lnTo>
                  <a:cubicBezTo>
                    <a:pt x="2182" y="21185"/>
                    <a:pt x="2108" y="20815"/>
                    <a:pt x="2108" y="20445"/>
                  </a:cubicBezTo>
                  <a:cubicBezTo>
                    <a:pt x="2071" y="20002"/>
                    <a:pt x="2071" y="19595"/>
                    <a:pt x="2034" y="19114"/>
                  </a:cubicBezTo>
                  <a:cubicBezTo>
                    <a:pt x="1997" y="18671"/>
                    <a:pt x="1997" y="18190"/>
                    <a:pt x="1997" y="17709"/>
                  </a:cubicBezTo>
                  <a:cubicBezTo>
                    <a:pt x="1997" y="17192"/>
                    <a:pt x="1923" y="16674"/>
                    <a:pt x="1997" y="16157"/>
                  </a:cubicBezTo>
                  <a:lnTo>
                    <a:pt x="1997" y="15380"/>
                  </a:lnTo>
                  <a:lnTo>
                    <a:pt x="1997" y="14973"/>
                  </a:lnTo>
                  <a:lnTo>
                    <a:pt x="2034" y="14567"/>
                  </a:lnTo>
                  <a:cubicBezTo>
                    <a:pt x="2071" y="14049"/>
                    <a:pt x="2071" y="13495"/>
                    <a:pt x="2182" y="12977"/>
                  </a:cubicBezTo>
                  <a:cubicBezTo>
                    <a:pt x="2219" y="12718"/>
                    <a:pt x="2219" y="12496"/>
                    <a:pt x="2256" y="12201"/>
                  </a:cubicBezTo>
                  <a:cubicBezTo>
                    <a:pt x="2293" y="11942"/>
                    <a:pt x="2367" y="11683"/>
                    <a:pt x="2404" y="11461"/>
                  </a:cubicBezTo>
                  <a:cubicBezTo>
                    <a:pt x="2404" y="11313"/>
                    <a:pt x="2440" y="11239"/>
                    <a:pt x="2440" y="11092"/>
                  </a:cubicBezTo>
                  <a:cubicBezTo>
                    <a:pt x="2440" y="11055"/>
                    <a:pt x="2440" y="10944"/>
                    <a:pt x="2477" y="10907"/>
                  </a:cubicBezTo>
                  <a:cubicBezTo>
                    <a:pt x="2477" y="10870"/>
                    <a:pt x="2551" y="10759"/>
                    <a:pt x="2551" y="10722"/>
                  </a:cubicBezTo>
                  <a:lnTo>
                    <a:pt x="2662" y="10019"/>
                  </a:lnTo>
                  <a:cubicBezTo>
                    <a:pt x="2662" y="9982"/>
                    <a:pt x="2736" y="9945"/>
                    <a:pt x="2736" y="9835"/>
                  </a:cubicBezTo>
                  <a:cubicBezTo>
                    <a:pt x="2736" y="9798"/>
                    <a:pt x="2773" y="9761"/>
                    <a:pt x="2773" y="9724"/>
                  </a:cubicBezTo>
                  <a:cubicBezTo>
                    <a:pt x="2810" y="9613"/>
                    <a:pt x="2810" y="9465"/>
                    <a:pt x="2847" y="9391"/>
                  </a:cubicBezTo>
                  <a:cubicBezTo>
                    <a:pt x="2921" y="9206"/>
                    <a:pt x="2958" y="8984"/>
                    <a:pt x="3032" y="8799"/>
                  </a:cubicBezTo>
                  <a:cubicBezTo>
                    <a:pt x="3106" y="8615"/>
                    <a:pt x="3180" y="8430"/>
                    <a:pt x="3217" y="8245"/>
                  </a:cubicBezTo>
                  <a:cubicBezTo>
                    <a:pt x="3328" y="8060"/>
                    <a:pt x="3365" y="7912"/>
                    <a:pt x="3402" y="7764"/>
                  </a:cubicBezTo>
                  <a:cubicBezTo>
                    <a:pt x="3476" y="7616"/>
                    <a:pt x="3550" y="7505"/>
                    <a:pt x="3587" y="7358"/>
                  </a:cubicBezTo>
                  <a:cubicBezTo>
                    <a:pt x="3661" y="7321"/>
                    <a:pt x="3661" y="7210"/>
                    <a:pt x="3697" y="7173"/>
                  </a:cubicBezTo>
                  <a:cubicBezTo>
                    <a:pt x="3734" y="7136"/>
                    <a:pt x="3734" y="7062"/>
                    <a:pt x="3771" y="7025"/>
                  </a:cubicBezTo>
                  <a:cubicBezTo>
                    <a:pt x="3919" y="6840"/>
                    <a:pt x="4030" y="6655"/>
                    <a:pt x="4067" y="6581"/>
                  </a:cubicBezTo>
                  <a:lnTo>
                    <a:pt x="4067" y="6581"/>
                  </a:lnTo>
                  <a:cubicBezTo>
                    <a:pt x="3956" y="6655"/>
                    <a:pt x="3882" y="6803"/>
                    <a:pt x="3734" y="6988"/>
                  </a:cubicBezTo>
                  <a:cubicBezTo>
                    <a:pt x="3697" y="7025"/>
                    <a:pt x="3661" y="7062"/>
                    <a:pt x="3661" y="7136"/>
                  </a:cubicBezTo>
                  <a:cubicBezTo>
                    <a:pt x="3587" y="7173"/>
                    <a:pt x="3550" y="7210"/>
                    <a:pt x="3550" y="7321"/>
                  </a:cubicBezTo>
                  <a:cubicBezTo>
                    <a:pt x="3476" y="7431"/>
                    <a:pt x="3402" y="7542"/>
                    <a:pt x="3328" y="7727"/>
                  </a:cubicBezTo>
                  <a:cubicBezTo>
                    <a:pt x="3217" y="7875"/>
                    <a:pt x="3180" y="7986"/>
                    <a:pt x="3106" y="8171"/>
                  </a:cubicBezTo>
                  <a:cubicBezTo>
                    <a:pt x="2995" y="8356"/>
                    <a:pt x="2958" y="8504"/>
                    <a:pt x="2847" y="8688"/>
                  </a:cubicBezTo>
                  <a:cubicBezTo>
                    <a:pt x="2773" y="8873"/>
                    <a:pt x="2736" y="9058"/>
                    <a:pt x="2625" y="9280"/>
                  </a:cubicBezTo>
                  <a:cubicBezTo>
                    <a:pt x="2588" y="9391"/>
                    <a:pt x="2551" y="9465"/>
                    <a:pt x="2477" y="9613"/>
                  </a:cubicBezTo>
                  <a:cubicBezTo>
                    <a:pt x="2477" y="9650"/>
                    <a:pt x="2440" y="9724"/>
                    <a:pt x="2440" y="9761"/>
                  </a:cubicBezTo>
                  <a:cubicBezTo>
                    <a:pt x="2440" y="9798"/>
                    <a:pt x="2404" y="9835"/>
                    <a:pt x="2404" y="9945"/>
                  </a:cubicBezTo>
                  <a:cubicBezTo>
                    <a:pt x="2293" y="10167"/>
                    <a:pt x="2256" y="10389"/>
                    <a:pt x="2182" y="10648"/>
                  </a:cubicBezTo>
                  <a:cubicBezTo>
                    <a:pt x="2182" y="10685"/>
                    <a:pt x="2108" y="10759"/>
                    <a:pt x="2108" y="10833"/>
                  </a:cubicBezTo>
                  <a:cubicBezTo>
                    <a:pt x="2108" y="10870"/>
                    <a:pt x="2071" y="10944"/>
                    <a:pt x="2071" y="11018"/>
                  </a:cubicBezTo>
                  <a:cubicBezTo>
                    <a:pt x="2034" y="11129"/>
                    <a:pt x="2034" y="11239"/>
                    <a:pt x="1997" y="11387"/>
                  </a:cubicBezTo>
                  <a:cubicBezTo>
                    <a:pt x="1923" y="11609"/>
                    <a:pt x="1849" y="11868"/>
                    <a:pt x="1812" y="12127"/>
                  </a:cubicBezTo>
                  <a:cubicBezTo>
                    <a:pt x="1738" y="12386"/>
                    <a:pt x="1701" y="12607"/>
                    <a:pt x="1664" y="12903"/>
                  </a:cubicBezTo>
                  <a:cubicBezTo>
                    <a:pt x="1553" y="13421"/>
                    <a:pt x="1479" y="13975"/>
                    <a:pt x="1368" y="14530"/>
                  </a:cubicBezTo>
                  <a:lnTo>
                    <a:pt x="1331" y="14937"/>
                  </a:lnTo>
                  <a:lnTo>
                    <a:pt x="1294" y="15343"/>
                  </a:lnTo>
                  <a:cubicBezTo>
                    <a:pt x="1257" y="15639"/>
                    <a:pt x="1257" y="15898"/>
                    <a:pt x="1183" y="16120"/>
                  </a:cubicBezTo>
                  <a:cubicBezTo>
                    <a:pt x="1147" y="16637"/>
                    <a:pt x="1110" y="17192"/>
                    <a:pt x="1110" y="17709"/>
                  </a:cubicBezTo>
                  <a:cubicBezTo>
                    <a:pt x="1110" y="17968"/>
                    <a:pt x="1073" y="18301"/>
                    <a:pt x="1073" y="18560"/>
                  </a:cubicBezTo>
                  <a:cubicBezTo>
                    <a:pt x="814" y="6877"/>
                    <a:pt x="4659" y="4104"/>
                    <a:pt x="11276" y="1738"/>
                  </a:cubicBezTo>
                  <a:cubicBezTo>
                    <a:pt x="13458" y="962"/>
                    <a:pt x="15491" y="629"/>
                    <a:pt x="17414" y="629"/>
                  </a:cubicBezTo>
                  <a:close/>
                  <a:moveTo>
                    <a:pt x="27470" y="15750"/>
                  </a:moveTo>
                  <a:cubicBezTo>
                    <a:pt x="28320" y="15750"/>
                    <a:pt x="29133" y="15824"/>
                    <a:pt x="29836" y="15898"/>
                  </a:cubicBezTo>
                  <a:cubicBezTo>
                    <a:pt x="30575" y="16009"/>
                    <a:pt x="31241" y="16120"/>
                    <a:pt x="31832" y="16231"/>
                  </a:cubicBezTo>
                  <a:cubicBezTo>
                    <a:pt x="32424" y="16378"/>
                    <a:pt x="32941" y="16489"/>
                    <a:pt x="33311" y="16600"/>
                  </a:cubicBezTo>
                  <a:cubicBezTo>
                    <a:pt x="33681" y="16674"/>
                    <a:pt x="33977" y="16822"/>
                    <a:pt x="34198" y="16933"/>
                  </a:cubicBezTo>
                  <a:cubicBezTo>
                    <a:pt x="33977" y="16859"/>
                    <a:pt x="33644" y="16785"/>
                    <a:pt x="33237" y="16674"/>
                  </a:cubicBezTo>
                  <a:cubicBezTo>
                    <a:pt x="32793" y="16600"/>
                    <a:pt x="32313" y="16489"/>
                    <a:pt x="31684" y="16415"/>
                  </a:cubicBezTo>
                  <a:cubicBezTo>
                    <a:pt x="31093" y="16304"/>
                    <a:pt x="30464" y="16231"/>
                    <a:pt x="29688" y="16194"/>
                  </a:cubicBezTo>
                  <a:cubicBezTo>
                    <a:pt x="28948" y="16120"/>
                    <a:pt x="28172" y="16120"/>
                    <a:pt x="27359" y="16120"/>
                  </a:cubicBezTo>
                  <a:cubicBezTo>
                    <a:pt x="26508" y="16194"/>
                    <a:pt x="25621" y="16231"/>
                    <a:pt x="24771" y="16341"/>
                  </a:cubicBezTo>
                  <a:cubicBezTo>
                    <a:pt x="22959" y="16637"/>
                    <a:pt x="21111" y="17155"/>
                    <a:pt x="19262" y="17783"/>
                  </a:cubicBezTo>
                  <a:cubicBezTo>
                    <a:pt x="18338" y="18116"/>
                    <a:pt x="17451" y="18486"/>
                    <a:pt x="16563" y="18818"/>
                  </a:cubicBezTo>
                  <a:cubicBezTo>
                    <a:pt x="15713" y="19188"/>
                    <a:pt x="14826" y="19558"/>
                    <a:pt x="13975" y="19891"/>
                  </a:cubicBezTo>
                  <a:cubicBezTo>
                    <a:pt x="13162" y="20260"/>
                    <a:pt x="12312" y="20556"/>
                    <a:pt x="11535" y="20852"/>
                  </a:cubicBezTo>
                  <a:cubicBezTo>
                    <a:pt x="10759" y="21111"/>
                    <a:pt x="9983" y="21369"/>
                    <a:pt x="9243" y="21554"/>
                  </a:cubicBezTo>
                  <a:cubicBezTo>
                    <a:pt x="8504" y="21665"/>
                    <a:pt x="7838" y="21776"/>
                    <a:pt x="7247" y="21813"/>
                  </a:cubicBezTo>
                  <a:cubicBezTo>
                    <a:pt x="6655" y="21813"/>
                    <a:pt x="6138" y="21776"/>
                    <a:pt x="5657" y="21665"/>
                  </a:cubicBezTo>
                  <a:cubicBezTo>
                    <a:pt x="5250" y="21591"/>
                    <a:pt x="4918" y="21443"/>
                    <a:pt x="4733" y="21369"/>
                  </a:cubicBezTo>
                  <a:cubicBezTo>
                    <a:pt x="4549" y="21259"/>
                    <a:pt x="4475" y="21185"/>
                    <a:pt x="4474" y="21185"/>
                  </a:cubicBezTo>
                  <a:lnTo>
                    <a:pt x="4474" y="21185"/>
                  </a:lnTo>
                  <a:cubicBezTo>
                    <a:pt x="4475" y="21185"/>
                    <a:pt x="4549" y="21259"/>
                    <a:pt x="4807" y="21295"/>
                  </a:cubicBezTo>
                  <a:cubicBezTo>
                    <a:pt x="5028" y="21406"/>
                    <a:pt x="5361" y="21480"/>
                    <a:pt x="5768" y="21554"/>
                  </a:cubicBezTo>
                  <a:cubicBezTo>
                    <a:pt x="5990" y="21591"/>
                    <a:pt x="6211" y="21591"/>
                    <a:pt x="6470" y="21591"/>
                  </a:cubicBezTo>
                  <a:cubicBezTo>
                    <a:pt x="6692" y="21591"/>
                    <a:pt x="6951" y="21591"/>
                    <a:pt x="7284" y="21554"/>
                  </a:cubicBezTo>
                  <a:cubicBezTo>
                    <a:pt x="7579" y="21480"/>
                    <a:pt x="7875" y="21443"/>
                    <a:pt x="8208" y="21406"/>
                  </a:cubicBezTo>
                  <a:cubicBezTo>
                    <a:pt x="8541" y="21369"/>
                    <a:pt x="8873" y="21259"/>
                    <a:pt x="9243" y="21185"/>
                  </a:cubicBezTo>
                  <a:cubicBezTo>
                    <a:pt x="9909" y="21000"/>
                    <a:pt x="10648" y="20704"/>
                    <a:pt x="11461" y="20445"/>
                  </a:cubicBezTo>
                  <a:cubicBezTo>
                    <a:pt x="12238" y="20112"/>
                    <a:pt x="13014" y="19780"/>
                    <a:pt x="13864" y="19410"/>
                  </a:cubicBezTo>
                  <a:cubicBezTo>
                    <a:pt x="14678" y="19040"/>
                    <a:pt x="15565" y="18671"/>
                    <a:pt x="16452" y="18301"/>
                  </a:cubicBezTo>
                  <a:cubicBezTo>
                    <a:pt x="17303" y="17931"/>
                    <a:pt x="18227" y="17561"/>
                    <a:pt x="19151" y="17229"/>
                  </a:cubicBezTo>
                  <a:cubicBezTo>
                    <a:pt x="20076" y="16933"/>
                    <a:pt x="21000" y="16637"/>
                    <a:pt x="21998" y="16415"/>
                  </a:cubicBezTo>
                  <a:cubicBezTo>
                    <a:pt x="22922" y="16194"/>
                    <a:pt x="23883" y="16009"/>
                    <a:pt x="24808" y="15898"/>
                  </a:cubicBezTo>
                  <a:cubicBezTo>
                    <a:pt x="25732" y="15750"/>
                    <a:pt x="26619" y="15750"/>
                    <a:pt x="27470" y="15750"/>
                  </a:cubicBezTo>
                  <a:close/>
                  <a:moveTo>
                    <a:pt x="29466" y="20741"/>
                  </a:moveTo>
                  <a:cubicBezTo>
                    <a:pt x="29096" y="20926"/>
                    <a:pt x="28690" y="21111"/>
                    <a:pt x="28172" y="21369"/>
                  </a:cubicBezTo>
                  <a:cubicBezTo>
                    <a:pt x="27950" y="21480"/>
                    <a:pt x="27691" y="21591"/>
                    <a:pt x="27396" y="21665"/>
                  </a:cubicBezTo>
                  <a:cubicBezTo>
                    <a:pt x="27137" y="21776"/>
                    <a:pt x="26804" y="21887"/>
                    <a:pt x="26508" y="22035"/>
                  </a:cubicBezTo>
                  <a:cubicBezTo>
                    <a:pt x="26213" y="22183"/>
                    <a:pt x="25880" y="22331"/>
                    <a:pt x="25547" y="22405"/>
                  </a:cubicBezTo>
                  <a:cubicBezTo>
                    <a:pt x="25214" y="22552"/>
                    <a:pt x="24845" y="22663"/>
                    <a:pt x="24475" y="22774"/>
                  </a:cubicBezTo>
                  <a:cubicBezTo>
                    <a:pt x="24105" y="22922"/>
                    <a:pt x="23736" y="23070"/>
                    <a:pt x="23366" y="23144"/>
                  </a:cubicBezTo>
                  <a:cubicBezTo>
                    <a:pt x="23292" y="23218"/>
                    <a:pt x="23181" y="23218"/>
                    <a:pt x="23107" y="23255"/>
                  </a:cubicBezTo>
                  <a:cubicBezTo>
                    <a:pt x="22996" y="23292"/>
                    <a:pt x="22922" y="23292"/>
                    <a:pt x="22811" y="23329"/>
                  </a:cubicBezTo>
                  <a:cubicBezTo>
                    <a:pt x="22626" y="23403"/>
                    <a:pt x="22405" y="23440"/>
                    <a:pt x="22220" y="23514"/>
                  </a:cubicBezTo>
                  <a:cubicBezTo>
                    <a:pt x="21813" y="23625"/>
                    <a:pt x="21369" y="23736"/>
                    <a:pt x="21000" y="23883"/>
                  </a:cubicBezTo>
                  <a:cubicBezTo>
                    <a:pt x="20815" y="23957"/>
                    <a:pt x="20593" y="23994"/>
                    <a:pt x="20371" y="24031"/>
                  </a:cubicBezTo>
                  <a:cubicBezTo>
                    <a:pt x="20149" y="24068"/>
                    <a:pt x="19965" y="24142"/>
                    <a:pt x="19743" y="24179"/>
                  </a:cubicBezTo>
                  <a:cubicBezTo>
                    <a:pt x="19484" y="24216"/>
                    <a:pt x="19299" y="24253"/>
                    <a:pt x="19077" y="24327"/>
                  </a:cubicBezTo>
                  <a:cubicBezTo>
                    <a:pt x="18855" y="24364"/>
                    <a:pt x="18671" y="24401"/>
                    <a:pt x="18449" y="24438"/>
                  </a:cubicBezTo>
                  <a:cubicBezTo>
                    <a:pt x="18005" y="24549"/>
                    <a:pt x="17562" y="24586"/>
                    <a:pt x="17155" y="24697"/>
                  </a:cubicBezTo>
                  <a:cubicBezTo>
                    <a:pt x="16896" y="24734"/>
                    <a:pt x="16711" y="24771"/>
                    <a:pt x="16489" y="24771"/>
                  </a:cubicBezTo>
                  <a:cubicBezTo>
                    <a:pt x="16268" y="24808"/>
                    <a:pt x="16046" y="24808"/>
                    <a:pt x="15861" y="24882"/>
                  </a:cubicBezTo>
                  <a:cubicBezTo>
                    <a:pt x="15380" y="24919"/>
                    <a:pt x="14974" y="24993"/>
                    <a:pt x="14493" y="24993"/>
                  </a:cubicBezTo>
                  <a:cubicBezTo>
                    <a:pt x="14086" y="25067"/>
                    <a:pt x="13643" y="25067"/>
                    <a:pt x="13199" y="25103"/>
                  </a:cubicBezTo>
                  <a:cubicBezTo>
                    <a:pt x="13125" y="25103"/>
                    <a:pt x="12977" y="25103"/>
                    <a:pt x="12903" y="25140"/>
                  </a:cubicBezTo>
                  <a:lnTo>
                    <a:pt x="11905" y="25140"/>
                  </a:lnTo>
                  <a:cubicBezTo>
                    <a:pt x="11634" y="25140"/>
                    <a:pt x="11363" y="25157"/>
                    <a:pt x="11092" y="25157"/>
                  </a:cubicBezTo>
                  <a:cubicBezTo>
                    <a:pt x="10956" y="25157"/>
                    <a:pt x="10821" y="25153"/>
                    <a:pt x="10685" y="25140"/>
                  </a:cubicBezTo>
                  <a:cubicBezTo>
                    <a:pt x="10241" y="25140"/>
                    <a:pt x="9872" y="25140"/>
                    <a:pt x="9465" y="25103"/>
                  </a:cubicBezTo>
                  <a:cubicBezTo>
                    <a:pt x="9095" y="25067"/>
                    <a:pt x="8726" y="25067"/>
                    <a:pt x="8356" y="24993"/>
                  </a:cubicBezTo>
                  <a:lnTo>
                    <a:pt x="8097" y="24993"/>
                  </a:lnTo>
                  <a:cubicBezTo>
                    <a:pt x="7986" y="24993"/>
                    <a:pt x="7912" y="24993"/>
                    <a:pt x="7801" y="24956"/>
                  </a:cubicBezTo>
                  <a:cubicBezTo>
                    <a:pt x="7616" y="24956"/>
                    <a:pt x="7469" y="24919"/>
                    <a:pt x="7284" y="24919"/>
                  </a:cubicBezTo>
                  <a:cubicBezTo>
                    <a:pt x="7099" y="24919"/>
                    <a:pt x="6988" y="24845"/>
                    <a:pt x="6803" y="24845"/>
                  </a:cubicBezTo>
                  <a:cubicBezTo>
                    <a:pt x="6655" y="24808"/>
                    <a:pt x="6470" y="24808"/>
                    <a:pt x="6322" y="24771"/>
                  </a:cubicBezTo>
                  <a:cubicBezTo>
                    <a:pt x="6064" y="24734"/>
                    <a:pt x="5731" y="24660"/>
                    <a:pt x="5509" y="24623"/>
                  </a:cubicBezTo>
                  <a:cubicBezTo>
                    <a:pt x="4991" y="24475"/>
                    <a:pt x="4511" y="24401"/>
                    <a:pt x="4104" y="24290"/>
                  </a:cubicBezTo>
                  <a:cubicBezTo>
                    <a:pt x="3734" y="24216"/>
                    <a:pt x="3476" y="24142"/>
                    <a:pt x="3217" y="24031"/>
                  </a:cubicBezTo>
                  <a:lnTo>
                    <a:pt x="3217" y="24031"/>
                  </a:lnTo>
                  <a:cubicBezTo>
                    <a:pt x="3328" y="24068"/>
                    <a:pt x="3476" y="24068"/>
                    <a:pt x="3587" y="24105"/>
                  </a:cubicBezTo>
                  <a:cubicBezTo>
                    <a:pt x="3734" y="24179"/>
                    <a:pt x="3919" y="24216"/>
                    <a:pt x="4104" y="24253"/>
                  </a:cubicBezTo>
                  <a:cubicBezTo>
                    <a:pt x="4474" y="24364"/>
                    <a:pt x="4954" y="24438"/>
                    <a:pt x="5509" y="24549"/>
                  </a:cubicBezTo>
                  <a:lnTo>
                    <a:pt x="6322" y="24660"/>
                  </a:lnTo>
                  <a:cubicBezTo>
                    <a:pt x="6470" y="24660"/>
                    <a:pt x="6655" y="24734"/>
                    <a:pt x="6803" y="24771"/>
                  </a:cubicBezTo>
                  <a:cubicBezTo>
                    <a:pt x="6914" y="24771"/>
                    <a:pt x="7099" y="24808"/>
                    <a:pt x="7284" y="24808"/>
                  </a:cubicBezTo>
                  <a:cubicBezTo>
                    <a:pt x="7469" y="24808"/>
                    <a:pt x="7616" y="24882"/>
                    <a:pt x="7801" y="24882"/>
                  </a:cubicBezTo>
                  <a:cubicBezTo>
                    <a:pt x="7912" y="24882"/>
                    <a:pt x="7986" y="24882"/>
                    <a:pt x="8097" y="24919"/>
                  </a:cubicBezTo>
                  <a:lnTo>
                    <a:pt x="8356" y="24919"/>
                  </a:lnTo>
                  <a:cubicBezTo>
                    <a:pt x="8726" y="24919"/>
                    <a:pt x="9095" y="24956"/>
                    <a:pt x="9465" y="24956"/>
                  </a:cubicBezTo>
                  <a:lnTo>
                    <a:pt x="12829" y="24956"/>
                  </a:lnTo>
                  <a:cubicBezTo>
                    <a:pt x="12940" y="24956"/>
                    <a:pt x="13088" y="24956"/>
                    <a:pt x="13162" y="24919"/>
                  </a:cubicBezTo>
                  <a:cubicBezTo>
                    <a:pt x="13569" y="24882"/>
                    <a:pt x="14049" y="24882"/>
                    <a:pt x="14456" y="24808"/>
                  </a:cubicBezTo>
                  <a:cubicBezTo>
                    <a:pt x="14863" y="24771"/>
                    <a:pt x="15343" y="24734"/>
                    <a:pt x="15750" y="24623"/>
                  </a:cubicBezTo>
                  <a:cubicBezTo>
                    <a:pt x="15972" y="24586"/>
                    <a:pt x="16157" y="24586"/>
                    <a:pt x="16415" y="24549"/>
                  </a:cubicBezTo>
                  <a:cubicBezTo>
                    <a:pt x="16637" y="24512"/>
                    <a:pt x="16822" y="24438"/>
                    <a:pt x="17044" y="24438"/>
                  </a:cubicBezTo>
                  <a:cubicBezTo>
                    <a:pt x="17451" y="24364"/>
                    <a:pt x="17931" y="24327"/>
                    <a:pt x="18338" y="24216"/>
                  </a:cubicBezTo>
                  <a:cubicBezTo>
                    <a:pt x="18560" y="24179"/>
                    <a:pt x="18745" y="24142"/>
                    <a:pt x="19003" y="24068"/>
                  </a:cubicBezTo>
                  <a:cubicBezTo>
                    <a:pt x="19225" y="24031"/>
                    <a:pt x="19410" y="23994"/>
                    <a:pt x="19632" y="23957"/>
                  </a:cubicBezTo>
                  <a:cubicBezTo>
                    <a:pt x="19854" y="23883"/>
                    <a:pt x="20039" y="23846"/>
                    <a:pt x="20297" y="23809"/>
                  </a:cubicBezTo>
                  <a:cubicBezTo>
                    <a:pt x="20519" y="23773"/>
                    <a:pt x="20704" y="23699"/>
                    <a:pt x="20926" y="23662"/>
                  </a:cubicBezTo>
                  <a:cubicBezTo>
                    <a:pt x="21333" y="23514"/>
                    <a:pt x="21776" y="23440"/>
                    <a:pt x="22146" y="23329"/>
                  </a:cubicBezTo>
                  <a:cubicBezTo>
                    <a:pt x="22331" y="23292"/>
                    <a:pt x="22553" y="23255"/>
                    <a:pt x="22737" y="23144"/>
                  </a:cubicBezTo>
                  <a:cubicBezTo>
                    <a:pt x="22811" y="23107"/>
                    <a:pt x="22922" y="23107"/>
                    <a:pt x="22996" y="23070"/>
                  </a:cubicBezTo>
                  <a:cubicBezTo>
                    <a:pt x="23107" y="23033"/>
                    <a:pt x="23181" y="23033"/>
                    <a:pt x="23292" y="22959"/>
                  </a:cubicBezTo>
                  <a:cubicBezTo>
                    <a:pt x="23662" y="22848"/>
                    <a:pt x="24031" y="22737"/>
                    <a:pt x="24401" y="22589"/>
                  </a:cubicBezTo>
                  <a:cubicBezTo>
                    <a:pt x="24771" y="22479"/>
                    <a:pt x="25141" y="22368"/>
                    <a:pt x="25473" y="22220"/>
                  </a:cubicBezTo>
                  <a:cubicBezTo>
                    <a:pt x="25769" y="22109"/>
                    <a:pt x="26102" y="21998"/>
                    <a:pt x="26434" y="21850"/>
                  </a:cubicBezTo>
                  <a:cubicBezTo>
                    <a:pt x="26767" y="21739"/>
                    <a:pt x="27026" y="21628"/>
                    <a:pt x="27322" y="21554"/>
                  </a:cubicBezTo>
                  <a:cubicBezTo>
                    <a:pt x="27581" y="21443"/>
                    <a:pt x="27876" y="21369"/>
                    <a:pt x="28098" y="21222"/>
                  </a:cubicBezTo>
                  <a:cubicBezTo>
                    <a:pt x="28690" y="21074"/>
                    <a:pt x="29096" y="20889"/>
                    <a:pt x="29466" y="20741"/>
                  </a:cubicBezTo>
                  <a:close/>
                  <a:moveTo>
                    <a:pt x="17525" y="0"/>
                  </a:moveTo>
                  <a:cubicBezTo>
                    <a:pt x="15491" y="0"/>
                    <a:pt x="13347" y="407"/>
                    <a:pt x="11129" y="1146"/>
                  </a:cubicBezTo>
                  <a:cubicBezTo>
                    <a:pt x="7210" y="2551"/>
                    <a:pt x="4252" y="4104"/>
                    <a:pt x="2440" y="7358"/>
                  </a:cubicBezTo>
                  <a:cubicBezTo>
                    <a:pt x="555" y="10722"/>
                    <a:pt x="0" y="15713"/>
                    <a:pt x="740" y="23477"/>
                  </a:cubicBezTo>
                  <a:cubicBezTo>
                    <a:pt x="777" y="23736"/>
                    <a:pt x="925" y="23994"/>
                    <a:pt x="1183" y="24068"/>
                  </a:cubicBezTo>
                  <a:cubicBezTo>
                    <a:pt x="1294" y="24105"/>
                    <a:pt x="1368" y="24105"/>
                    <a:pt x="1479" y="24105"/>
                  </a:cubicBezTo>
                  <a:lnTo>
                    <a:pt x="1627" y="24105"/>
                  </a:lnTo>
                  <a:cubicBezTo>
                    <a:pt x="2736" y="24586"/>
                    <a:pt x="5953" y="25769"/>
                    <a:pt x="11092" y="25769"/>
                  </a:cubicBezTo>
                  <a:cubicBezTo>
                    <a:pt x="17192" y="25769"/>
                    <a:pt x="23699" y="24179"/>
                    <a:pt x="30501" y="20963"/>
                  </a:cubicBezTo>
                  <a:cubicBezTo>
                    <a:pt x="30723" y="21037"/>
                    <a:pt x="31980" y="21369"/>
                    <a:pt x="33348" y="21369"/>
                  </a:cubicBezTo>
                  <a:cubicBezTo>
                    <a:pt x="36306" y="21369"/>
                    <a:pt x="37008" y="19928"/>
                    <a:pt x="37156" y="19077"/>
                  </a:cubicBezTo>
                  <a:cubicBezTo>
                    <a:pt x="37193" y="18449"/>
                    <a:pt x="37119" y="17524"/>
                    <a:pt x="36084" y="16600"/>
                  </a:cubicBezTo>
                  <a:cubicBezTo>
                    <a:pt x="35529" y="16083"/>
                    <a:pt x="34716" y="15602"/>
                    <a:pt x="33681" y="15195"/>
                  </a:cubicBezTo>
                  <a:cubicBezTo>
                    <a:pt x="32683" y="14789"/>
                    <a:pt x="31647" y="14493"/>
                    <a:pt x="31019" y="14382"/>
                  </a:cubicBezTo>
                  <a:cubicBezTo>
                    <a:pt x="31426" y="12792"/>
                    <a:pt x="31943" y="9243"/>
                    <a:pt x="29392" y="6064"/>
                  </a:cubicBezTo>
                  <a:cubicBezTo>
                    <a:pt x="26250" y="2071"/>
                    <a:pt x="22146" y="0"/>
                    <a:pt x="17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 flipH="1" rot="-554868">
              <a:off x="4811501" y="3711416"/>
              <a:ext cx="90706" cy="116954"/>
            </a:xfrm>
            <a:custGeom>
              <a:rect b="b" l="l" r="r" t="t"/>
              <a:pathLst>
                <a:path extrusionOk="0" h="5436" w="4216">
                  <a:moveTo>
                    <a:pt x="3476" y="1"/>
                  </a:moveTo>
                  <a:lnTo>
                    <a:pt x="0" y="371"/>
                  </a:lnTo>
                  <a:lnTo>
                    <a:pt x="74" y="3033"/>
                  </a:lnTo>
                  <a:lnTo>
                    <a:pt x="370" y="3439"/>
                  </a:lnTo>
                  <a:lnTo>
                    <a:pt x="1627" y="3328"/>
                  </a:lnTo>
                  <a:cubicBezTo>
                    <a:pt x="1627" y="3217"/>
                    <a:pt x="1627" y="3143"/>
                    <a:pt x="1664" y="3033"/>
                  </a:cubicBezTo>
                  <a:cubicBezTo>
                    <a:pt x="1738" y="2959"/>
                    <a:pt x="1812" y="2885"/>
                    <a:pt x="1960" y="2885"/>
                  </a:cubicBezTo>
                  <a:cubicBezTo>
                    <a:pt x="2108" y="2885"/>
                    <a:pt x="2182" y="2959"/>
                    <a:pt x="2219" y="3033"/>
                  </a:cubicBezTo>
                  <a:cubicBezTo>
                    <a:pt x="2293" y="3143"/>
                    <a:pt x="2330" y="3254"/>
                    <a:pt x="2367" y="3513"/>
                  </a:cubicBezTo>
                  <a:cubicBezTo>
                    <a:pt x="2367" y="3698"/>
                    <a:pt x="2367" y="3883"/>
                    <a:pt x="2330" y="3957"/>
                  </a:cubicBezTo>
                  <a:cubicBezTo>
                    <a:pt x="2293" y="4068"/>
                    <a:pt x="2182" y="4105"/>
                    <a:pt x="2108" y="4142"/>
                  </a:cubicBezTo>
                  <a:cubicBezTo>
                    <a:pt x="1960" y="4142"/>
                    <a:pt x="1849" y="4142"/>
                    <a:pt x="1812" y="4068"/>
                  </a:cubicBezTo>
                  <a:cubicBezTo>
                    <a:pt x="1775" y="3957"/>
                    <a:pt x="1738" y="3883"/>
                    <a:pt x="1738" y="3735"/>
                  </a:cubicBezTo>
                  <a:lnTo>
                    <a:pt x="185" y="3883"/>
                  </a:lnTo>
                  <a:lnTo>
                    <a:pt x="333" y="5177"/>
                  </a:lnTo>
                  <a:cubicBezTo>
                    <a:pt x="444" y="5214"/>
                    <a:pt x="518" y="5251"/>
                    <a:pt x="666" y="5288"/>
                  </a:cubicBezTo>
                  <a:cubicBezTo>
                    <a:pt x="814" y="5362"/>
                    <a:pt x="925" y="5399"/>
                    <a:pt x="1073" y="5399"/>
                  </a:cubicBezTo>
                  <a:cubicBezTo>
                    <a:pt x="1220" y="5436"/>
                    <a:pt x="1405" y="5436"/>
                    <a:pt x="1627" y="5436"/>
                  </a:cubicBezTo>
                  <a:cubicBezTo>
                    <a:pt x="1812" y="5436"/>
                    <a:pt x="2034" y="5436"/>
                    <a:pt x="2293" y="5399"/>
                  </a:cubicBezTo>
                  <a:cubicBezTo>
                    <a:pt x="2921" y="5362"/>
                    <a:pt x="3439" y="5103"/>
                    <a:pt x="3771" y="4733"/>
                  </a:cubicBezTo>
                  <a:cubicBezTo>
                    <a:pt x="4067" y="4363"/>
                    <a:pt x="4215" y="3920"/>
                    <a:pt x="4141" y="3254"/>
                  </a:cubicBezTo>
                  <a:cubicBezTo>
                    <a:pt x="4141" y="3033"/>
                    <a:pt x="4030" y="2848"/>
                    <a:pt x="3956" y="2663"/>
                  </a:cubicBezTo>
                  <a:cubicBezTo>
                    <a:pt x="3845" y="2478"/>
                    <a:pt x="3697" y="2293"/>
                    <a:pt x="3587" y="2219"/>
                  </a:cubicBezTo>
                  <a:cubicBezTo>
                    <a:pt x="3439" y="2071"/>
                    <a:pt x="3254" y="1997"/>
                    <a:pt x="3032" y="1923"/>
                  </a:cubicBezTo>
                  <a:cubicBezTo>
                    <a:pt x="2849" y="1897"/>
                    <a:pt x="2703" y="1871"/>
                    <a:pt x="2542" y="1871"/>
                  </a:cubicBezTo>
                  <a:cubicBezTo>
                    <a:pt x="2475" y="1871"/>
                    <a:pt x="2405" y="1876"/>
                    <a:pt x="2330" y="1886"/>
                  </a:cubicBezTo>
                  <a:cubicBezTo>
                    <a:pt x="2182" y="1886"/>
                    <a:pt x="2034" y="1923"/>
                    <a:pt x="1849" y="1960"/>
                  </a:cubicBezTo>
                  <a:cubicBezTo>
                    <a:pt x="1664" y="2034"/>
                    <a:pt x="1553" y="2108"/>
                    <a:pt x="1442" y="2145"/>
                  </a:cubicBezTo>
                  <a:lnTo>
                    <a:pt x="1442" y="1480"/>
                  </a:lnTo>
                  <a:lnTo>
                    <a:pt x="3624" y="1221"/>
                  </a:lnTo>
                  <a:lnTo>
                    <a:pt x="34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 flipH="1" rot="-554868">
              <a:off x="4713435" y="3720403"/>
              <a:ext cx="97053" cy="111381"/>
            </a:xfrm>
            <a:custGeom>
              <a:rect b="b" l="l" r="r" t="t"/>
              <a:pathLst>
                <a:path extrusionOk="0" h="5177" w="4511">
                  <a:moveTo>
                    <a:pt x="2107" y="0"/>
                  </a:moveTo>
                  <a:lnTo>
                    <a:pt x="518" y="148"/>
                  </a:lnTo>
                  <a:lnTo>
                    <a:pt x="0" y="2699"/>
                  </a:lnTo>
                  <a:lnTo>
                    <a:pt x="111" y="3808"/>
                  </a:lnTo>
                  <a:lnTo>
                    <a:pt x="2218" y="3586"/>
                  </a:lnTo>
                  <a:lnTo>
                    <a:pt x="2292" y="3919"/>
                  </a:lnTo>
                  <a:lnTo>
                    <a:pt x="1442" y="4030"/>
                  </a:lnTo>
                  <a:lnTo>
                    <a:pt x="1590" y="5176"/>
                  </a:lnTo>
                  <a:lnTo>
                    <a:pt x="4510" y="4843"/>
                  </a:lnTo>
                  <a:lnTo>
                    <a:pt x="4363" y="3771"/>
                  </a:lnTo>
                  <a:lnTo>
                    <a:pt x="3956" y="3771"/>
                  </a:lnTo>
                  <a:lnTo>
                    <a:pt x="3956" y="3438"/>
                  </a:lnTo>
                  <a:lnTo>
                    <a:pt x="4437" y="3328"/>
                  </a:lnTo>
                  <a:lnTo>
                    <a:pt x="4363" y="2366"/>
                  </a:lnTo>
                  <a:lnTo>
                    <a:pt x="3808" y="2403"/>
                  </a:lnTo>
                  <a:lnTo>
                    <a:pt x="3697" y="1553"/>
                  </a:lnTo>
                  <a:lnTo>
                    <a:pt x="2033" y="1738"/>
                  </a:lnTo>
                  <a:lnTo>
                    <a:pt x="2144" y="2588"/>
                  </a:lnTo>
                  <a:lnTo>
                    <a:pt x="1553" y="2662"/>
                  </a:lnTo>
                  <a:lnTo>
                    <a:pt x="2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0" name="Google Shape;510;p23"/>
          <p:cNvGrpSpPr/>
          <p:nvPr/>
        </p:nvGrpSpPr>
        <p:grpSpPr>
          <a:xfrm flipH="1">
            <a:off x="12" y="-9125"/>
            <a:ext cx="1067709" cy="713900"/>
            <a:chOff x="8008752" y="70777"/>
            <a:chExt cx="1067709" cy="713900"/>
          </a:xfrm>
        </p:grpSpPr>
        <p:sp>
          <p:nvSpPr>
            <p:cNvPr id="511" name="Google Shape;511;p23"/>
            <p:cNvSpPr/>
            <p:nvPr/>
          </p:nvSpPr>
          <p:spPr>
            <a:xfrm>
              <a:off x="8816061" y="5368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8288506" y="518428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8008752" y="707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4" name="Google Shape;514;p23"/>
          <p:cNvSpPr/>
          <p:nvPr/>
        </p:nvSpPr>
        <p:spPr>
          <a:xfrm flipH="1" rot="-716200">
            <a:off x="212279" y="4229752"/>
            <a:ext cx="910783" cy="748515"/>
          </a:xfrm>
          <a:custGeom>
            <a:rect b="b" l="l" r="r" t="t"/>
            <a:pathLst>
              <a:path extrusionOk="0" h="34790" w="42332">
                <a:moveTo>
                  <a:pt x="23403" y="998"/>
                </a:moveTo>
                <a:cubicBezTo>
                  <a:pt x="24956" y="998"/>
                  <a:pt x="26471" y="1183"/>
                  <a:pt x="27913" y="1442"/>
                </a:cubicBezTo>
                <a:cubicBezTo>
                  <a:pt x="27459" y="1412"/>
                  <a:pt x="27015" y="1399"/>
                  <a:pt x="26584" y="1399"/>
                </a:cubicBezTo>
                <a:cubicBezTo>
                  <a:pt x="23262" y="1399"/>
                  <a:pt x="20741" y="2182"/>
                  <a:pt x="20741" y="2182"/>
                </a:cubicBezTo>
                <a:cubicBezTo>
                  <a:pt x="34716" y="3217"/>
                  <a:pt x="35529" y="10796"/>
                  <a:pt x="35123" y="14382"/>
                </a:cubicBezTo>
                <a:cubicBezTo>
                  <a:pt x="34834" y="16625"/>
                  <a:pt x="31922" y="17173"/>
                  <a:pt x="29129" y="17173"/>
                </a:cubicBezTo>
                <a:cubicBezTo>
                  <a:pt x="26905" y="17173"/>
                  <a:pt x="24757" y="16826"/>
                  <a:pt x="24068" y="16711"/>
                </a:cubicBezTo>
                <a:lnTo>
                  <a:pt x="23662" y="16563"/>
                </a:lnTo>
                <a:cubicBezTo>
                  <a:pt x="22774" y="16230"/>
                  <a:pt x="21887" y="15861"/>
                  <a:pt x="21037" y="15602"/>
                </a:cubicBezTo>
                <a:cubicBezTo>
                  <a:pt x="20149" y="15306"/>
                  <a:pt x="19262" y="15121"/>
                  <a:pt x="18449" y="14973"/>
                </a:cubicBezTo>
                <a:cubicBezTo>
                  <a:pt x="17599" y="14862"/>
                  <a:pt x="16822" y="14752"/>
                  <a:pt x="16083" y="14715"/>
                </a:cubicBezTo>
                <a:cubicBezTo>
                  <a:pt x="15121" y="14616"/>
                  <a:pt x="14259" y="14583"/>
                  <a:pt x="13539" y="14583"/>
                </a:cubicBezTo>
                <a:cubicBezTo>
                  <a:pt x="13178" y="14583"/>
                  <a:pt x="12854" y="14591"/>
                  <a:pt x="12570" y="14604"/>
                </a:cubicBezTo>
                <a:cubicBezTo>
                  <a:pt x="11757" y="14604"/>
                  <a:pt x="11240" y="14678"/>
                  <a:pt x="11240" y="14678"/>
                </a:cubicBezTo>
                <a:cubicBezTo>
                  <a:pt x="11240" y="14678"/>
                  <a:pt x="11683" y="14678"/>
                  <a:pt x="12570" y="14715"/>
                </a:cubicBezTo>
                <a:cubicBezTo>
                  <a:pt x="13421" y="14752"/>
                  <a:pt x="14604" y="14862"/>
                  <a:pt x="16046" y="15084"/>
                </a:cubicBezTo>
                <a:cubicBezTo>
                  <a:pt x="16748" y="15158"/>
                  <a:pt x="17525" y="15343"/>
                  <a:pt x="18301" y="15528"/>
                </a:cubicBezTo>
                <a:cubicBezTo>
                  <a:pt x="19077" y="15713"/>
                  <a:pt x="19928" y="15972"/>
                  <a:pt x="20741" y="16341"/>
                </a:cubicBezTo>
                <a:cubicBezTo>
                  <a:pt x="21591" y="16637"/>
                  <a:pt x="22405" y="17081"/>
                  <a:pt x="23292" y="17450"/>
                </a:cubicBezTo>
                <a:cubicBezTo>
                  <a:pt x="24179" y="17857"/>
                  <a:pt x="25104" y="18190"/>
                  <a:pt x="26065" y="18449"/>
                </a:cubicBezTo>
                <a:cubicBezTo>
                  <a:pt x="27950" y="19003"/>
                  <a:pt x="29910" y="19336"/>
                  <a:pt x="31758" y="19558"/>
                </a:cubicBezTo>
                <a:cubicBezTo>
                  <a:pt x="32276" y="19595"/>
                  <a:pt x="32756" y="19706"/>
                  <a:pt x="33237" y="19743"/>
                </a:cubicBezTo>
                <a:cubicBezTo>
                  <a:pt x="29540" y="19558"/>
                  <a:pt x="24882" y="19410"/>
                  <a:pt x="19780" y="19410"/>
                </a:cubicBezTo>
                <a:cubicBezTo>
                  <a:pt x="12458" y="19410"/>
                  <a:pt x="6676" y="17963"/>
                  <a:pt x="3754" y="17963"/>
                </a:cubicBezTo>
                <a:cubicBezTo>
                  <a:pt x="3475" y="17963"/>
                  <a:pt x="3221" y="17976"/>
                  <a:pt x="2995" y="18005"/>
                </a:cubicBezTo>
                <a:cubicBezTo>
                  <a:pt x="1701" y="18116"/>
                  <a:pt x="1257" y="18560"/>
                  <a:pt x="1073" y="18855"/>
                </a:cubicBezTo>
                <a:cubicBezTo>
                  <a:pt x="1073" y="18781"/>
                  <a:pt x="1036" y="18744"/>
                  <a:pt x="1036" y="18633"/>
                </a:cubicBezTo>
                <a:cubicBezTo>
                  <a:pt x="1036" y="16267"/>
                  <a:pt x="9613" y="14604"/>
                  <a:pt x="9613" y="14604"/>
                </a:cubicBezTo>
                <a:cubicBezTo>
                  <a:pt x="9613" y="14604"/>
                  <a:pt x="8652" y="998"/>
                  <a:pt x="23403" y="998"/>
                </a:cubicBezTo>
                <a:close/>
                <a:moveTo>
                  <a:pt x="32757" y="3476"/>
                </a:moveTo>
                <a:lnTo>
                  <a:pt x="32757" y="3476"/>
                </a:lnTo>
                <a:cubicBezTo>
                  <a:pt x="32941" y="3586"/>
                  <a:pt x="33237" y="3660"/>
                  <a:pt x="33496" y="3845"/>
                </a:cubicBezTo>
                <a:cubicBezTo>
                  <a:pt x="34161" y="4178"/>
                  <a:pt x="35086" y="4696"/>
                  <a:pt x="36084" y="5472"/>
                </a:cubicBezTo>
                <a:cubicBezTo>
                  <a:pt x="36601" y="5842"/>
                  <a:pt x="37119" y="6285"/>
                  <a:pt x="37600" y="6766"/>
                </a:cubicBezTo>
                <a:cubicBezTo>
                  <a:pt x="38117" y="7283"/>
                  <a:pt x="38672" y="7838"/>
                  <a:pt x="39078" y="8467"/>
                </a:cubicBezTo>
                <a:cubicBezTo>
                  <a:pt x="39559" y="9132"/>
                  <a:pt x="39966" y="9871"/>
                  <a:pt x="40262" y="10648"/>
                </a:cubicBezTo>
                <a:cubicBezTo>
                  <a:pt x="40372" y="11018"/>
                  <a:pt x="40483" y="11461"/>
                  <a:pt x="40557" y="11831"/>
                </a:cubicBezTo>
                <a:cubicBezTo>
                  <a:pt x="40631" y="12275"/>
                  <a:pt x="40705" y="12681"/>
                  <a:pt x="40742" y="13088"/>
                </a:cubicBezTo>
                <a:cubicBezTo>
                  <a:pt x="40853" y="13938"/>
                  <a:pt x="40927" y="14752"/>
                  <a:pt x="41001" y="15602"/>
                </a:cubicBezTo>
                <a:cubicBezTo>
                  <a:pt x="41038" y="16415"/>
                  <a:pt x="41075" y="17192"/>
                  <a:pt x="41075" y="18005"/>
                </a:cubicBezTo>
                <a:cubicBezTo>
                  <a:pt x="41112" y="19558"/>
                  <a:pt x="41075" y="21000"/>
                  <a:pt x="41075" y="22257"/>
                </a:cubicBezTo>
                <a:cubicBezTo>
                  <a:pt x="41038" y="23477"/>
                  <a:pt x="41001" y="24549"/>
                  <a:pt x="40927" y="25251"/>
                </a:cubicBezTo>
                <a:cubicBezTo>
                  <a:pt x="40890" y="25991"/>
                  <a:pt x="40853" y="26397"/>
                  <a:pt x="40853" y="26397"/>
                </a:cubicBezTo>
                <a:cubicBezTo>
                  <a:pt x="40853" y="26397"/>
                  <a:pt x="40853" y="24734"/>
                  <a:pt x="40816" y="22257"/>
                </a:cubicBezTo>
                <a:cubicBezTo>
                  <a:pt x="40853" y="20963"/>
                  <a:pt x="40816" y="19484"/>
                  <a:pt x="40779" y="17931"/>
                </a:cubicBezTo>
                <a:cubicBezTo>
                  <a:pt x="40705" y="17155"/>
                  <a:pt x="40705" y="16378"/>
                  <a:pt x="40631" y="15528"/>
                </a:cubicBezTo>
                <a:cubicBezTo>
                  <a:pt x="40594" y="14715"/>
                  <a:pt x="40483" y="13864"/>
                  <a:pt x="40409" y="13088"/>
                </a:cubicBezTo>
                <a:cubicBezTo>
                  <a:pt x="40335" y="12681"/>
                  <a:pt x="40262" y="12275"/>
                  <a:pt x="40188" y="11905"/>
                </a:cubicBezTo>
                <a:cubicBezTo>
                  <a:pt x="40114" y="11461"/>
                  <a:pt x="40077" y="11091"/>
                  <a:pt x="39929" y="10722"/>
                </a:cubicBezTo>
                <a:cubicBezTo>
                  <a:pt x="39707" y="9982"/>
                  <a:pt x="39337" y="9317"/>
                  <a:pt x="38857" y="8651"/>
                </a:cubicBezTo>
                <a:cubicBezTo>
                  <a:pt x="37969" y="7394"/>
                  <a:pt x="36934" y="6396"/>
                  <a:pt x="35936" y="5620"/>
                </a:cubicBezTo>
                <a:cubicBezTo>
                  <a:pt x="34975" y="4806"/>
                  <a:pt x="34087" y="4252"/>
                  <a:pt x="33496" y="3882"/>
                </a:cubicBezTo>
                <a:cubicBezTo>
                  <a:pt x="33163" y="3697"/>
                  <a:pt x="32941" y="3586"/>
                  <a:pt x="32757" y="3476"/>
                </a:cubicBezTo>
                <a:close/>
                <a:moveTo>
                  <a:pt x="15283" y="26752"/>
                </a:moveTo>
                <a:cubicBezTo>
                  <a:pt x="15494" y="26752"/>
                  <a:pt x="15713" y="26769"/>
                  <a:pt x="15935" y="26804"/>
                </a:cubicBezTo>
                <a:cubicBezTo>
                  <a:pt x="16231" y="26878"/>
                  <a:pt x="16489" y="26952"/>
                  <a:pt x="16785" y="27063"/>
                </a:cubicBezTo>
                <a:cubicBezTo>
                  <a:pt x="16859" y="27100"/>
                  <a:pt x="16933" y="27137"/>
                  <a:pt x="17007" y="27174"/>
                </a:cubicBezTo>
                <a:cubicBezTo>
                  <a:pt x="17192" y="27322"/>
                  <a:pt x="17377" y="27469"/>
                  <a:pt x="17525" y="27654"/>
                </a:cubicBezTo>
                <a:cubicBezTo>
                  <a:pt x="17672" y="27839"/>
                  <a:pt x="17746" y="28061"/>
                  <a:pt x="17746" y="28283"/>
                </a:cubicBezTo>
                <a:cubicBezTo>
                  <a:pt x="17746" y="28542"/>
                  <a:pt x="17599" y="28763"/>
                  <a:pt x="17414" y="28911"/>
                </a:cubicBezTo>
                <a:cubicBezTo>
                  <a:pt x="17340" y="28985"/>
                  <a:pt x="17229" y="29022"/>
                  <a:pt x="17118" y="29133"/>
                </a:cubicBezTo>
                <a:cubicBezTo>
                  <a:pt x="17007" y="29170"/>
                  <a:pt x="16859" y="29207"/>
                  <a:pt x="16748" y="29281"/>
                </a:cubicBezTo>
                <a:cubicBezTo>
                  <a:pt x="16443" y="29342"/>
                  <a:pt x="16115" y="29370"/>
                  <a:pt x="15802" y="29370"/>
                </a:cubicBezTo>
                <a:cubicBezTo>
                  <a:pt x="15546" y="29370"/>
                  <a:pt x="15301" y="29351"/>
                  <a:pt x="15084" y="29318"/>
                </a:cubicBezTo>
                <a:cubicBezTo>
                  <a:pt x="14789" y="29281"/>
                  <a:pt x="14567" y="29244"/>
                  <a:pt x="14271" y="29133"/>
                </a:cubicBezTo>
                <a:cubicBezTo>
                  <a:pt x="14049" y="29059"/>
                  <a:pt x="13827" y="28948"/>
                  <a:pt x="13643" y="28800"/>
                </a:cubicBezTo>
                <a:cubicBezTo>
                  <a:pt x="13495" y="28726"/>
                  <a:pt x="13347" y="28616"/>
                  <a:pt x="13273" y="28542"/>
                </a:cubicBezTo>
                <a:cubicBezTo>
                  <a:pt x="13162" y="28357"/>
                  <a:pt x="13125" y="28135"/>
                  <a:pt x="13162" y="27876"/>
                </a:cubicBezTo>
                <a:cubicBezTo>
                  <a:pt x="13255" y="27223"/>
                  <a:pt x="14161" y="26752"/>
                  <a:pt x="15283" y="26752"/>
                </a:cubicBezTo>
                <a:close/>
                <a:moveTo>
                  <a:pt x="34124" y="29540"/>
                </a:moveTo>
                <a:cubicBezTo>
                  <a:pt x="34124" y="29540"/>
                  <a:pt x="34124" y="29585"/>
                  <a:pt x="34107" y="29657"/>
                </a:cubicBezTo>
                <a:lnTo>
                  <a:pt x="34107" y="29657"/>
                </a:lnTo>
                <a:cubicBezTo>
                  <a:pt x="34064" y="29570"/>
                  <a:pt x="34124" y="29540"/>
                  <a:pt x="34124" y="29540"/>
                </a:cubicBezTo>
                <a:close/>
                <a:moveTo>
                  <a:pt x="18079" y="27987"/>
                </a:moveTo>
                <a:cubicBezTo>
                  <a:pt x="18227" y="28209"/>
                  <a:pt x="18301" y="28468"/>
                  <a:pt x="18264" y="28726"/>
                </a:cubicBezTo>
                <a:cubicBezTo>
                  <a:pt x="18140" y="29437"/>
                  <a:pt x="17216" y="29890"/>
                  <a:pt x="16118" y="29890"/>
                </a:cubicBezTo>
                <a:cubicBezTo>
                  <a:pt x="15902" y="29890"/>
                  <a:pt x="15679" y="29872"/>
                  <a:pt x="15454" y="29836"/>
                </a:cubicBezTo>
                <a:cubicBezTo>
                  <a:pt x="15306" y="29836"/>
                  <a:pt x="15158" y="29762"/>
                  <a:pt x="15084" y="29725"/>
                </a:cubicBezTo>
                <a:lnTo>
                  <a:pt x="15084" y="29725"/>
                </a:lnTo>
                <a:cubicBezTo>
                  <a:pt x="15343" y="29780"/>
                  <a:pt x="15630" y="29817"/>
                  <a:pt x="15926" y="29817"/>
                </a:cubicBezTo>
                <a:cubicBezTo>
                  <a:pt x="16221" y="29817"/>
                  <a:pt x="16526" y="29780"/>
                  <a:pt x="16822" y="29688"/>
                </a:cubicBezTo>
                <a:cubicBezTo>
                  <a:pt x="17155" y="29577"/>
                  <a:pt x="17488" y="29466"/>
                  <a:pt x="17709" y="29207"/>
                </a:cubicBezTo>
                <a:cubicBezTo>
                  <a:pt x="17968" y="28985"/>
                  <a:pt x="18153" y="28616"/>
                  <a:pt x="18116" y="28283"/>
                </a:cubicBezTo>
                <a:cubicBezTo>
                  <a:pt x="18116" y="28209"/>
                  <a:pt x="18079" y="28061"/>
                  <a:pt x="18079" y="27987"/>
                </a:cubicBezTo>
                <a:close/>
                <a:moveTo>
                  <a:pt x="34091" y="29711"/>
                </a:moveTo>
                <a:cubicBezTo>
                  <a:pt x="34070" y="29778"/>
                  <a:pt x="34035" y="29859"/>
                  <a:pt x="33977" y="29947"/>
                </a:cubicBezTo>
                <a:cubicBezTo>
                  <a:pt x="33829" y="30205"/>
                  <a:pt x="33496" y="30390"/>
                  <a:pt x="33200" y="30464"/>
                </a:cubicBezTo>
                <a:cubicBezTo>
                  <a:pt x="33015" y="30501"/>
                  <a:pt x="32867" y="30501"/>
                  <a:pt x="32683" y="30575"/>
                </a:cubicBezTo>
                <a:lnTo>
                  <a:pt x="32202" y="30575"/>
                </a:lnTo>
                <a:cubicBezTo>
                  <a:pt x="31943" y="30501"/>
                  <a:pt x="31795" y="30464"/>
                  <a:pt x="31795" y="30464"/>
                </a:cubicBezTo>
                <a:lnTo>
                  <a:pt x="32202" y="30464"/>
                </a:lnTo>
                <a:cubicBezTo>
                  <a:pt x="32461" y="30464"/>
                  <a:pt x="32830" y="30427"/>
                  <a:pt x="33126" y="30316"/>
                </a:cubicBezTo>
                <a:cubicBezTo>
                  <a:pt x="33459" y="30242"/>
                  <a:pt x="33755" y="30094"/>
                  <a:pt x="33940" y="29910"/>
                </a:cubicBezTo>
                <a:cubicBezTo>
                  <a:pt x="34002" y="29847"/>
                  <a:pt x="34038" y="29759"/>
                  <a:pt x="34091" y="29711"/>
                </a:cubicBezTo>
                <a:close/>
                <a:moveTo>
                  <a:pt x="31549" y="27566"/>
                </a:moveTo>
                <a:cubicBezTo>
                  <a:pt x="31882" y="27566"/>
                  <a:pt x="32205" y="27613"/>
                  <a:pt x="32498" y="27691"/>
                </a:cubicBezTo>
                <a:cubicBezTo>
                  <a:pt x="33089" y="27839"/>
                  <a:pt x="33607" y="28061"/>
                  <a:pt x="33977" y="28357"/>
                </a:cubicBezTo>
                <a:cubicBezTo>
                  <a:pt x="34235" y="28579"/>
                  <a:pt x="34494" y="28948"/>
                  <a:pt x="34531" y="29207"/>
                </a:cubicBezTo>
                <a:cubicBezTo>
                  <a:pt x="34568" y="29355"/>
                  <a:pt x="34568" y="29466"/>
                  <a:pt x="34531" y="29540"/>
                </a:cubicBezTo>
                <a:cubicBezTo>
                  <a:pt x="34531" y="29466"/>
                  <a:pt x="34531" y="29355"/>
                  <a:pt x="34494" y="29281"/>
                </a:cubicBezTo>
                <a:cubicBezTo>
                  <a:pt x="34383" y="29022"/>
                  <a:pt x="34161" y="28726"/>
                  <a:pt x="33792" y="28468"/>
                </a:cubicBezTo>
                <a:cubicBezTo>
                  <a:pt x="33422" y="28209"/>
                  <a:pt x="32904" y="28024"/>
                  <a:pt x="32350" y="27913"/>
                </a:cubicBezTo>
                <a:cubicBezTo>
                  <a:pt x="32120" y="27882"/>
                  <a:pt x="31884" y="27865"/>
                  <a:pt x="31647" y="27865"/>
                </a:cubicBezTo>
                <a:cubicBezTo>
                  <a:pt x="31312" y="27865"/>
                  <a:pt x="30974" y="27900"/>
                  <a:pt x="30649" y="27987"/>
                </a:cubicBezTo>
                <a:cubicBezTo>
                  <a:pt x="30353" y="28061"/>
                  <a:pt x="30095" y="28172"/>
                  <a:pt x="29910" y="28357"/>
                </a:cubicBezTo>
                <a:cubicBezTo>
                  <a:pt x="29799" y="28431"/>
                  <a:pt x="29725" y="28542"/>
                  <a:pt x="29688" y="28653"/>
                </a:cubicBezTo>
                <a:cubicBezTo>
                  <a:pt x="29614" y="28726"/>
                  <a:pt x="29614" y="28763"/>
                  <a:pt x="29614" y="28837"/>
                </a:cubicBezTo>
                <a:lnTo>
                  <a:pt x="29614" y="29022"/>
                </a:lnTo>
                <a:cubicBezTo>
                  <a:pt x="29614" y="29540"/>
                  <a:pt x="30058" y="29947"/>
                  <a:pt x="30427" y="30205"/>
                </a:cubicBezTo>
                <a:cubicBezTo>
                  <a:pt x="30797" y="30427"/>
                  <a:pt x="31167" y="30612"/>
                  <a:pt x="31389" y="30649"/>
                </a:cubicBezTo>
                <a:cubicBezTo>
                  <a:pt x="31610" y="30760"/>
                  <a:pt x="31795" y="30797"/>
                  <a:pt x="31795" y="30797"/>
                </a:cubicBezTo>
                <a:lnTo>
                  <a:pt x="31721" y="30797"/>
                </a:lnTo>
                <a:cubicBezTo>
                  <a:pt x="31610" y="30797"/>
                  <a:pt x="31536" y="30797"/>
                  <a:pt x="31389" y="30760"/>
                </a:cubicBezTo>
                <a:cubicBezTo>
                  <a:pt x="31241" y="30686"/>
                  <a:pt x="31093" y="30686"/>
                  <a:pt x="30908" y="30612"/>
                </a:cubicBezTo>
                <a:cubicBezTo>
                  <a:pt x="30723" y="30575"/>
                  <a:pt x="30538" y="30464"/>
                  <a:pt x="30316" y="30316"/>
                </a:cubicBezTo>
                <a:cubicBezTo>
                  <a:pt x="30132" y="30205"/>
                  <a:pt x="29910" y="30057"/>
                  <a:pt x="29725" y="29873"/>
                </a:cubicBezTo>
                <a:cubicBezTo>
                  <a:pt x="29540" y="29688"/>
                  <a:pt x="29392" y="29355"/>
                  <a:pt x="29355" y="29022"/>
                </a:cubicBezTo>
                <a:cubicBezTo>
                  <a:pt x="29355" y="28726"/>
                  <a:pt x="29503" y="28394"/>
                  <a:pt x="29762" y="28172"/>
                </a:cubicBezTo>
                <a:cubicBezTo>
                  <a:pt x="29984" y="27913"/>
                  <a:pt x="30316" y="27802"/>
                  <a:pt x="30649" y="27691"/>
                </a:cubicBezTo>
                <a:cubicBezTo>
                  <a:pt x="30946" y="27604"/>
                  <a:pt x="31251" y="27566"/>
                  <a:pt x="31549" y="27566"/>
                </a:cubicBezTo>
                <a:close/>
                <a:moveTo>
                  <a:pt x="9650" y="21554"/>
                </a:moveTo>
                <a:cubicBezTo>
                  <a:pt x="9650" y="21554"/>
                  <a:pt x="9613" y="22257"/>
                  <a:pt x="9576" y="23292"/>
                </a:cubicBezTo>
                <a:lnTo>
                  <a:pt x="9576" y="24142"/>
                </a:lnTo>
                <a:cubicBezTo>
                  <a:pt x="9576" y="24401"/>
                  <a:pt x="9576" y="24734"/>
                  <a:pt x="9613" y="25066"/>
                </a:cubicBezTo>
                <a:cubicBezTo>
                  <a:pt x="9613" y="25399"/>
                  <a:pt x="9687" y="25695"/>
                  <a:pt x="9687" y="26028"/>
                </a:cubicBezTo>
                <a:cubicBezTo>
                  <a:pt x="9761" y="26360"/>
                  <a:pt x="9798" y="26693"/>
                  <a:pt x="9872" y="27063"/>
                </a:cubicBezTo>
                <a:cubicBezTo>
                  <a:pt x="9983" y="27359"/>
                  <a:pt x="10020" y="27691"/>
                  <a:pt x="10167" y="28024"/>
                </a:cubicBezTo>
                <a:cubicBezTo>
                  <a:pt x="10315" y="28357"/>
                  <a:pt x="10352" y="28653"/>
                  <a:pt x="10537" y="28948"/>
                </a:cubicBezTo>
                <a:cubicBezTo>
                  <a:pt x="10685" y="29244"/>
                  <a:pt x="10759" y="29503"/>
                  <a:pt x="10944" y="29799"/>
                </a:cubicBezTo>
                <a:cubicBezTo>
                  <a:pt x="11092" y="30020"/>
                  <a:pt x="11240" y="30279"/>
                  <a:pt x="11424" y="30464"/>
                </a:cubicBezTo>
                <a:cubicBezTo>
                  <a:pt x="11683" y="30686"/>
                  <a:pt x="11868" y="30871"/>
                  <a:pt x="11979" y="31019"/>
                </a:cubicBezTo>
                <a:cubicBezTo>
                  <a:pt x="12127" y="31167"/>
                  <a:pt x="12238" y="31314"/>
                  <a:pt x="12349" y="31425"/>
                </a:cubicBezTo>
                <a:cubicBezTo>
                  <a:pt x="12570" y="31684"/>
                  <a:pt x="12681" y="31832"/>
                  <a:pt x="12681" y="31832"/>
                </a:cubicBezTo>
                <a:cubicBezTo>
                  <a:pt x="12681" y="31832"/>
                  <a:pt x="12534" y="31721"/>
                  <a:pt x="12238" y="31573"/>
                </a:cubicBezTo>
                <a:cubicBezTo>
                  <a:pt x="12127" y="31499"/>
                  <a:pt x="11979" y="31388"/>
                  <a:pt x="11794" y="31277"/>
                </a:cubicBezTo>
                <a:cubicBezTo>
                  <a:pt x="11609" y="31130"/>
                  <a:pt x="11424" y="30945"/>
                  <a:pt x="11240" y="30760"/>
                </a:cubicBezTo>
                <a:cubicBezTo>
                  <a:pt x="10981" y="30575"/>
                  <a:pt x="10870" y="30353"/>
                  <a:pt x="10648" y="30094"/>
                </a:cubicBezTo>
                <a:cubicBezTo>
                  <a:pt x="10389" y="29873"/>
                  <a:pt x="10278" y="29614"/>
                  <a:pt x="10056" y="29281"/>
                </a:cubicBezTo>
                <a:cubicBezTo>
                  <a:pt x="9872" y="28985"/>
                  <a:pt x="9761" y="28616"/>
                  <a:pt x="9613" y="28320"/>
                </a:cubicBezTo>
                <a:cubicBezTo>
                  <a:pt x="9465" y="27987"/>
                  <a:pt x="9428" y="27617"/>
                  <a:pt x="9280" y="27248"/>
                </a:cubicBezTo>
                <a:cubicBezTo>
                  <a:pt x="9243" y="26878"/>
                  <a:pt x="9132" y="26508"/>
                  <a:pt x="9095" y="26175"/>
                </a:cubicBezTo>
                <a:cubicBezTo>
                  <a:pt x="9058" y="25806"/>
                  <a:pt x="9058" y="25473"/>
                  <a:pt x="9058" y="25103"/>
                </a:cubicBezTo>
                <a:cubicBezTo>
                  <a:pt x="9058" y="24771"/>
                  <a:pt x="9058" y="24475"/>
                  <a:pt x="9095" y="24142"/>
                </a:cubicBezTo>
                <a:cubicBezTo>
                  <a:pt x="9095" y="23809"/>
                  <a:pt x="9206" y="23551"/>
                  <a:pt x="9206" y="23255"/>
                </a:cubicBezTo>
                <a:cubicBezTo>
                  <a:pt x="9391" y="22183"/>
                  <a:pt x="9650" y="21554"/>
                  <a:pt x="9650" y="21554"/>
                </a:cubicBezTo>
                <a:close/>
                <a:moveTo>
                  <a:pt x="3646" y="18793"/>
                </a:moveTo>
                <a:cubicBezTo>
                  <a:pt x="4647" y="18793"/>
                  <a:pt x="5925" y="18901"/>
                  <a:pt x="7358" y="19188"/>
                </a:cubicBezTo>
                <a:cubicBezTo>
                  <a:pt x="10944" y="19927"/>
                  <a:pt x="15935" y="20223"/>
                  <a:pt x="20852" y="20260"/>
                </a:cubicBezTo>
                <a:lnTo>
                  <a:pt x="22700" y="20260"/>
                </a:lnTo>
                <a:cubicBezTo>
                  <a:pt x="23095" y="20260"/>
                  <a:pt x="23489" y="20244"/>
                  <a:pt x="23905" y="20244"/>
                </a:cubicBezTo>
                <a:cubicBezTo>
                  <a:pt x="24114" y="20244"/>
                  <a:pt x="24327" y="20248"/>
                  <a:pt x="24549" y="20260"/>
                </a:cubicBezTo>
                <a:cubicBezTo>
                  <a:pt x="24845" y="20297"/>
                  <a:pt x="25178" y="20334"/>
                  <a:pt x="25510" y="20445"/>
                </a:cubicBezTo>
                <a:cubicBezTo>
                  <a:pt x="25843" y="20593"/>
                  <a:pt x="26139" y="20778"/>
                  <a:pt x="26398" y="21074"/>
                </a:cubicBezTo>
                <a:cubicBezTo>
                  <a:pt x="26619" y="21406"/>
                  <a:pt x="26693" y="21776"/>
                  <a:pt x="26767" y="22109"/>
                </a:cubicBezTo>
                <a:cubicBezTo>
                  <a:pt x="26767" y="22441"/>
                  <a:pt x="26767" y="22737"/>
                  <a:pt x="26656" y="23070"/>
                </a:cubicBezTo>
                <a:cubicBezTo>
                  <a:pt x="26435" y="24290"/>
                  <a:pt x="25769" y="25288"/>
                  <a:pt x="25436" y="26212"/>
                </a:cubicBezTo>
                <a:cubicBezTo>
                  <a:pt x="24993" y="27137"/>
                  <a:pt x="24771" y="28098"/>
                  <a:pt x="24919" y="28948"/>
                </a:cubicBezTo>
                <a:cubicBezTo>
                  <a:pt x="24993" y="29762"/>
                  <a:pt x="25436" y="30501"/>
                  <a:pt x="25843" y="31056"/>
                </a:cubicBezTo>
                <a:cubicBezTo>
                  <a:pt x="26250" y="31684"/>
                  <a:pt x="26730" y="32128"/>
                  <a:pt x="27137" y="32497"/>
                </a:cubicBezTo>
                <a:cubicBezTo>
                  <a:pt x="27507" y="32867"/>
                  <a:pt x="27839" y="33163"/>
                  <a:pt x="28061" y="33348"/>
                </a:cubicBezTo>
                <a:cubicBezTo>
                  <a:pt x="28283" y="33533"/>
                  <a:pt x="28394" y="33607"/>
                  <a:pt x="28394" y="33607"/>
                </a:cubicBezTo>
                <a:cubicBezTo>
                  <a:pt x="28394" y="33607"/>
                  <a:pt x="28246" y="33533"/>
                  <a:pt x="27950" y="33422"/>
                </a:cubicBezTo>
                <a:cubicBezTo>
                  <a:pt x="27692" y="33274"/>
                  <a:pt x="27322" y="33052"/>
                  <a:pt x="26915" y="32793"/>
                </a:cubicBezTo>
                <a:cubicBezTo>
                  <a:pt x="26545" y="32424"/>
                  <a:pt x="26028" y="31980"/>
                  <a:pt x="25473" y="31425"/>
                </a:cubicBezTo>
                <a:cubicBezTo>
                  <a:pt x="24956" y="30834"/>
                  <a:pt x="24438" y="30057"/>
                  <a:pt x="24253" y="29022"/>
                </a:cubicBezTo>
                <a:cubicBezTo>
                  <a:pt x="24068" y="28024"/>
                  <a:pt x="24364" y="26915"/>
                  <a:pt x="24771" y="25954"/>
                </a:cubicBezTo>
                <a:cubicBezTo>
                  <a:pt x="24993" y="25436"/>
                  <a:pt x="25251" y="24918"/>
                  <a:pt x="25473" y="24475"/>
                </a:cubicBezTo>
                <a:cubicBezTo>
                  <a:pt x="25695" y="23957"/>
                  <a:pt x="25880" y="23440"/>
                  <a:pt x="25991" y="22922"/>
                </a:cubicBezTo>
                <a:cubicBezTo>
                  <a:pt x="26065" y="22441"/>
                  <a:pt x="26102" y="21887"/>
                  <a:pt x="25843" y="21554"/>
                </a:cubicBezTo>
                <a:cubicBezTo>
                  <a:pt x="25584" y="21184"/>
                  <a:pt x="25067" y="21037"/>
                  <a:pt x="24475" y="21000"/>
                </a:cubicBezTo>
                <a:cubicBezTo>
                  <a:pt x="24198" y="20981"/>
                  <a:pt x="23902" y="20981"/>
                  <a:pt x="23602" y="20981"/>
                </a:cubicBezTo>
                <a:cubicBezTo>
                  <a:pt x="23301" y="20981"/>
                  <a:pt x="22996" y="20981"/>
                  <a:pt x="22700" y="20963"/>
                </a:cubicBezTo>
                <a:cubicBezTo>
                  <a:pt x="22072" y="20963"/>
                  <a:pt x="21443" y="20889"/>
                  <a:pt x="20852" y="20889"/>
                </a:cubicBezTo>
                <a:cubicBezTo>
                  <a:pt x="18338" y="20815"/>
                  <a:pt x="15898" y="20667"/>
                  <a:pt x="13569" y="20445"/>
                </a:cubicBezTo>
                <a:cubicBezTo>
                  <a:pt x="11277" y="20223"/>
                  <a:pt x="9095" y="19890"/>
                  <a:pt x="7284" y="19484"/>
                </a:cubicBezTo>
                <a:cubicBezTo>
                  <a:pt x="5763" y="19104"/>
                  <a:pt x="4404" y="18913"/>
                  <a:pt x="3349" y="18913"/>
                </a:cubicBezTo>
                <a:cubicBezTo>
                  <a:pt x="3173" y="18913"/>
                  <a:pt x="3006" y="18919"/>
                  <a:pt x="2847" y="18929"/>
                </a:cubicBezTo>
                <a:cubicBezTo>
                  <a:pt x="2293" y="18966"/>
                  <a:pt x="1886" y="19040"/>
                  <a:pt x="1627" y="19114"/>
                </a:cubicBezTo>
                <a:cubicBezTo>
                  <a:pt x="1886" y="19003"/>
                  <a:pt x="2293" y="18929"/>
                  <a:pt x="2847" y="18818"/>
                </a:cubicBezTo>
                <a:cubicBezTo>
                  <a:pt x="3088" y="18802"/>
                  <a:pt x="3355" y="18793"/>
                  <a:pt x="3646" y="18793"/>
                </a:cubicBezTo>
                <a:close/>
                <a:moveTo>
                  <a:pt x="23403" y="0"/>
                </a:moveTo>
                <a:cubicBezTo>
                  <a:pt x="18597" y="0"/>
                  <a:pt x="14789" y="1405"/>
                  <a:pt x="12238" y="4178"/>
                </a:cubicBezTo>
                <a:cubicBezTo>
                  <a:pt x="9095" y="7542"/>
                  <a:pt x="8652" y="11979"/>
                  <a:pt x="8615" y="13827"/>
                </a:cubicBezTo>
                <a:cubicBezTo>
                  <a:pt x="7764" y="14012"/>
                  <a:pt x="6396" y="14345"/>
                  <a:pt x="4991" y="14789"/>
                </a:cubicBezTo>
                <a:cubicBezTo>
                  <a:pt x="1590" y="15898"/>
                  <a:pt x="0" y="17118"/>
                  <a:pt x="0" y="18596"/>
                </a:cubicBezTo>
                <a:cubicBezTo>
                  <a:pt x="0" y="21000"/>
                  <a:pt x="3439" y="21000"/>
                  <a:pt x="6470" y="21000"/>
                </a:cubicBezTo>
                <a:cubicBezTo>
                  <a:pt x="7358" y="21000"/>
                  <a:pt x="8541" y="21000"/>
                  <a:pt x="9058" y="21111"/>
                </a:cubicBezTo>
                <a:cubicBezTo>
                  <a:pt x="9021" y="21221"/>
                  <a:pt x="8984" y="21369"/>
                  <a:pt x="8910" y="21554"/>
                </a:cubicBezTo>
                <a:cubicBezTo>
                  <a:pt x="8689" y="22294"/>
                  <a:pt x="8282" y="23403"/>
                  <a:pt x="8282" y="25399"/>
                </a:cubicBezTo>
                <a:cubicBezTo>
                  <a:pt x="8282" y="29096"/>
                  <a:pt x="10685" y="33126"/>
                  <a:pt x="16009" y="33126"/>
                </a:cubicBezTo>
                <a:cubicBezTo>
                  <a:pt x="19410" y="33126"/>
                  <a:pt x="22220" y="31351"/>
                  <a:pt x="23662" y="30353"/>
                </a:cubicBezTo>
                <a:cubicBezTo>
                  <a:pt x="24734" y="31943"/>
                  <a:pt x="27174" y="34790"/>
                  <a:pt x="31130" y="34790"/>
                </a:cubicBezTo>
                <a:cubicBezTo>
                  <a:pt x="35123" y="34790"/>
                  <a:pt x="39005" y="31130"/>
                  <a:pt x="41001" y="28911"/>
                </a:cubicBezTo>
                <a:cubicBezTo>
                  <a:pt x="41629" y="28172"/>
                  <a:pt x="42073" y="27211"/>
                  <a:pt x="42073" y="26175"/>
                </a:cubicBezTo>
                <a:cubicBezTo>
                  <a:pt x="42184" y="22331"/>
                  <a:pt x="42332" y="13014"/>
                  <a:pt x="41075" y="9724"/>
                </a:cubicBezTo>
                <a:cubicBezTo>
                  <a:pt x="39596" y="5842"/>
                  <a:pt x="32904" y="0"/>
                  <a:pt x="234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24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18" name="Google Shape;518;p24"/>
          <p:cNvSpPr txBox="1"/>
          <p:nvPr>
            <p:ph idx="1" type="subTitle"/>
          </p:nvPr>
        </p:nvSpPr>
        <p:spPr>
          <a:xfrm>
            <a:off x="2138234" y="22047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19" name="Google Shape;519;p24"/>
          <p:cNvSpPr txBox="1"/>
          <p:nvPr>
            <p:ph idx="2" type="subTitle"/>
          </p:nvPr>
        </p:nvSpPr>
        <p:spPr>
          <a:xfrm>
            <a:off x="5031937" y="22047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0" name="Google Shape;520;p24"/>
          <p:cNvSpPr txBox="1"/>
          <p:nvPr>
            <p:ph idx="3" type="subTitle"/>
          </p:nvPr>
        </p:nvSpPr>
        <p:spPr>
          <a:xfrm>
            <a:off x="2138234" y="36381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1" name="Google Shape;521;p24"/>
          <p:cNvSpPr txBox="1"/>
          <p:nvPr>
            <p:ph idx="4" type="subTitle"/>
          </p:nvPr>
        </p:nvSpPr>
        <p:spPr>
          <a:xfrm>
            <a:off x="5031937" y="36381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2" name="Google Shape;522;p24"/>
          <p:cNvSpPr txBox="1"/>
          <p:nvPr>
            <p:ph idx="5" type="subTitle"/>
          </p:nvPr>
        </p:nvSpPr>
        <p:spPr>
          <a:xfrm>
            <a:off x="2172984" y="1921175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23" name="Google Shape;523;p24"/>
          <p:cNvSpPr txBox="1"/>
          <p:nvPr>
            <p:ph idx="6" type="subTitle"/>
          </p:nvPr>
        </p:nvSpPr>
        <p:spPr>
          <a:xfrm>
            <a:off x="2172984" y="335465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24" name="Google Shape;524;p24"/>
          <p:cNvSpPr txBox="1"/>
          <p:nvPr>
            <p:ph idx="7" type="subTitle"/>
          </p:nvPr>
        </p:nvSpPr>
        <p:spPr>
          <a:xfrm>
            <a:off x="5031934" y="1921175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25" name="Google Shape;525;p24"/>
          <p:cNvSpPr txBox="1"/>
          <p:nvPr>
            <p:ph idx="8" type="subTitle"/>
          </p:nvPr>
        </p:nvSpPr>
        <p:spPr>
          <a:xfrm>
            <a:off x="5066684" y="335465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526" name="Google Shape;526;p24"/>
          <p:cNvGrpSpPr/>
          <p:nvPr/>
        </p:nvGrpSpPr>
        <p:grpSpPr>
          <a:xfrm rot="10800000">
            <a:off x="12" y="4429600"/>
            <a:ext cx="1067709" cy="713900"/>
            <a:chOff x="8008752" y="70776"/>
            <a:chExt cx="1067709" cy="713900"/>
          </a:xfrm>
        </p:grpSpPr>
        <p:sp>
          <p:nvSpPr>
            <p:cNvPr id="527" name="Google Shape;527;p24"/>
            <p:cNvSpPr/>
            <p:nvPr/>
          </p:nvSpPr>
          <p:spPr>
            <a:xfrm rot="10800000">
              <a:off x="8816061" y="5368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 rot="10800000">
              <a:off x="8288506" y="51842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 rot="10800000">
              <a:off x="8008752" y="707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0" name="Google Shape;530;p24"/>
          <p:cNvGrpSpPr/>
          <p:nvPr/>
        </p:nvGrpSpPr>
        <p:grpSpPr>
          <a:xfrm rot="-1510208">
            <a:off x="114699" y="114448"/>
            <a:ext cx="693142" cy="694090"/>
            <a:chOff x="1136780" y="3604797"/>
            <a:chExt cx="582260" cy="583057"/>
          </a:xfrm>
        </p:grpSpPr>
        <p:sp>
          <p:nvSpPr>
            <p:cNvPr id="531" name="Google Shape;531;p24"/>
            <p:cNvSpPr/>
            <p:nvPr/>
          </p:nvSpPr>
          <p:spPr>
            <a:xfrm>
              <a:off x="1136780" y="3604797"/>
              <a:ext cx="582260" cy="583057"/>
            </a:xfrm>
            <a:custGeom>
              <a:rect b="b" l="l" r="r" t="t"/>
              <a:pathLst>
                <a:path extrusionOk="0" h="27100" w="27063">
                  <a:moveTo>
                    <a:pt x="13531" y="1035"/>
                  </a:moveTo>
                  <a:cubicBezTo>
                    <a:pt x="17339" y="1035"/>
                    <a:pt x="20741" y="2736"/>
                    <a:pt x="23033" y="5361"/>
                  </a:cubicBezTo>
                  <a:cubicBezTo>
                    <a:pt x="22996" y="5361"/>
                    <a:pt x="22996" y="5324"/>
                    <a:pt x="22959" y="5324"/>
                  </a:cubicBezTo>
                  <a:cubicBezTo>
                    <a:pt x="22774" y="5250"/>
                    <a:pt x="22589" y="5139"/>
                    <a:pt x="22441" y="5028"/>
                  </a:cubicBezTo>
                  <a:cubicBezTo>
                    <a:pt x="22293" y="4954"/>
                    <a:pt x="22109" y="4806"/>
                    <a:pt x="21998" y="4658"/>
                  </a:cubicBezTo>
                  <a:lnTo>
                    <a:pt x="21813" y="4474"/>
                  </a:lnTo>
                  <a:cubicBezTo>
                    <a:pt x="21776" y="4455"/>
                    <a:pt x="21748" y="4446"/>
                    <a:pt x="21725" y="4446"/>
                  </a:cubicBezTo>
                  <a:cubicBezTo>
                    <a:pt x="21702" y="4446"/>
                    <a:pt x="21683" y="4455"/>
                    <a:pt x="21665" y="4474"/>
                  </a:cubicBezTo>
                  <a:lnTo>
                    <a:pt x="21665" y="4585"/>
                  </a:lnTo>
                  <a:cubicBezTo>
                    <a:pt x="21665" y="4585"/>
                    <a:pt x="21702" y="4658"/>
                    <a:pt x="21739" y="4806"/>
                  </a:cubicBezTo>
                  <a:cubicBezTo>
                    <a:pt x="21813" y="4880"/>
                    <a:pt x="21887" y="5139"/>
                    <a:pt x="22035" y="5324"/>
                  </a:cubicBezTo>
                  <a:cubicBezTo>
                    <a:pt x="22109" y="5509"/>
                    <a:pt x="22256" y="5620"/>
                    <a:pt x="22404" y="5768"/>
                  </a:cubicBezTo>
                  <a:cubicBezTo>
                    <a:pt x="22367" y="5805"/>
                    <a:pt x="22256" y="5879"/>
                    <a:pt x="22219" y="5915"/>
                  </a:cubicBezTo>
                  <a:cubicBezTo>
                    <a:pt x="22183" y="5915"/>
                    <a:pt x="22109" y="5879"/>
                    <a:pt x="22035" y="5805"/>
                  </a:cubicBezTo>
                  <a:cubicBezTo>
                    <a:pt x="21887" y="5731"/>
                    <a:pt x="21702" y="5657"/>
                    <a:pt x="21517" y="5509"/>
                  </a:cubicBezTo>
                  <a:cubicBezTo>
                    <a:pt x="21369" y="5398"/>
                    <a:pt x="21258" y="5250"/>
                    <a:pt x="21110" y="5139"/>
                  </a:cubicBezTo>
                  <a:cubicBezTo>
                    <a:pt x="20999" y="5028"/>
                    <a:pt x="20962" y="4954"/>
                    <a:pt x="20926" y="4954"/>
                  </a:cubicBezTo>
                  <a:cubicBezTo>
                    <a:pt x="20907" y="4917"/>
                    <a:pt x="20879" y="4899"/>
                    <a:pt x="20852" y="4899"/>
                  </a:cubicBezTo>
                  <a:cubicBezTo>
                    <a:pt x="20824" y="4899"/>
                    <a:pt x="20796" y="4917"/>
                    <a:pt x="20778" y="4954"/>
                  </a:cubicBezTo>
                  <a:lnTo>
                    <a:pt x="20778" y="5028"/>
                  </a:lnTo>
                  <a:cubicBezTo>
                    <a:pt x="20778" y="5028"/>
                    <a:pt x="20815" y="5139"/>
                    <a:pt x="20889" y="5250"/>
                  </a:cubicBezTo>
                  <a:cubicBezTo>
                    <a:pt x="20926" y="5435"/>
                    <a:pt x="20999" y="5657"/>
                    <a:pt x="21110" y="5805"/>
                  </a:cubicBezTo>
                  <a:cubicBezTo>
                    <a:pt x="21184" y="5989"/>
                    <a:pt x="21332" y="6174"/>
                    <a:pt x="21443" y="6322"/>
                  </a:cubicBezTo>
                  <a:cubicBezTo>
                    <a:pt x="21332" y="6396"/>
                    <a:pt x="21295" y="6433"/>
                    <a:pt x="21184" y="6433"/>
                  </a:cubicBezTo>
                  <a:cubicBezTo>
                    <a:pt x="21147" y="6433"/>
                    <a:pt x="21110" y="6359"/>
                    <a:pt x="21073" y="6322"/>
                  </a:cubicBezTo>
                  <a:cubicBezTo>
                    <a:pt x="20926" y="6248"/>
                    <a:pt x="20741" y="6137"/>
                    <a:pt x="20593" y="6026"/>
                  </a:cubicBezTo>
                  <a:cubicBezTo>
                    <a:pt x="20445" y="5879"/>
                    <a:pt x="20334" y="5731"/>
                    <a:pt x="20223" y="5583"/>
                  </a:cubicBezTo>
                  <a:cubicBezTo>
                    <a:pt x="20149" y="5509"/>
                    <a:pt x="20075" y="5398"/>
                    <a:pt x="20075" y="5398"/>
                  </a:cubicBezTo>
                  <a:cubicBezTo>
                    <a:pt x="20075" y="5361"/>
                    <a:pt x="20038" y="5361"/>
                    <a:pt x="20001" y="5361"/>
                  </a:cubicBezTo>
                  <a:cubicBezTo>
                    <a:pt x="19964" y="5361"/>
                    <a:pt x="19964" y="5398"/>
                    <a:pt x="19964" y="5472"/>
                  </a:cubicBezTo>
                  <a:cubicBezTo>
                    <a:pt x="19964" y="5472"/>
                    <a:pt x="19964" y="5546"/>
                    <a:pt x="20001" y="5731"/>
                  </a:cubicBezTo>
                  <a:cubicBezTo>
                    <a:pt x="20038" y="5842"/>
                    <a:pt x="20075" y="6063"/>
                    <a:pt x="20186" y="6285"/>
                  </a:cubicBezTo>
                  <a:cubicBezTo>
                    <a:pt x="20260" y="6470"/>
                    <a:pt x="20371" y="6655"/>
                    <a:pt x="20445" y="6803"/>
                  </a:cubicBezTo>
                  <a:cubicBezTo>
                    <a:pt x="20371" y="6840"/>
                    <a:pt x="20334" y="6877"/>
                    <a:pt x="20223" y="6877"/>
                  </a:cubicBezTo>
                  <a:cubicBezTo>
                    <a:pt x="20186" y="6877"/>
                    <a:pt x="20186" y="6840"/>
                    <a:pt x="20149" y="6840"/>
                  </a:cubicBezTo>
                  <a:cubicBezTo>
                    <a:pt x="20001" y="6766"/>
                    <a:pt x="19816" y="6618"/>
                    <a:pt x="19705" y="6470"/>
                  </a:cubicBezTo>
                  <a:cubicBezTo>
                    <a:pt x="19595" y="6322"/>
                    <a:pt x="19447" y="6174"/>
                    <a:pt x="19336" y="6063"/>
                  </a:cubicBezTo>
                  <a:cubicBezTo>
                    <a:pt x="19262" y="5915"/>
                    <a:pt x="19225" y="5842"/>
                    <a:pt x="19225" y="5842"/>
                  </a:cubicBezTo>
                  <a:cubicBezTo>
                    <a:pt x="19225" y="5768"/>
                    <a:pt x="19151" y="5768"/>
                    <a:pt x="19114" y="5768"/>
                  </a:cubicBezTo>
                  <a:cubicBezTo>
                    <a:pt x="19077" y="5768"/>
                    <a:pt x="19077" y="5842"/>
                    <a:pt x="19077" y="5879"/>
                  </a:cubicBezTo>
                  <a:cubicBezTo>
                    <a:pt x="19077" y="5879"/>
                    <a:pt x="19077" y="5952"/>
                    <a:pt x="19114" y="6137"/>
                  </a:cubicBezTo>
                  <a:cubicBezTo>
                    <a:pt x="19114" y="6248"/>
                    <a:pt x="19225" y="6470"/>
                    <a:pt x="19299" y="6692"/>
                  </a:cubicBezTo>
                  <a:cubicBezTo>
                    <a:pt x="19336" y="6877"/>
                    <a:pt x="19447" y="7025"/>
                    <a:pt x="19521" y="7209"/>
                  </a:cubicBezTo>
                  <a:cubicBezTo>
                    <a:pt x="19447" y="7246"/>
                    <a:pt x="19336" y="7246"/>
                    <a:pt x="19262" y="7320"/>
                  </a:cubicBezTo>
                  <a:cubicBezTo>
                    <a:pt x="19225" y="7320"/>
                    <a:pt x="19225" y="7246"/>
                    <a:pt x="19151" y="7246"/>
                  </a:cubicBezTo>
                  <a:cubicBezTo>
                    <a:pt x="19040" y="7172"/>
                    <a:pt x="18892" y="7025"/>
                    <a:pt x="18744" y="6877"/>
                  </a:cubicBezTo>
                  <a:cubicBezTo>
                    <a:pt x="18596" y="6729"/>
                    <a:pt x="18522" y="6618"/>
                    <a:pt x="18412" y="6433"/>
                  </a:cubicBezTo>
                  <a:cubicBezTo>
                    <a:pt x="18375" y="6322"/>
                    <a:pt x="18338" y="6248"/>
                    <a:pt x="18338" y="6174"/>
                  </a:cubicBezTo>
                  <a:cubicBezTo>
                    <a:pt x="18338" y="6137"/>
                    <a:pt x="18301" y="6137"/>
                    <a:pt x="18227" y="6137"/>
                  </a:cubicBezTo>
                  <a:cubicBezTo>
                    <a:pt x="18190" y="6137"/>
                    <a:pt x="18190" y="6174"/>
                    <a:pt x="18190" y="6248"/>
                  </a:cubicBezTo>
                  <a:lnTo>
                    <a:pt x="18190" y="6285"/>
                  </a:lnTo>
                  <a:lnTo>
                    <a:pt x="18190" y="6470"/>
                  </a:lnTo>
                  <a:cubicBezTo>
                    <a:pt x="18190" y="6544"/>
                    <a:pt x="18227" y="6803"/>
                    <a:pt x="18338" y="7025"/>
                  </a:cubicBezTo>
                  <a:cubicBezTo>
                    <a:pt x="18375" y="7172"/>
                    <a:pt x="18412" y="7357"/>
                    <a:pt x="18522" y="7468"/>
                  </a:cubicBezTo>
                  <a:cubicBezTo>
                    <a:pt x="18412" y="7542"/>
                    <a:pt x="18338" y="7542"/>
                    <a:pt x="18227" y="7579"/>
                  </a:cubicBezTo>
                  <a:lnTo>
                    <a:pt x="18190" y="7542"/>
                  </a:lnTo>
                  <a:cubicBezTo>
                    <a:pt x="18042" y="7431"/>
                    <a:pt x="17931" y="7246"/>
                    <a:pt x="17820" y="7099"/>
                  </a:cubicBezTo>
                  <a:cubicBezTo>
                    <a:pt x="17746" y="6988"/>
                    <a:pt x="17598" y="6803"/>
                    <a:pt x="17561" y="6655"/>
                  </a:cubicBezTo>
                  <a:cubicBezTo>
                    <a:pt x="17487" y="6507"/>
                    <a:pt x="17450" y="6433"/>
                    <a:pt x="17450" y="6433"/>
                  </a:cubicBezTo>
                  <a:cubicBezTo>
                    <a:pt x="17450" y="6359"/>
                    <a:pt x="17413" y="6359"/>
                    <a:pt x="17376" y="6359"/>
                  </a:cubicBezTo>
                  <a:cubicBezTo>
                    <a:pt x="17302" y="6359"/>
                    <a:pt x="17302" y="6433"/>
                    <a:pt x="17302" y="6470"/>
                  </a:cubicBezTo>
                  <a:lnTo>
                    <a:pt x="17302" y="6729"/>
                  </a:lnTo>
                  <a:cubicBezTo>
                    <a:pt x="17302" y="6914"/>
                    <a:pt x="17376" y="7172"/>
                    <a:pt x="17413" y="7357"/>
                  </a:cubicBezTo>
                  <a:cubicBezTo>
                    <a:pt x="17450" y="7468"/>
                    <a:pt x="17487" y="7653"/>
                    <a:pt x="17561" y="7801"/>
                  </a:cubicBezTo>
                  <a:cubicBezTo>
                    <a:pt x="17450" y="7801"/>
                    <a:pt x="17376" y="7838"/>
                    <a:pt x="17265" y="7838"/>
                  </a:cubicBezTo>
                  <a:lnTo>
                    <a:pt x="17228" y="7801"/>
                  </a:lnTo>
                  <a:cubicBezTo>
                    <a:pt x="17081" y="7653"/>
                    <a:pt x="17007" y="7542"/>
                    <a:pt x="16859" y="7394"/>
                  </a:cubicBezTo>
                  <a:cubicBezTo>
                    <a:pt x="16748" y="7246"/>
                    <a:pt x="16674" y="7062"/>
                    <a:pt x="16563" y="6877"/>
                  </a:cubicBezTo>
                  <a:cubicBezTo>
                    <a:pt x="16526" y="6729"/>
                    <a:pt x="16489" y="6655"/>
                    <a:pt x="16489" y="6655"/>
                  </a:cubicBezTo>
                  <a:cubicBezTo>
                    <a:pt x="16489" y="6618"/>
                    <a:pt x="16452" y="6618"/>
                    <a:pt x="16378" y="6618"/>
                  </a:cubicBezTo>
                  <a:cubicBezTo>
                    <a:pt x="16341" y="6618"/>
                    <a:pt x="16304" y="6655"/>
                    <a:pt x="16304" y="6692"/>
                  </a:cubicBezTo>
                  <a:lnTo>
                    <a:pt x="16304" y="6988"/>
                  </a:lnTo>
                  <a:cubicBezTo>
                    <a:pt x="16304" y="7172"/>
                    <a:pt x="16304" y="7394"/>
                    <a:pt x="16341" y="7579"/>
                  </a:cubicBezTo>
                  <a:cubicBezTo>
                    <a:pt x="16378" y="7727"/>
                    <a:pt x="16378" y="7912"/>
                    <a:pt x="16452" y="8023"/>
                  </a:cubicBezTo>
                  <a:cubicBezTo>
                    <a:pt x="16341" y="8023"/>
                    <a:pt x="16267" y="8097"/>
                    <a:pt x="16156" y="8097"/>
                  </a:cubicBezTo>
                  <a:cubicBezTo>
                    <a:pt x="16008" y="7949"/>
                    <a:pt x="15934" y="7801"/>
                    <a:pt x="15824" y="7616"/>
                  </a:cubicBezTo>
                  <a:cubicBezTo>
                    <a:pt x="15750" y="7468"/>
                    <a:pt x="15639" y="7283"/>
                    <a:pt x="15602" y="7099"/>
                  </a:cubicBezTo>
                  <a:cubicBezTo>
                    <a:pt x="15565" y="6988"/>
                    <a:pt x="15565" y="6914"/>
                    <a:pt x="15565" y="6877"/>
                  </a:cubicBezTo>
                  <a:cubicBezTo>
                    <a:pt x="15565" y="6840"/>
                    <a:pt x="15528" y="6840"/>
                    <a:pt x="15454" y="6840"/>
                  </a:cubicBezTo>
                  <a:cubicBezTo>
                    <a:pt x="15417" y="6840"/>
                    <a:pt x="15380" y="6877"/>
                    <a:pt x="15380" y="6877"/>
                  </a:cubicBezTo>
                  <a:cubicBezTo>
                    <a:pt x="15380" y="6877"/>
                    <a:pt x="15380" y="6988"/>
                    <a:pt x="15343" y="7172"/>
                  </a:cubicBezTo>
                  <a:lnTo>
                    <a:pt x="15343" y="7764"/>
                  </a:lnTo>
                  <a:cubicBezTo>
                    <a:pt x="15343" y="7912"/>
                    <a:pt x="15380" y="8097"/>
                    <a:pt x="15417" y="8208"/>
                  </a:cubicBezTo>
                  <a:cubicBezTo>
                    <a:pt x="15343" y="8208"/>
                    <a:pt x="15232" y="8208"/>
                    <a:pt x="15195" y="8282"/>
                  </a:cubicBezTo>
                  <a:lnTo>
                    <a:pt x="15158" y="8282"/>
                  </a:lnTo>
                  <a:cubicBezTo>
                    <a:pt x="15047" y="8134"/>
                    <a:pt x="14899" y="7949"/>
                    <a:pt x="14862" y="7801"/>
                  </a:cubicBezTo>
                  <a:cubicBezTo>
                    <a:pt x="14788" y="7653"/>
                    <a:pt x="14714" y="7505"/>
                    <a:pt x="14677" y="7283"/>
                  </a:cubicBezTo>
                  <a:cubicBezTo>
                    <a:pt x="14641" y="7172"/>
                    <a:pt x="14641" y="7099"/>
                    <a:pt x="14641" y="7062"/>
                  </a:cubicBezTo>
                  <a:lnTo>
                    <a:pt x="14641" y="7025"/>
                  </a:lnTo>
                  <a:cubicBezTo>
                    <a:pt x="14622" y="7006"/>
                    <a:pt x="14594" y="6997"/>
                    <a:pt x="14567" y="6997"/>
                  </a:cubicBezTo>
                  <a:cubicBezTo>
                    <a:pt x="14539" y="6997"/>
                    <a:pt x="14511" y="7006"/>
                    <a:pt x="14493" y="7025"/>
                  </a:cubicBezTo>
                  <a:cubicBezTo>
                    <a:pt x="14493" y="7062"/>
                    <a:pt x="14456" y="7172"/>
                    <a:pt x="14456" y="7283"/>
                  </a:cubicBezTo>
                  <a:cubicBezTo>
                    <a:pt x="14419" y="7468"/>
                    <a:pt x="14419" y="7727"/>
                    <a:pt x="14419" y="7912"/>
                  </a:cubicBezTo>
                  <a:cubicBezTo>
                    <a:pt x="14419" y="8023"/>
                    <a:pt x="14419" y="8171"/>
                    <a:pt x="14456" y="8356"/>
                  </a:cubicBezTo>
                  <a:lnTo>
                    <a:pt x="14123" y="8356"/>
                  </a:lnTo>
                  <a:cubicBezTo>
                    <a:pt x="14049" y="8208"/>
                    <a:pt x="13938" y="8023"/>
                    <a:pt x="13901" y="7912"/>
                  </a:cubicBezTo>
                  <a:cubicBezTo>
                    <a:pt x="13864" y="7727"/>
                    <a:pt x="13753" y="7542"/>
                    <a:pt x="13753" y="7394"/>
                  </a:cubicBezTo>
                  <a:cubicBezTo>
                    <a:pt x="13716" y="7246"/>
                    <a:pt x="13716" y="7172"/>
                    <a:pt x="13716" y="7172"/>
                  </a:cubicBezTo>
                  <a:cubicBezTo>
                    <a:pt x="13716" y="7099"/>
                    <a:pt x="13679" y="7062"/>
                    <a:pt x="13605" y="7062"/>
                  </a:cubicBezTo>
                  <a:cubicBezTo>
                    <a:pt x="13568" y="7062"/>
                    <a:pt x="13531" y="7062"/>
                    <a:pt x="13494" y="7394"/>
                  </a:cubicBezTo>
                  <a:cubicBezTo>
                    <a:pt x="13420" y="7579"/>
                    <a:pt x="13383" y="7801"/>
                    <a:pt x="13383" y="7986"/>
                  </a:cubicBezTo>
                  <a:lnTo>
                    <a:pt x="13383" y="8466"/>
                  </a:lnTo>
                  <a:lnTo>
                    <a:pt x="13051" y="8466"/>
                  </a:lnTo>
                  <a:cubicBezTo>
                    <a:pt x="12977" y="8319"/>
                    <a:pt x="12866" y="8134"/>
                    <a:pt x="12829" y="7949"/>
                  </a:cubicBezTo>
                  <a:cubicBezTo>
                    <a:pt x="12792" y="7764"/>
                    <a:pt x="12755" y="7579"/>
                    <a:pt x="12755" y="7431"/>
                  </a:cubicBezTo>
                  <a:lnTo>
                    <a:pt x="12755" y="7209"/>
                  </a:lnTo>
                  <a:cubicBezTo>
                    <a:pt x="12755" y="7172"/>
                    <a:pt x="12681" y="7099"/>
                    <a:pt x="12681" y="7099"/>
                  </a:cubicBezTo>
                  <a:cubicBezTo>
                    <a:pt x="12644" y="7099"/>
                    <a:pt x="12607" y="7099"/>
                    <a:pt x="12607" y="7172"/>
                  </a:cubicBezTo>
                  <a:cubicBezTo>
                    <a:pt x="12607" y="7172"/>
                    <a:pt x="12570" y="7246"/>
                    <a:pt x="12496" y="7394"/>
                  </a:cubicBezTo>
                  <a:lnTo>
                    <a:pt x="12385" y="7949"/>
                  </a:lnTo>
                  <a:cubicBezTo>
                    <a:pt x="12385" y="8097"/>
                    <a:pt x="12311" y="8282"/>
                    <a:pt x="12385" y="8393"/>
                  </a:cubicBezTo>
                  <a:lnTo>
                    <a:pt x="12053" y="8393"/>
                  </a:lnTo>
                  <a:cubicBezTo>
                    <a:pt x="11942" y="8282"/>
                    <a:pt x="11905" y="8097"/>
                    <a:pt x="11868" y="7912"/>
                  </a:cubicBezTo>
                  <a:cubicBezTo>
                    <a:pt x="11831" y="7727"/>
                    <a:pt x="11831" y="7542"/>
                    <a:pt x="11831" y="7357"/>
                  </a:cubicBezTo>
                  <a:lnTo>
                    <a:pt x="11831" y="7099"/>
                  </a:lnTo>
                  <a:cubicBezTo>
                    <a:pt x="11831" y="7062"/>
                    <a:pt x="11831" y="7025"/>
                    <a:pt x="11757" y="7025"/>
                  </a:cubicBezTo>
                  <a:cubicBezTo>
                    <a:pt x="11720" y="7025"/>
                    <a:pt x="11683" y="7025"/>
                    <a:pt x="11683" y="7062"/>
                  </a:cubicBezTo>
                  <a:cubicBezTo>
                    <a:pt x="11683" y="7062"/>
                    <a:pt x="11646" y="7172"/>
                    <a:pt x="11572" y="7283"/>
                  </a:cubicBezTo>
                  <a:cubicBezTo>
                    <a:pt x="11498" y="7468"/>
                    <a:pt x="11461" y="7653"/>
                    <a:pt x="11387" y="7838"/>
                  </a:cubicBezTo>
                  <a:cubicBezTo>
                    <a:pt x="11350" y="7986"/>
                    <a:pt x="11350" y="8171"/>
                    <a:pt x="11350" y="8319"/>
                  </a:cubicBezTo>
                  <a:lnTo>
                    <a:pt x="11091" y="8319"/>
                  </a:lnTo>
                  <a:lnTo>
                    <a:pt x="11091" y="8282"/>
                  </a:lnTo>
                  <a:cubicBezTo>
                    <a:pt x="11017" y="8134"/>
                    <a:pt x="10943" y="7949"/>
                    <a:pt x="10943" y="7764"/>
                  </a:cubicBezTo>
                  <a:cubicBezTo>
                    <a:pt x="10906" y="7579"/>
                    <a:pt x="10906" y="7394"/>
                    <a:pt x="10906" y="7209"/>
                  </a:cubicBezTo>
                  <a:cubicBezTo>
                    <a:pt x="10906" y="7062"/>
                    <a:pt x="10943" y="6988"/>
                    <a:pt x="10943" y="6988"/>
                  </a:cubicBezTo>
                  <a:cubicBezTo>
                    <a:pt x="10943" y="6914"/>
                    <a:pt x="10943" y="6877"/>
                    <a:pt x="10906" y="6877"/>
                  </a:cubicBezTo>
                  <a:cubicBezTo>
                    <a:pt x="10833" y="6877"/>
                    <a:pt x="10796" y="6877"/>
                    <a:pt x="10796" y="6914"/>
                  </a:cubicBezTo>
                  <a:cubicBezTo>
                    <a:pt x="10796" y="6914"/>
                    <a:pt x="10759" y="7025"/>
                    <a:pt x="10648" y="7172"/>
                  </a:cubicBezTo>
                  <a:cubicBezTo>
                    <a:pt x="10574" y="7357"/>
                    <a:pt x="10537" y="7542"/>
                    <a:pt x="10426" y="7727"/>
                  </a:cubicBezTo>
                  <a:cubicBezTo>
                    <a:pt x="10389" y="7838"/>
                    <a:pt x="10352" y="8023"/>
                    <a:pt x="10352" y="8208"/>
                  </a:cubicBezTo>
                  <a:cubicBezTo>
                    <a:pt x="10241" y="8208"/>
                    <a:pt x="10167" y="8171"/>
                    <a:pt x="10056" y="8171"/>
                  </a:cubicBezTo>
                  <a:lnTo>
                    <a:pt x="10056" y="8134"/>
                  </a:lnTo>
                  <a:cubicBezTo>
                    <a:pt x="10019" y="7986"/>
                    <a:pt x="9982" y="7764"/>
                    <a:pt x="9982" y="7616"/>
                  </a:cubicBezTo>
                  <a:lnTo>
                    <a:pt x="9982" y="7062"/>
                  </a:lnTo>
                  <a:cubicBezTo>
                    <a:pt x="9982" y="6914"/>
                    <a:pt x="10019" y="6840"/>
                    <a:pt x="10019" y="6840"/>
                  </a:cubicBezTo>
                  <a:lnTo>
                    <a:pt x="10019" y="6729"/>
                  </a:lnTo>
                  <a:lnTo>
                    <a:pt x="9982" y="6692"/>
                  </a:lnTo>
                  <a:cubicBezTo>
                    <a:pt x="9908" y="6692"/>
                    <a:pt x="9908" y="6692"/>
                    <a:pt x="9723" y="6988"/>
                  </a:cubicBezTo>
                  <a:cubicBezTo>
                    <a:pt x="9649" y="7172"/>
                    <a:pt x="9539" y="7357"/>
                    <a:pt x="9502" y="7542"/>
                  </a:cubicBezTo>
                  <a:cubicBezTo>
                    <a:pt x="9465" y="7727"/>
                    <a:pt x="9428" y="7838"/>
                    <a:pt x="9354" y="8023"/>
                  </a:cubicBezTo>
                  <a:lnTo>
                    <a:pt x="9317" y="8023"/>
                  </a:lnTo>
                  <a:cubicBezTo>
                    <a:pt x="9280" y="8023"/>
                    <a:pt x="9169" y="7986"/>
                    <a:pt x="9132" y="7986"/>
                  </a:cubicBezTo>
                  <a:lnTo>
                    <a:pt x="9095" y="7986"/>
                  </a:lnTo>
                  <a:cubicBezTo>
                    <a:pt x="9095" y="7949"/>
                    <a:pt x="9095" y="7949"/>
                    <a:pt x="9058" y="7912"/>
                  </a:cubicBezTo>
                  <a:cubicBezTo>
                    <a:pt x="8984" y="7727"/>
                    <a:pt x="8947" y="7542"/>
                    <a:pt x="8947" y="7394"/>
                  </a:cubicBezTo>
                  <a:cubicBezTo>
                    <a:pt x="8947" y="7209"/>
                    <a:pt x="8947" y="7025"/>
                    <a:pt x="8984" y="6840"/>
                  </a:cubicBezTo>
                  <a:cubicBezTo>
                    <a:pt x="9058" y="6692"/>
                    <a:pt x="9058" y="6618"/>
                    <a:pt x="9058" y="6618"/>
                  </a:cubicBezTo>
                  <a:cubicBezTo>
                    <a:pt x="9058" y="6544"/>
                    <a:pt x="9058" y="6507"/>
                    <a:pt x="8984" y="6507"/>
                  </a:cubicBezTo>
                  <a:lnTo>
                    <a:pt x="8910" y="6507"/>
                  </a:lnTo>
                  <a:cubicBezTo>
                    <a:pt x="8910" y="6507"/>
                    <a:pt x="8799" y="6618"/>
                    <a:pt x="8725" y="6729"/>
                  </a:cubicBezTo>
                  <a:cubicBezTo>
                    <a:pt x="8614" y="6877"/>
                    <a:pt x="8503" y="7099"/>
                    <a:pt x="8429" y="7246"/>
                  </a:cubicBezTo>
                  <a:cubicBezTo>
                    <a:pt x="8355" y="7431"/>
                    <a:pt x="8319" y="7616"/>
                    <a:pt x="8245" y="7801"/>
                  </a:cubicBezTo>
                  <a:cubicBezTo>
                    <a:pt x="8171" y="7801"/>
                    <a:pt x="8134" y="7764"/>
                    <a:pt x="8023" y="7764"/>
                  </a:cubicBezTo>
                  <a:cubicBezTo>
                    <a:pt x="8023" y="7727"/>
                    <a:pt x="7986" y="7653"/>
                    <a:pt x="7986" y="7616"/>
                  </a:cubicBezTo>
                  <a:cubicBezTo>
                    <a:pt x="7949" y="7431"/>
                    <a:pt x="7949" y="7246"/>
                    <a:pt x="7949" y="7062"/>
                  </a:cubicBezTo>
                  <a:cubicBezTo>
                    <a:pt x="7949" y="6877"/>
                    <a:pt x="7986" y="6692"/>
                    <a:pt x="8023" y="6544"/>
                  </a:cubicBezTo>
                  <a:cubicBezTo>
                    <a:pt x="8060" y="6433"/>
                    <a:pt x="8134" y="6322"/>
                    <a:pt x="8134" y="6322"/>
                  </a:cubicBezTo>
                  <a:cubicBezTo>
                    <a:pt x="8134" y="6285"/>
                    <a:pt x="8134" y="6248"/>
                    <a:pt x="8060" y="6248"/>
                  </a:cubicBezTo>
                  <a:lnTo>
                    <a:pt x="7986" y="6248"/>
                  </a:lnTo>
                  <a:cubicBezTo>
                    <a:pt x="7986" y="6248"/>
                    <a:pt x="7875" y="6322"/>
                    <a:pt x="7801" y="6470"/>
                  </a:cubicBezTo>
                  <a:cubicBezTo>
                    <a:pt x="7653" y="6618"/>
                    <a:pt x="7579" y="6803"/>
                    <a:pt x="7468" y="6988"/>
                  </a:cubicBezTo>
                  <a:cubicBezTo>
                    <a:pt x="7394" y="7172"/>
                    <a:pt x="7283" y="7357"/>
                    <a:pt x="7246" y="7542"/>
                  </a:cubicBezTo>
                  <a:cubicBezTo>
                    <a:pt x="7135" y="7468"/>
                    <a:pt x="7098" y="7468"/>
                    <a:pt x="7025" y="7431"/>
                  </a:cubicBezTo>
                  <a:cubicBezTo>
                    <a:pt x="7025" y="7394"/>
                    <a:pt x="6951" y="7357"/>
                    <a:pt x="6951" y="7246"/>
                  </a:cubicBezTo>
                  <a:cubicBezTo>
                    <a:pt x="6914" y="7062"/>
                    <a:pt x="6914" y="6877"/>
                    <a:pt x="6951" y="6692"/>
                  </a:cubicBezTo>
                  <a:cubicBezTo>
                    <a:pt x="6951" y="6507"/>
                    <a:pt x="7025" y="6322"/>
                    <a:pt x="7098" y="6174"/>
                  </a:cubicBezTo>
                  <a:cubicBezTo>
                    <a:pt x="7135" y="6063"/>
                    <a:pt x="7209" y="5989"/>
                    <a:pt x="7209" y="5952"/>
                  </a:cubicBezTo>
                  <a:lnTo>
                    <a:pt x="7209" y="5879"/>
                  </a:lnTo>
                  <a:cubicBezTo>
                    <a:pt x="7209" y="5805"/>
                    <a:pt x="7135" y="5805"/>
                    <a:pt x="7135" y="5805"/>
                  </a:cubicBezTo>
                  <a:cubicBezTo>
                    <a:pt x="7135" y="5805"/>
                    <a:pt x="7098" y="5805"/>
                    <a:pt x="6914" y="6063"/>
                  </a:cubicBezTo>
                  <a:cubicBezTo>
                    <a:pt x="6766" y="6174"/>
                    <a:pt x="6655" y="6359"/>
                    <a:pt x="6544" y="6507"/>
                  </a:cubicBezTo>
                  <a:cubicBezTo>
                    <a:pt x="6470" y="6692"/>
                    <a:pt x="6359" y="6877"/>
                    <a:pt x="6322" y="7062"/>
                  </a:cubicBezTo>
                  <a:cubicBezTo>
                    <a:pt x="6285" y="7025"/>
                    <a:pt x="6174" y="7025"/>
                    <a:pt x="6137" y="6988"/>
                  </a:cubicBezTo>
                  <a:cubicBezTo>
                    <a:pt x="6137" y="6914"/>
                    <a:pt x="6137" y="6877"/>
                    <a:pt x="6100" y="6803"/>
                  </a:cubicBezTo>
                  <a:cubicBezTo>
                    <a:pt x="6100" y="6618"/>
                    <a:pt x="6100" y="6433"/>
                    <a:pt x="6137" y="6248"/>
                  </a:cubicBezTo>
                  <a:cubicBezTo>
                    <a:pt x="6174" y="6063"/>
                    <a:pt x="6211" y="5879"/>
                    <a:pt x="6322" y="5731"/>
                  </a:cubicBezTo>
                  <a:cubicBezTo>
                    <a:pt x="6359" y="5583"/>
                    <a:pt x="6470" y="5509"/>
                    <a:pt x="6470" y="5509"/>
                  </a:cubicBezTo>
                  <a:lnTo>
                    <a:pt x="6470" y="5398"/>
                  </a:lnTo>
                  <a:cubicBezTo>
                    <a:pt x="6433" y="5379"/>
                    <a:pt x="6405" y="5370"/>
                    <a:pt x="6387" y="5370"/>
                  </a:cubicBezTo>
                  <a:cubicBezTo>
                    <a:pt x="6368" y="5370"/>
                    <a:pt x="6359" y="5379"/>
                    <a:pt x="6359" y="5398"/>
                  </a:cubicBezTo>
                  <a:cubicBezTo>
                    <a:pt x="6359" y="5398"/>
                    <a:pt x="6285" y="5435"/>
                    <a:pt x="6137" y="5583"/>
                  </a:cubicBezTo>
                  <a:cubicBezTo>
                    <a:pt x="5989" y="5731"/>
                    <a:pt x="5841" y="5879"/>
                    <a:pt x="5731" y="6063"/>
                  </a:cubicBezTo>
                  <a:cubicBezTo>
                    <a:pt x="5583" y="6248"/>
                    <a:pt x="5472" y="6433"/>
                    <a:pt x="5435" y="6618"/>
                  </a:cubicBezTo>
                  <a:lnTo>
                    <a:pt x="5435" y="6655"/>
                  </a:lnTo>
                  <a:cubicBezTo>
                    <a:pt x="5361" y="6618"/>
                    <a:pt x="5287" y="6544"/>
                    <a:pt x="5213" y="6544"/>
                  </a:cubicBezTo>
                  <a:lnTo>
                    <a:pt x="5213" y="6359"/>
                  </a:lnTo>
                  <a:cubicBezTo>
                    <a:pt x="5213" y="6174"/>
                    <a:pt x="5213" y="5989"/>
                    <a:pt x="5250" y="5805"/>
                  </a:cubicBezTo>
                  <a:cubicBezTo>
                    <a:pt x="5287" y="5657"/>
                    <a:pt x="5398" y="5435"/>
                    <a:pt x="5435" y="5324"/>
                  </a:cubicBezTo>
                  <a:cubicBezTo>
                    <a:pt x="5472" y="5213"/>
                    <a:pt x="5583" y="5139"/>
                    <a:pt x="5583" y="5139"/>
                  </a:cubicBezTo>
                  <a:lnTo>
                    <a:pt x="5583" y="5028"/>
                  </a:lnTo>
                  <a:lnTo>
                    <a:pt x="5546" y="4991"/>
                  </a:lnTo>
                  <a:lnTo>
                    <a:pt x="5472" y="4991"/>
                  </a:lnTo>
                  <a:cubicBezTo>
                    <a:pt x="5472" y="4991"/>
                    <a:pt x="5398" y="5028"/>
                    <a:pt x="5250" y="5176"/>
                  </a:cubicBezTo>
                  <a:cubicBezTo>
                    <a:pt x="5102" y="5324"/>
                    <a:pt x="4917" y="5435"/>
                    <a:pt x="4843" y="5583"/>
                  </a:cubicBezTo>
                  <a:cubicBezTo>
                    <a:pt x="4695" y="5731"/>
                    <a:pt x="4621" y="5952"/>
                    <a:pt x="4511" y="6100"/>
                  </a:cubicBezTo>
                  <a:cubicBezTo>
                    <a:pt x="4474" y="6063"/>
                    <a:pt x="4363" y="5989"/>
                    <a:pt x="4326" y="5989"/>
                  </a:cubicBezTo>
                  <a:lnTo>
                    <a:pt x="4326" y="5805"/>
                  </a:lnTo>
                  <a:cubicBezTo>
                    <a:pt x="4326" y="5583"/>
                    <a:pt x="4326" y="5398"/>
                    <a:pt x="4437" y="5213"/>
                  </a:cubicBezTo>
                  <a:cubicBezTo>
                    <a:pt x="4474" y="5028"/>
                    <a:pt x="4547" y="4917"/>
                    <a:pt x="4658" y="4732"/>
                  </a:cubicBezTo>
                  <a:cubicBezTo>
                    <a:pt x="4769" y="4622"/>
                    <a:pt x="4806" y="4548"/>
                    <a:pt x="4806" y="4548"/>
                  </a:cubicBezTo>
                  <a:cubicBezTo>
                    <a:pt x="7062" y="2366"/>
                    <a:pt x="10130" y="1035"/>
                    <a:pt x="13531" y="1035"/>
                  </a:cubicBezTo>
                  <a:close/>
                  <a:moveTo>
                    <a:pt x="3438" y="5583"/>
                  </a:moveTo>
                  <a:lnTo>
                    <a:pt x="3438" y="5583"/>
                  </a:lnTo>
                  <a:cubicBezTo>
                    <a:pt x="3401" y="5768"/>
                    <a:pt x="3401" y="5915"/>
                    <a:pt x="3364" y="6100"/>
                  </a:cubicBezTo>
                  <a:cubicBezTo>
                    <a:pt x="3327" y="6285"/>
                    <a:pt x="3217" y="6470"/>
                    <a:pt x="3180" y="6618"/>
                  </a:cubicBezTo>
                  <a:cubicBezTo>
                    <a:pt x="3143" y="6766"/>
                    <a:pt x="3032" y="6840"/>
                    <a:pt x="3032" y="6840"/>
                  </a:cubicBezTo>
                  <a:lnTo>
                    <a:pt x="3032" y="6877"/>
                  </a:lnTo>
                  <a:cubicBezTo>
                    <a:pt x="3032" y="6951"/>
                    <a:pt x="3032" y="6988"/>
                    <a:pt x="3069" y="6988"/>
                  </a:cubicBezTo>
                  <a:lnTo>
                    <a:pt x="3180" y="6988"/>
                  </a:lnTo>
                  <a:cubicBezTo>
                    <a:pt x="3217" y="6951"/>
                    <a:pt x="3327" y="6877"/>
                    <a:pt x="3401" y="6803"/>
                  </a:cubicBezTo>
                  <a:cubicBezTo>
                    <a:pt x="3549" y="6655"/>
                    <a:pt x="3734" y="6507"/>
                    <a:pt x="3808" y="6396"/>
                  </a:cubicBezTo>
                  <a:cubicBezTo>
                    <a:pt x="3919" y="6248"/>
                    <a:pt x="4067" y="6100"/>
                    <a:pt x="4141" y="5952"/>
                  </a:cubicBezTo>
                  <a:cubicBezTo>
                    <a:pt x="4252" y="6063"/>
                    <a:pt x="4326" y="6100"/>
                    <a:pt x="4437" y="6211"/>
                  </a:cubicBezTo>
                  <a:cubicBezTo>
                    <a:pt x="4437" y="6285"/>
                    <a:pt x="4363" y="6470"/>
                    <a:pt x="4326" y="6692"/>
                  </a:cubicBezTo>
                  <a:cubicBezTo>
                    <a:pt x="4289" y="6877"/>
                    <a:pt x="4252" y="7062"/>
                    <a:pt x="4178" y="7209"/>
                  </a:cubicBezTo>
                  <a:cubicBezTo>
                    <a:pt x="4141" y="7357"/>
                    <a:pt x="4104" y="7431"/>
                    <a:pt x="4104" y="7431"/>
                  </a:cubicBezTo>
                  <a:lnTo>
                    <a:pt x="4104" y="7542"/>
                  </a:lnTo>
                  <a:cubicBezTo>
                    <a:pt x="4122" y="7561"/>
                    <a:pt x="4132" y="7570"/>
                    <a:pt x="4141" y="7570"/>
                  </a:cubicBezTo>
                  <a:cubicBezTo>
                    <a:pt x="4150" y="7570"/>
                    <a:pt x="4159" y="7561"/>
                    <a:pt x="4178" y="7542"/>
                  </a:cubicBezTo>
                  <a:cubicBezTo>
                    <a:pt x="4178" y="7542"/>
                    <a:pt x="4289" y="7505"/>
                    <a:pt x="4437" y="7357"/>
                  </a:cubicBezTo>
                  <a:cubicBezTo>
                    <a:pt x="4547" y="7209"/>
                    <a:pt x="4695" y="7062"/>
                    <a:pt x="4843" y="6877"/>
                  </a:cubicBezTo>
                  <a:cubicBezTo>
                    <a:pt x="4880" y="6803"/>
                    <a:pt x="4991" y="6692"/>
                    <a:pt x="5028" y="6618"/>
                  </a:cubicBezTo>
                  <a:cubicBezTo>
                    <a:pt x="5102" y="6692"/>
                    <a:pt x="5250" y="6766"/>
                    <a:pt x="5398" y="6840"/>
                  </a:cubicBezTo>
                  <a:cubicBezTo>
                    <a:pt x="5398" y="6951"/>
                    <a:pt x="5398" y="7025"/>
                    <a:pt x="5361" y="7136"/>
                  </a:cubicBezTo>
                  <a:lnTo>
                    <a:pt x="5213" y="7690"/>
                  </a:lnTo>
                  <a:cubicBezTo>
                    <a:pt x="5176" y="7801"/>
                    <a:pt x="5102" y="7912"/>
                    <a:pt x="5102" y="7912"/>
                  </a:cubicBezTo>
                  <a:lnTo>
                    <a:pt x="5102" y="7949"/>
                  </a:lnTo>
                  <a:cubicBezTo>
                    <a:pt x="5102" y="7986"/>
                    <a:pt x="5176" y="7986"/>
                    <a:pt x="5213" y="7986"/>
                  </a:cubicBezTo>
                  <a:lnTo>
                    <a:pt x="5250" y="7986"/>
                  </a:lnTo>
                  <a:lnTo>
                    <a:pt x="5435" y="7801"/>
                  </a:lnTo>
                  <a:cubicBezTo>
                    <a:pt x="5583" y="7690"/>
                    <a:pt x="5731" y="7505"/>
                    <a:pt x="5805" y="7357"/>
                  </a:cubicBezTo>
                  <a:cubicBezTo>
                    <a:pt x="5841" y="7320"/>
                    <a:pt x="5841" y="7246"/>
                    <a:pt x="5915" y="7172"/>
                  </a:cubicBezTo>
                  <a:cubicBezTo>
                    <a:pt x="6026" y="7246"/>
                    <a:pt x="6174" y="7357"/>
                    <a:pt x="6359" y="7394"/>
                  </a:cubicBezTo>
                  <a:lnTo>
                    <a:pt x="6359" y="7579"/>
                  </a:lnTo>
                  <a:cubicBezTo>
                    <a:pt x="6359" y="7764"/>
                    <a:pt x="6322" y="7949"/>
                    <a:pt x="6285" y="8134"/>
                  </a:cubicBezTo>
                  <a:cubicBezTo>
                    <a:pt x="6211" y="8282"/>
                    <a:pt x="6174" y="8356"/>
                    <a:pt x="6174" y="8356"/>
                  </a:cubicBezTo>
                  <a:cubicBezTo>
                    <a:pt x="6174" y="8429"/>
                    <a:pt x="6174" y="8466"/>
                    <a:pt x="6211" y="8466"/>
                  </a:cubicBezTo>
                  <a:lnTo>
                    <a:pt x="6322" y="8466"/>
                  </a:lnTo>
                  <a:lnTo>
                    <a:pt x="6507" y="8282"/>
                  </a:lnTo>
                  <a:cubicBezTo>
                    <a:pt x="6655" y="8134"/>
                    <a:pt x="6729" y="7949"/>
                    <a:pt x="6840" y="7764"/>
                  </a:cubicBezTo>
                  <a:cubicBezTo>
                    <a:pt x="6840" y="7727"/>
                    <a:pt x="6877" y="7690"/>
                    <a:pt x="6877" y="7690"/>
                  </a:cubicBezTo>
                  <a:cubicBezTo>
                    <a:pt x="7025" y="7727"/>
                    <a:pt x="7209" y="7801"/>
                    <a:pt x="7394" y="7912"/>
                  </a:cubicBezTo>
                  <a:lnTo>
                    <a:pt x="7394" y="8060"/>
                  </a:lnTo>
                  <a:cubicBezTo>
                    <a:pt x="7394" y="8245"/>
                    <a:pt x="7394" y="8429"/>
                    <a:pt x="7320" y="8614"/>
                  </a:cubicBezTo>
                  <a:cubicBezTo>
                    <a:pt x="7283" y="8725"/>
                    <a:pt x="7283" y="8836"/>
                    <a:pt x="7283" y="8836"/>
                  </a:cubicBezTo>
                  <a:lnTo>
                    <a:pt x="7283" y="8873"/>
                  </a:lnTo>
                  <a:cubicBezTo>
                    <a:pt x="7283" y="8910"/>
                    <a:pt x="7320" y="8984"/>
                    <a:pt x="7394" y="8984"/>
                  </a:cubicBezTo>
                  <a:cubicBezTo>
                    <a:pt x="7431" y="8984"/>
                    <a:pt x="7431" y="8984"/>
                    <a:pt x="7431" y="8910"/>
                  </a:cubicBezTo>
                  <a:lnTo>
                    <a:pt x="7616" y="8725"/>
                  </a:lnTo>
                  <a:cubicBezTo>
                    <a:pt x="7690" y="8614"/>
                    <a:pt x="7838" y="8429"/>
                    <a:pt x="7949" y="8245"/>
                  </a:cubicBezTo>
                  <a:cubicBezTo>
                    <a:pt x="7949" y="8171"/>
                    <a:pt x="7986" y="8171"/>
                    <a:pt x="7986" y="8134"/>
                  </a:cubicBezTo>
                  <a:cubicBezTo>
                    <a:pt x="8171" y="8171"/>
                    <a:pt x="8355" y="8282"/>
                    <a:pt x="8503" y="8319"/>
                  </a:cubicBezTo>
                  <a:lnTo>
                    <a:pt x="8503" y="8429"/>
                  </a:lnTo>
                  <a:lnTo>
                    <a:pt x="8503" y="8984"/>
                  </a:lnTo>
                  <a:cubicBezTo>
                    <a:pt x="8503" y="9095"/>
                    <a:pt x="8429" y="9206"/>
                    <a:pt x="8429" y="9206"/>
                  </a:cubicBezTo>
                  <a:lnTo>
                    <a:pt x="8429" y="9243"/>
                  </a:lnTo>
                  <a:cubicBezTo>
                    <a:pt x="8429" y="9280"/>
                    <a:pt x="8503" y="9354"/>
                    <a:pt x="8540" y="9354"/>
                  </a:cubicBezTo>
                  <a:lnTo>
                    <a:pt x="8577" y="9354"/>
                  </a:lnTo>
                  <a:cubicBezTo>
                    <a:pt x="8577" y="9354"/>
                    <a:pt x="8614" y="9354"/>
                    <a:pt x="8614" y="9280"/>
                  </a:cubicBezTo>
                  <a:cubicBezTo>
                    <a:pt x="8688" y="9243"/>
                    <a:pt x="8725" y="9206"/>
                    <a:pt x="8762" y="9058"/>
                  </a:cubicBezTo>
                  <a:cubicBezTo>
                    <a:pt x="8873" y="8910"/>
                    <a:pt x="8947" y="8688"/>
                    <a:pt x="9058" y="8503"/>
                  </a:cubicBezTo>
                  <a:lnTo>
                    <a:pt x="9058" y="8466"/>
                  </a:lnTo>
                  <a:lnTo>
                    <a:pt x="9095" y="8466"/>
                  </a:lnTo>
                  <a:cubicBezTo>
                    <a:pt x="9243" y="8503"/>
                    <a:pt x="9428" y="8540"/>
                    <a:pt x="9539" y="8614"/>
                  </a:cubicBezTo>
                  <a:lnTo>
                    <a:pt x="9539" y="8688"/>
                  </a:lnTo>
                  <a:cubicBezTo>
                    <a:pt x="9612" y="8873"/>
                    <a:pt x="9612" y="9058"/>
                    <a:pt x="9539" y="9243"/>
                  </a:cubicBezTo>
                  <a:cubicBezTo>
                    <a:pt x="9539" y="9391"/>
                    <a:pt x="9502" y="9465"/>
                    <a:pt x="9502" y="9465"/>
                  </a:cubicBezTo>
                  <a:lnTo>
                    <a:pt x="9502" y="9539"/>
                  </a:lnTo>
                  <a:cubicBezTo>
                    <a:pt x="9502" y="9576"/>
                    <a:pt x="9539" y="9576"/>
                    <a:pt x="9612" y="9576"/>
                  </a:cubicBezTo>
                  <a:cubicBezTo>
                    <a:pt x="9649" y="9576"/>
                    <a:pt x="9649" y="9576"/>
                    <a:pt x="9686" y="9539"/>
                  </a:cubicBezTo>
                  <a:cubicBezTo>
                    <a:pt x="9686" y="9465"/>
                    <a:pt x="9797" y="9428"/>
                    <a:pt x="9834" y="9280"/>
                  </a:cubicBezTo>
                  <a:cubicBezTo>
                    <a:pt x="9908" y="9169"/>
                    <a:pt x="10019" y="8910"/>
                    <a:pt x="10056" y="8725"/>
                  </a:cubicBezTo>
                  <a:lnTo>
                    <a:pt x="10056" y="8688"/>
                  </a:lnTo>
                  <a:cubicBezTo>
                    <a:pt x="10241" y="8725"/>
                    <a:pt x="10426" y="8725"/>
                    <a:pt x="10611" y="8799"/>
                  </a:cubicBezTo>
                  <a:lnTo>
                    <a:pt x="10611" y="8873"/>
                  </a:lnTo>
                  <a:cubicBezTo>
                    <a:pt x="10648" y="9058"/>
                    <a:pt x="10648" y="9243"/>
                    <a:pt x="10648" y="9428"/>
                  </a:cubicBezTo>
                  <a:lnTo>
                    <a:pt x="10648" y="9650"/>
                  </a:lnTo>
                  <a:cubicBezTo>
                    <a:pt x="10648" y="9723"/>
                    <a:pt x="10648" y="9760"/>
                    <a:pt x="10722" y="9760"/>
                  </a:cubicBezTo>
                  <a:cubicBezTo>
                    <a:pt x="10759" y="9760"/>
                    <a:pt x="10796" y="9760"/>
                    <a:pt x="10796" y="9723"/>
                  </a:cubicBezTo>
                  <a:cubicBezTo>
                    <a:pt x="10796" y="9723"/>
                    <a:pt x="10869" y="9613"/>
                    <a:pt x="10943" y="9465"/>
                  </a:cubicBezTo>
                  <a:cubicBezTo>
                    <a:pt x="11054" y="9280"/>
                    <a:pt x="11091" y="9095"/>
                    <a:pt x="11128" y="8910"/>
                  </a:cubicBezTo>
                  <a:lnTo>
                    <a:pt x="11128" y="8873"/>
                  </a:lnTo>
                  <a:cubicBezTo>
                    <a:pt x="11313" y="8873"/>
                    <a:pt x="11461" y="8910"/>
                    <a:pt x="11683" y="8910"/>
                  </a:cubicBezTo>
                  <a:cubicBezTo>
                    <a:pt x="11683" y="8984"/>
                    <a:pt x="11683" y="8984"/>
                    <a:pt x="11720" y="9021"/>
                  </a:cubicBezTo>
                  <a:cubicBezTo>
                    <a:pt x="11794" y="9206"/>
                    <a:pt x="11831" y="9391"/>
                    <a:pt x="11831" y="9576"/>
                  </a:cubicBezTo>
                  <a:lnTo>
                    <a:pt x="11831" y="9797"/>
                  </a:lnTo>
                  <a:cubicBezTo>
                    <a:pt x="11831" y="9834"/>
                    <a:pt x="11831" y="9834"/>
                    <a:pt x="11868" y="9908"/>
                  </a:cubicBezTo>
                  <a:cubicBezTo>
                    <a:pt x="11880" y="9921"/>
                    <a:pt x="11896" y="9925"/>
                    <a:pt x="11913" y="9925"/>
                  </a:cubicBezTo>
                  <a:cubicBezTo>
                    <a:pt x="11946" y="9925"/>
                    <a:pt x="11979" y="9908"/>
                    <a:pt x="11979" y="9908"/>
                  </a:cubicBezTo>
                  <a:cubicBezTo>
                    <a:pt x="11979" y="9908"/>
                    <a:pt x="12016" y="9797"/>
                    <a:pt x="12090" y="9650"/>
                  </a:cubicBezTo>
                  <a:cubicBezTo>
                    <a:pt x="12200" y="9465"/>
                    <a:pt x="12237" y="9280"/>
                    <a:pt x="12237" y="9095"/>
                  </a:cubicBezTo>
                  <a:lnTo>
                    <a:pt x="12237" y="9058"/>
                  </a:lnTo>
                  <a:lnTo>
                    <a:pt x="12792" y="9058"/>
                  </a:lnTo>
                  <a:cubicBezTo>
                    <a:pt x="12792" y="9095"/>
                    <a:pt x="12829" y="9095"/>
                    <a:pt x="12829" y="9169"/>
                  </a:cubicBezTo>
                  <a:cubicBezTo>
                    <a:pt x="12903" y="9354"/>
                    <a:pt x="12940" y="9539"/>
                    <a:pt x="12977" y="9650"/>
                  </a:cubicBezTo>
                  <a:lnTo>
                    <a:pt x="12977" y="9908"/>
                  </a:lnTo>
                  <a:cubicBezTo>
                    <a:pt x="12977" y="9945"/>
                    <a:pt x="13014" y="9982"/>
                    <a:pt x="13014" y="9982"/>
                  </a:cubicBezTo>
                  <a:cubicBezTo>
                    <a:pt x="13088" y="9982"/>
                    <a:pt x="13088" y="9982"/>
                    <a:pt x="13125" y="9945"/>
                  </a:cubicBezTo>
                  <a:cubicBezTo>
                    <a:pt x="13125" y="9945"/>
                    <a:pt x="13162" y="9834"/>
                    <a:pt x="13199" y="9650"/>
                  </a:cubicBezTo>
                  <a:cubicBezTo>
                    <a:pt x="13273" y="9465"/>
                    <a:pt x="13310" y="9280"/>
                    <a:pt x="13347" y="9058"/>
                  </a:cubicBezTo>
                  <a:lnTo>
                    <a:pt x="13347" y="9021"/>
                  </a:lnTo>
                  <a:lnTo>
                    <a:pt x="13901" y="9021"/>
                  </a:lnTo>
                  <a:cubicBezTo>
                    <a:pt x="13901" y="9058"/>
                    <a:pt x="13938" y="9095"/>
                    <a:pt x="13938" y="9095"/>
                  </a:cubicBezTo>
                  <a:cubicBezTo>
                    <a:pt x="14049" y="9280"/>
                    <a:pt x="14086" y="9465"/>
                    <a:pt x="14123" y="9613"/>
                  </a:cubicBezTo>
                  <a:cubicBezTo>
                    <a:pt x="14197" y="9760"/>
                    <a:pt x="14197" y="9834"/>
                    <a:pt x="14197" y="9834"/>
                  </a:cubicBezTo>
                  <a:lnTo>
                    <a:pt x="14197" y="9908"/>
                  </a:lnTo>
                  <a:lnTo>
                    <a:pt x="14234" y="9945"/>
                  </a:lnTo>
                  <a:cubicBezTo>
                    <a:pt x="14271" y="9945"/>
                    <a:pt x="14271" y="9945"/>
                    <a:pt x="14271" y="9908"/>
                  </a:cubicBezTo>
                  <a:cubicBezTo>
                    <a:pt x="14271" y="9834"/>
                    <a:pt x="14308" y="9760"/>
                    <a:pt x="14382" y="9613"/>
                  </a:cubicBezTo>
                  <a:cubicBezTo>
                    <a:pt x="14419" y="9428"/>
                    <a:pt x="14456" y="9206"/>
                    <a:pt x="14456" y="9021"/>
                  </a:cubicBezTo>
                  <a:lnTo>
                    <a:pt x="14456" y="8910"/>
                  </a:lnTo>
                  <a:cubicBezTo>
                    <a:pt x="14641" y="8910"/>
                    <a:pt x="14788" y="8873"/>
                    <a:pt x="14973" y="8873"/>
                  </a:cubicBezTo>
                  <a:cubicBezTo>
                    <a:pt x="15010" y="8910"/>
                    <a:pt x="15010" y="8984"/>
                    <a:pt x="15010" y="9021"/>
                  </a:cubicBezTo>
                  <a:cubicBezTo>
                    <a:pt x="15121" y="9206"/>
                    <a:pt x="15158" y="9391"/>
                    <a:pt x="15195" y="9539"/>
                  </a:cubicBezTo>
                  <a:cubicBezTo>
                    <a:pt x="15232" y="9650"/>
                    <a:pt x="15232" y="9760"/>
                    <a:pt x="15232" y="9760"/>
                  </a:cubicBezTo>
                  <a:cubicBezTo>
                    <a:pt x="15232" y="9797"/>
                    <a:pt x="15306" y="9797"/>
                    <a:pt x="15343" y="9834"/>
                  </a:cubicBezTo>
                  <a:cubicBezTo>
                    <a:pt x="15380" y="9834"/>
                    <a:pt x="15417" y="9834"/>
                    <a:pt x="15417" y="9797"/>
                  </a:cubicBezTo>
                  <a:cubicBezTo>
                    <a:pt x="15417" y="9797"/>
                    <a:pt x="15491" y="9723"/>
                    <a:pt x="15528" y="9539"/>
                  </a:cubicBezTo>
                  <a:cubicBezTo>
                    <a:pt x="15565" y="9354"/>
                    <a:pt x="15565" y="9095"/>
                    <a:pt x="15565" y="8910"/>
                  </a:cubicBezTo>
                  <a:lnTo>
                    <a:pt x="15565" y="8836"/>
                  </a:lnTo>
                  <a:cubicBezTo>
                    <a:pt x="15750" y="8799"/>
                    <a:pt x="15898" y="8799"/>
                    <a:pt x="16082" y="8725"/>
                  </a:cubicBezTo>
                  <a:cubicBezTo>
                    <a:pt x="16119" y="8799"/>
                    <a:pt x="16119" y="8836"/>
                    <a:pt x="16156" y="8873"/>
                  </a:cubicBezTo>
                  <a:cubicBezTo>
                    <a:pt x="16267" y="9021"/>
                    <a:pt x="16341" y="9206"/>
                    <a:pt x="16415" y="9391"/>
                  </a:cubicBezTo>
                  <a:cubicBezTo>
                    <a:pt x="16452" y="9539"/>
                    <a:pt x="16452" y="9613"/>
                    <a:pt x="16452" y="9613"/>
                  </a:cubicBezTo>
                  <a:cubicBezTo>
                    <a:pt x="16452" y="9650"/>
                    <a:pt x="16489" y="9650"/>
                    <a:pt x="16526" y="9650"/>
                  </a:cubicBezTo>
                  <a:cubicBezTo>
                    <a:pt x="16600" y="9650"/>
                    <a:pt x="16637" y="9650"/>
                    <a:pt x="16637" y="9613"/>
                  </a:cubicBezTo>
                  <a:cubicBezTo>
                    <a:pt x="16637" y="9613"/>
                    <a:pt x="16674" y="9539"/>
                    <a:pt x="16674" y="9354"/>
                  </a:cubicBezTo>
                  <a:cubicBezTo>
                    <a:pt x="16711" y="9169"/>
                    <a:pt x="16674" y="8910"/>
                    <a:pt x="16674" y="8725"/>
                  </a:cubicBezTo>
                  <a:lnTo>
                    <a:pt x="16674" y="8614"/>
                  </a:lnTo>
                  <a:cubicBezTo>
                    <a:pt x="16822" y="8540"/>
                    <a:pt x="17007" y="8503"/>
                    <a:pt x="17191" y="8503"/>
                  </a:cubicBezTo>
                  <a:cubicBezTo>
                    <a:pt x="17228" y="8540"/>
                    <a:pt x="17265" y="8614"/>
                    <a:pt x="17339" y="8688"/>
                  </a:cubicBezTo>
                  <a:cubicBezTo>
                    <a:pt x="17413" y="8836"/>
                    <a:pt x="17561" y="9021"/>
                    <a:pt x="17598" y="9169"/>
                  </a:cubicBezTo>
                  <a:cubicBezTo>
                    <a:pt x="17635" y="9280"/>
                    <a:pt x="17709" y="9391"/>
                    <a:pt x="17709" y="9391"/>
                  </a:cubicBezTo>
                  <a:lnTo>
                    <a:pt x="17709" y="9428"/>
                  </a:lnTo>
                  <a:cubicBezTo>
                    <a:pt x="17709" y="9465"/>
                    <a:pt x="17746" y="9465"/>
                    <a:pt x="17783" y="9465"/>
                  </a:cubicBezTo>
                  <a:cubicBezTo>
                    <a:pt x="17820" y="9465"/>
                    <a:pt x="17820" y="9428"/>
                    <a:pt x="17820" y="9428"/>
                  </a:cubicBezTo>
                  <a:cubicBezTo>
                    <a:pt x="17820" y="9391"/>
                    <a:pt x="17894" y="9280"/>
                    <a:pt x="17894" y="9169"/>
                  </a:cubicBezTo>
                  <a:cubicBezTo>
                    <a:pt x="17894" y="8984"/>
                    <a:pt x="17894" y="8725"/>
                    <a:pt x="17820" y="8540"/>
                  </a:cubicBezTo>
                  <a:cubicBezTo>
                    <a:pt x="17820" y="8503"/>
                    <a:pt x="17820" y="8466"/>
                    <a:pt x="17783" y="8429"/>
                  </a:cubicBezTo>
                  <a:cubicBezTo>
                    <a:pt x="17931" y="8356"/>
                    <a:pt x="18116" y="8319"/>
                    <a:pt x="18264" y="8282"/>
                  </a:cubicBezTo>
                  <a:lnTo>
                    <a:pt x="18448" y="8466"/>
                  </a:lnTo>
                  <a:cubicBezTo>
                    <a:pt x="18559" y="8614"/>
                    <a:pt x="18670" y="8799"/>
                    <a:pt x="18744" y="8910"/>
                  </a:cubicBezTo>
                  <a:cubicBezTo>
                    <a:pt x="18818" y="9058"/>
                    <a:pt x="18855" y="9169"/>
                    <a:pt x="18855" y="9169"/>
                  </a:cubicBezTo>
                  <a:cubicBezTo>
                    <a:pt x="18855" y="9206"/>
                    <a:pt x="18892" y="9206"/>
                    <a:pt x="18929" y="9206"/>
                  </a:cubicBezTo>
                  <a:cubicBezTo>
                    <a:pt x="19003" y="9206"/>
                    <a:pt x="19003" y="9169"/>
                    <a:pt x="19040" y="9169"/>
                  </a:cubicBezTo>
                  <a:lnTo>
                    <a:pt x="19040" y="8873"/>
                  </a:lnTo>
                  <a:cubicBezTo>
                    <a:pt x="19040" y="8688"/>
                    <a:pt x="19003" y="8466"/>
                    <a:pt x="18929" y="8282"/>
                  </a:cubicBezTo>
                  <a:cubicBezTo>
                    <a:pt x="18929" y="8245"/>
                    <a:pt x="18892" y="8134"/>
                    <a:pt x="18892" y="8097"/>
                  </a:cubicBezTo>
                  <a:cubicBezTo>
                    <a:pt x="19040" y="8060"/>
                    <a:pt x="19188" y="7986"/>
                    <a:pt x="19299" y="7912"/>
                  </a:cubicBezTo>
                  <a:cubicBezTo>
                    <a:pt x="19410" y="7986"/>
                    <a:pt x="19484" y="8060"/>
                    <a:pt x="19558" y="8134"/>
                  </a:cubicBezTo>
                  <a:cubicBezTo>
                    <a:pt x="19669" y="8282"/>
                    <a:pt x="19779" y="8466"/>
                    <a:pt x="19853" y="8614"/>
                  </a:cubicBezTo>
                  <a:cubicBezTo>
                    <a:pt x="19964" y="8725"/>
                    <a:pt x="19964" y="8836"/>
                    <a:pt x="19964" y="8836"/>
                  </a:cubicBezTo>
                  <a:lnTo>
                    <a:pt x="19964" y="8873"/>
                  </a:lnTo>
                  <a:cubicBezTo>
                    <a:pt x="19983" y="8892"/>
                    <a:pt x="19992" y="8901"/>
                    <a:pt x="20001" y="8901"/>
                  </a:cubicBezTo>
                  <a:cubicBezTo>
                    <a:pt x="20010" y="8901"/>
                    <a:pt x="20020" y="8892"/>
                    <a:pt x="20038" y="8873"/>
                  </a:cubicBezTo>
                  <a:lnTo>
                    <a:pt x="20112" y="8836"/>
                  </a:lnTo>
                  <a:lnTo>
                    <a:pt x="20112" y="8540"/>
                  </a:lnTo>
                  <a:cubicBezTo>
                    <a:pt x="20112" y="8356"/>
                    <a:pt x="20038" y="8134"/>
                    <a:pt x="19964" y="7949"/>
                  </a:cubicBezTo>
                  <a:cubicBezTo>
                    <a:pt x="19927" y="7875"/>
                    <a:pt x="19927" y="7764"/>
                    <a:pt x="19853" y="7690"/>
                  </a:cubicBezTo>
                  <a:cubicBezTo>
                    <a:pt x="20001" y="7616"/>
                    <a:pt x="20112" y="7542"/>
                    <a:pt x="20223" y="7505"/>
                  </a:cubicBezTo>
                  <a:cubicBezTo>
                    <a:pt x="20334" y="7542"/>
                    <a:pt x="20482" y="7616"/>
                    <a:pt x="20556" y="7764"/>
                  </a:cubicBezTo>
                  <a:cubicBezTo>
                    <a:pt x="20704" y="7912"/>
                    <a:pt x="20852" y="8060"/>
                    <a:pt x="20926" y="8171"/>
                  </a:cubicBezTo>
                  <a:cubicBezTo>
                    <a:pt x="21036" y="8282"/>
                    <a:pt x="21036" y="8356"/>
                    <a:pt x="21073" y="8429"/>
                  </a:cubicBezTo>
                  <a:cubicBezTo>
                    <a:pt x="21087" y="8443"/>
                    <a:pt x="21100" y="8452"/>
                    <a:pt x="21116" y="8452"/>
                  </a:cubicBezTo>
                  <a:cubicBezTo>
                    <a:pt x="21142" y="8452"/>
                    <a:pt x="21174" y="8426"/>
                    <a:pt x="21221" y="8356"/>
                  </a:cubicBezTo>
                  <a:lnTo>
                    <a:pt x="21221" y="8319"/>
                  </a:lnTo>
                  <a:lnTo>
                    <a:pt x="21221" y="8060"/>
                  </a:lnTo>
                  <a:cubicBezTo>
                    <a:pt x="21147" y="7875"/>
                    <a:pt x="21110" y="7616"/>
                    <a:pt x="21036" y="7431"/>
                  </a:cubicBezTo>
                  <a:cubicBezTo>
                    <a:pt x="20962" y="7357"/>
                    <a:pt x="20926" y="7209"/>
                    <a:pt x="20852" y="7136"/>
                  </a:cubicBezTo>
                  <a:cubicBezTo>
                    <a:pt x="20889" y="7062"/>
                    <a:pt x="20926" y="7062"/>
                    <a:pt x="20962" y="7025"/>
                  </a:cubicBezTo>
                  <a:cubicBezTo>
                    <a:pt x="21036" y="6988"/>
                    <a:pt x="21073" y="6988"/>
                    <a:pt x="21110" y="6951"/>
                  </a:cubicBezTo>
                  <a:cubicBezTo>
                    <a:pt x="21258" y="7025"/>
                    <a:pt x="21443" y="7136"/>
                    <a:pt x="21591" y="7209"/>
                  </a:cubicBezTo>
                  <a:lnTo>
                    <a:pt x="21998" y="7616"/>
                  </a:lnTo>
                  <a:cubicBezTo>
                    <a:pt x="22072" y="7727"/>
                    <a:pt x="22146" y="7801"/>
                    <a:pt x="22146" y="7801"/>
                  </a:cubicBezTo>
                  <a:cubicBezTo>
                    <a:pt x="22146" y="7875"/>
                    <a:pt x="22183" y="7875"/>
                    <a:pt x="22219" y="7875"/>
                  </a:cubicBezTo>
                  <a:cubicBezTo>
                    <a:pt x="22256" y="7875"/>
                    <a:pt x="22256" y="7801"/>
                    <a:pt x="22256" y="7764"/>
                  </a:cubicBezTo>
                  <a:cubicBezTo>
                    <a:pt x="22256" y="7764"/>
                    <a:pt x="22256" y="7616"/>
                    <a:pt x="22219" y="7505"/>
                  </a:cubicBezTo>
                  <a:cubicBezTo>
                    <a:pt x="22183" y="7320"/>
                    <a:pt x="22146" y="7136"/>
                    <a:pt x="22035" y="6951"/>
                  </a:cubicBezTo>
                  <a:lnTo>
                    <a:pt x="21776" y="6507"/>
                  </a:lnTo>
                  <a:cubicBezTo>
                    <a:pt x="21850" y="6470"/>
                    <a:pt x="21887" y="6433"/>
                    <a:pt x="21998" y="6322"/>
                  </a:cubicBezTo>
                  <a:cubicBezTo>
                    <a:pt x="22035" y="6322"/>
                    <a:pt x="22035" y="6322"/>
                    <a:pt x="22072" y="6396"/>
                  </a:cubicBezTo>
                  <a:cubicBezTo>
                    <a:pt x="22256" y="6470"/>
                    <a:pt x="22441" y="6581"/>
                    <a:pt x="22589" y="6655"/>
                  </a:cubicBezTo>
                  <a:cubicBezTo>
                    <a:pt x="22737" y="6766"/>
                    <a:pt x="22922" y="6877"/>
                    <a:pt x="22996" y="7025"/>
                  </a:cubicBezTo>
                  <a:cubicBezTo>
                    <a:pt x="23107" y="7136"/>
                    <a:pt x="23144" y="7209"/>
                    <a:pt x="23144" y="7209"/>
                  </a:cubicBezTo>
                  <a:lnTo>
                    <a:pt x="23181" y="7246"/>
                  </a:lnTo>
                  <a:cubicBezTo>
                    <a:pt x="23205" y="7271"/>
                    <a:pt x="23226" y="7279"/>
                    <a:pt x="23242" y="7279"/>
                  </a:cubicBezTo>
                  <a:cubicBezTo>
                    <a:pt x="23275" y="7279"/>
                    <a:pt x="23292" y="7246"/>
                    <a:pt x="23292" y="7246"/>
                  </a:cubicBezTo>
                  <a:lnTo>
                    <a:pt x="23292" y="7209"/>
                  </a:lnTo>
                  <a:cubicBezTo>
                    <a:pt x="23292" y="7136"/>
                    <a:pt x="23255" y="6988"/>
                    <a:pt x="23255" y="6951"/>
                  </a:cubicBezTo>
                  <a:cubicBezTo>
                    <a:pt x="23181" y="6766"/>
                    <a:pt x="23107" y="6581"/>
                    <a:pt x="22996" y="6396"/>
                  </a:cubicBezTo>
                  <a:cubicBezTo>
                    <a:pt x="22922" y="6211"/>
                    <a:pt x="22774" y="6063"/>
                    <a:pt x="22589" y="5915"/>
                  </a:cubicBezTo>
                  <a:cubicBezTo>
                    <a:pt x="22700" y="5879"/>
                    <a:pt x="22737" y="5768"/>
                    <a:pt x="22811" y="5731"/>
                  </a:cubicBezTo>
                  <a:cubicBezTo>
                    <a:pt x="22811" y="5731"/>
                    <a:pt x="22885" y="5731"/>
                    <a:pt x="22885" y="5768"/>
                  </a:cubicBezTo>
                  <a:cubicBezTo>
                    <a:pt x="23070" y="5879"/>
                    <a:pt x="23181" y="6026"/>
                    <a:pt x="23329" y="6137"/>
                  </a:cubicBezTo>
                  <a:cubicBezTo>
                    <a:pt x="23477" y="6618"/>
                    <a:pt x="23624" y="6766"/>
                    <a:pt x="23698" y="6877"/>
                  </a:cubicBezTo>
                  <a:cubicBezTo>
                    <a:pt x="23809" y="7025"/>
                    <a:pt x="23809" y="7099"/>
                    <a:pt x="23809" y="7099"/>
                  </a:cubicBezTo>
                  <a:cubicBezTo>
                    <a:pt x="23809" y="7099"/>
                    <a:pt x="23809" y="7172"/>
                    <a:pt x="23846" y="7172"/>
                  </a:cubicBezTo>
                  <a:lnTo>
                    <a:pt x="23920" y="7172"/>
                  </a:lnTo>
                  <a:lnTo>
                    <a:pt x="23957" y="7099"/>
                  </a:lnTo>
                  <a:lnTo>
                    <a:pt x="23957" y="6840"/>
                  </a:lnTo>
                  <a:cubicBezTo>
                    <a:pt x="23957" y="6729"/>
                    <a:pt x="23920" y="6618"/>
                    <a:pt x="23920" y="6507"/>
                  </a:cubicBezTo>
                  <a:lnTo>
                    <a:pt x="23920" y="6507"/>
                  </a:lnTo>
                  <a:cubicBezTo>
                    <a:pt x="25325" y="8540"/>
                    <a:pt x="26101" y="10980"/>
                    <a:pt x="26101" y="13568"/>
                  </a:cubicBezTo>
                  <a:cubicBezTo>
                    <a:pt x="26101" y="13568"/>
                    <a:pt x="25954" y="16035"/>
                    <a:pt x="24668" y="18654"/>
                  </a:cubicBezTo>
                  <a:lnTo>
                    <a:pt x="24668" y="18654"/>
                  </a:lnTo>
                  <a:cubicBezTo>
                    <a:pt x="24774" y="18434"/>
                    <a:pt x="24846" y="18147"/>
                    <a:pt x="24918" y="17931"/>
                  </a:cubicBezTo>
                  <a:cubicBezTo>
                    <a:pt x="24955" y="17709"/>
                    <a:pt x="24992" y="17524"/>
                    <a:pt x="25103" y="17265"/>
                  </a:cubicBezTo>
                  <a:lnTo>
                    <a:pt x="25177" y="16970"/>
                  </a:lnTo>
                  <a:cubicBezTo>
                    <a:pt x="25177" y="16859"/>
                    <a:pt x="25214" y="16748"/>
                    <a:pt x="25214" y="16637"/>
                  </a:cubicBezTo>
                  <a:cubicBezTo>
                    <a:pt x="25288" y="16415"/>
                    <a:pt x="25325" y="16230"/>
                    <a:pt x="25362" y="16045"/>
                  </a:cubicBezTo>
                  <a:cubicBezTo>
                    <a:pt x="25399" y="15861"/>
                    <a:pt x="25399" y="15639"/>
                    <a:pt x="25473" y="15417"/>
                  </a:cubicBezTo>
                  <a:cubicBezTo>
                    <a:pt x="25510" y="15010"/>
                    <a:pt x="25547" y="14641"/>
                    <a:pt x="25584" y="14271"/>
                  </a:cubicBezTo>
                  <a:lnTo>
                    <a:pt x="25584" y="13716"/>
                  </a:lnTo>
                  <a:lnTo>
                    <a:pt x="25584" y="13199"/>
                  </a:lnTo>
                  <a:lnTo>
                    <a:pt x="25584" y="12755"/>
                  </a:lnTo>
                  <a:cubicBezTo>
                    <a:pt x="25584" y="12607"/>
                    <a:pt x="25584" y="12459"/>
                    <a:pt x="25547" y="12348"/>
                  </a:cubicBezTo>
                  <a:cubicBezTo>
                    <a:pt x="25547" y="12053"/>
                    <a:pt x="25510" y="11831"/>
                    <a:pt x="25510" y="11646"/>
                  </a:cubicBezTo>
                  <a:cubicBezTo>
                    <a:pt x="25473" y="11278"/>
                    <a:pt x="25400" y="11057"/>
                    <a:pt x="25399" y="11054"/>
                  </a:cubicBezTo>
                  <a:lnTo>
                    <a:pt x="25399" y="11054"/>
                  </a:lnTo>
                  <a:cubicBezTo>
                    <a:pt x="25400" y="11057"/>
                    <a:pt x="25473" y="11278"/>
                    <a:pt x="25473" y="11646"/>
                  </a:cubicBezTo>
                  <a:lnTo>
                    <a:pt x="25473" y="12348"/>
                  </a:lnTo>
                  <a:lnTo>
                    <a:pt x="25473" y="12755"/>
                  </a:lnTo>
                  <a:cubicBezTo>
                    <a:pt x="25473" y="12903"/>
                    <a:pt x="25473" y="13051"/>
                    <a:pt x="25399" y="13199"/>
                  </a:cubicBezTo>
                  <a:cubicBezTo>
                    <a:pt x="25399" y="13347"/>
                    <a:pt x="25362" y="13531"/>
                    <a:pt x="25362" y="13716"/>
                  </a:cubicBezTo>
                  <a:cubicBezTo>
                    <a:pt x="25362" y="13901"/>
                    <a:pt x="25325" y="14086"/>
                    <a:pt x="25325" y="14234"/>
                  </a:cubicBezTo>
                  <a:cubicBezTo>
                    <a:pt x="25288" y="14604"/>
                    <a:pt x="25177" y="14973"/>
                    <a:pt x="25103" y="15343"/>
                  </a:cubicBezTo>
                  <a:cubicBezTo>
                    <a:pt x="25029" y="15528"/>
                    <a:pt x="24992" y="15713"/>
                    <a:pt x="24955" y="15935"/>
                  </a:cubicBezTo>
                  <a:cubicBezTo>
                    <a:pt x="24918" y="16119"/>
                    <a:pt x="24807" y="16341"/>
                    <a:pt x="24770" y="16563"/>
                  </a:cubicBezTo>
                  <a:cubicBezTo>
                    <a:pt x="24734" y="16637"/>
                    <a:pt x="24734" y="16748"/>
                    <a:pt x="24660" y="16822"/>
                  </a:cubicBezTo>
                  <a:lnTo>
                    <a:pt x="24586" y="17118"/>
                  </a:lnTo>
                  <a:cubicBezTo>
                    <a:pt x="24475" y="17302"/>
                    <a:pt x="24438" y="17524"/>
                    <a:pt x="24364" y="17709"/>
                  </a:cubicBezTo>
                  <a:cubicBezTo>
                    <a:pt x="24216" y="18079"/>
                    <a:pt x="24031" y="18486"/>
                    <a:pt x="23846" y="18855"/>
                  </a:cubicBezTo>
                  <a:cubicBezTo>
                    <a:pt x="23661" y="19225"/>
                    <a:pt x="23477" y="19595"/>
                    <a:pt x="23292" y="19927"/>
                  </a:cubicBezTo>
                  <a:cubicBezTo>
                    <a:pt x="23107" y="20260"/>
                    <a:pt x="22885" y="20556"/>
                    <a:pt x="22700" y="20889"/>
                  </a:cubicBezTo>
                  <a:cubicBezTo>
                    <a:pt x="22626" y="20926"/>
                    <a:pt x="22589" y="21036"/>
                    <a:pt x="22552" y="21073"/>
                  </a:cubicBezTo>
                  <a:lnTo>
                    <a:pt x="22552" y="21000"/>
                  </a:lnTo>
                  <a:cubicBezTo>
                    <a:pt x="22552" y="20926"/>
                    <a:pt x="22552" y="20926"/>
                    <a:pt x="22515" y="20889"/>
                  </a:cubicBezTo>
                  <a:cubicBezTo>
                    <a:pt x="22441" y="20889"/>
                    <a:pt x="22404" y="20889"/>
                    <a:pt x="22404" y="20926"/>
                  </a:cubicBezTo>
                  <a:lnTo>
                    <a:pt x="22256" y="21073"/>
                  </a:lnTo>
                  <a:cubicBezTo>
                    <a:pt x="22183" y="21184"/>
                    <a:pt x="22035" y="21258"/>
                    <a:pt x="21887" y="21295"/>
                  </a:cubicBezTo>
                  <a:cubicBezTo>
                    <a:pt x="21776" y="21406"/>
                    <a:pt x="21591" y="21443"/>
                    <a:pt x="21443" y="21480"/>
                  </a:cubicBezTo>
                  <a:cubicBezTo>
                    <a:pt x="21406" y="21480"/>
                    <a:pt x="21406" y="21480"/>
                    <a:pt x="21332" y="21554"/>
                  </a:cubicBezTo>
                  <a:cubicBezTo>
                    <a:pt x="21295" y="21480"/>
                    <a:pt x="21221" y="21480"/>
                    <a:pt x="21147" y="21443"/>
                  </a:cubicBezTo>
                  <a:lnTo>
                    <a:pt x="21406" y="21221"/>
                  </a:lnTo>
                  <a:cubicBezTo>
                    <a:pt x="21480" y="21073"/>
                    <a:pt x="21517" y="20926"/>
                    <a:pt x="21591" y="20815"/>
                  </a:cubicBezTo>
                  <a:cubicBezTo>
                    <a:pt x="21628" y="20704"/>
                    <a:pt x="21628" y="20630"/>
                    <a:pt x="21628" y="20630"/>
                  </a:cubicBezTo>
                  <a:cubicBezTo>
                    <a:pt x="21628" y="20556"/>
                    <a:pt x="21628" y="20556"/>
                    <a:pt x="21591" y="20519"/>
                  </a:cubicBezTo>
                  <a:cubicBezTo>
                    <a:pt x="21517" y="20519"/>
                    <a:pt x="21480" y="20519"/>
                    <a:pt x="21480" y="20556"/>
                  </a:cubicBezTo>
                  <a:lnTo>
                    <a:pt x="21332" y="20704"/>
                  </a:lnTo>
                  <a:cubicBezTo>
                    <a:pt x="21258" y="20815"/>
                    <a:pt x="21110" y="20889"/>
                    <a:pt x="20962" y="21000"/>
                  </a:cubicBezTo>
                  <a:cubicBezTo>
                    <a:pt x="20852" y="21073"/>
                    <a:pt x="20704" y="21110"/>
                    <a:pt x="20556" y="21184"/>
                  </a:cubicBezTo>
                  <a:lnTo>
                    <a:pt x="20519" y="21184"/>
                  </a:lnTo>
                  <a:cubicBezTo>
                    <a:pt x="20482" y="21184"/>
                    <a:pt x="20408" y="21110"/>
                    <a:pt x="20371" y="21110"/>
                  </a:cubicBezTo>
                  <a:cubicBezTo>
                    <a:pt x="20334" y="21110"/>
                    <a:pt x="20334" y="21073"/>
                    <a:pt x="20297" y="21073"/>
                  </a:cubicBezTo>
                  <a:cubicBezTo>
                    <a:pt x="20334" y="21036"/>
                    <a:pt x="20371" y="20926"/>
                    <a:pt x="20408" y="20889"/>
                  </a:cubicBezTo>
                  <a:cubicBezTo>
                    <a:pt x="20519" y="20741"/>
                    <a:pt x="20556" y="20630"/>
                    <a:pt x="20556" y="20482"/>
                  </a:cubicBezTo>
                  <a:lnTo>
                    <a:pt x="20556" y="20297"/>
                  </a:lnTo>
                  <a:cubicBezTo>
                    <a:pt x="20556" y="20260"/>
                    <a:pt x="20519" y="20260"/>
                    <a:pt x="20519" y="20186"/>
                  </a:cubicBezTo>
                  <a:cubicBezTo>
                    <a:pt x="20482" y="20186"/>
                    <a:pt x="20482" y="20186"/>
                    <a:pt x="20408" y="20260"/>
                  </a:cubicBezTo>
                  <a:cubicBezTo>
                    <a:pt x="20408" y="20260"/>
                    <a:pt x="20371" y="20297"/>
                    <a:pt x="20334" y="20371"/>
                  </a:cubicBezTo>
                  <a:cubicBezTo>
                    <a:pt x="20223" y="20482"/>
                    <a:pt x="20149" y="20556"/>
                    <a:pt x="20001" y="20667"/>
                  </a:cubicBezTo>
                  <a:cubicBezTo>
                    <a:pt x="19927" y="20741"/>
                    <a:pt x="19779" y="20815"/>
                    <a:pt x="19669" y="20852"/>
                  </a:cubicBezTo>
                  <a:cubicBezTo>
                    <a:pt x="19595" y="20815"/>
                    <a:pt x="19484" y="20741"/>
                    <a:pt x="19373" y="20741"/>
                  </a:cubicBezTo>
                  <a:cubicBezTo>
                    <a:pt x="19410" y="20704"/>
                    <a:pt x="19410" y="20667"/>
                    <a:pt x="19447" y="20630"/>
                  </a:cubicBezTo>
                  <a:lnTo>
                    <a:pt x="19595" y="20186"/>
                  </a:lnTo>
                  <a:lnTo>
                    <a:pt x="19595" y="20001"/>
                  </a:lnTo>
                  <a:lnTo>
                    <a:pt x="19595" y="19964"/>
                  </a:lnTo>
                  <a:cubicBezTo>
                    <a:pt x="19595" y="19927"/>
                    <a:pt x="19558" y="19927"/>
                    <a:pt x="19484" y="19927"/>
                  </a:cubicBezTo>
                  <a:cubicBezTo>
                    <a:pt x="19484" y="19927"/>
                    <a:pt x="19447" y="19927"/>
                    <a:pt x="19447" y="19964"/>
                  </a:cubicBezTo>
                  <a:cubicBezTo>
                    <a:pt x="19447" y="19964"/>
                    <a:pt x="19410" y="20001"/>
                    <a:pt x="19373" y="20112"/>
                  </a:cubicBezTo>
                  <a:cubicBezTo>
                    <a:pt x="19262" y="20186"/>
                    <a:pt x="19188" y="20297"/>
                    <a:pt x="19040" y="20371"/>
                  </a:cubicBezTo>
                  <a:cubicBezTo>
                    <a:pt x="19003" y="20445"/>
                    <a:pt x="18892" y="20482"/>
                    <a:pt x="18818" y="20519"/>
                  </a:cubicBezTo>
                  <a:cubicBezTo>
                    <a:pt x="18670" y="20482"/>
                    <a:pt x="18559" y="20445"/>
                    <a:pt x="18448" y="20445"/>
                  </a:cubicBezTo>
                  <a:cubicBezTo>
                    <a:pt x="18448" y="20371"/>
                    <a:pt x="18485" y="20371"/>
                    <a:pt x="18485" y="20334"/>
                  </a:cubicBezTo>
                  <a:cubicBezTo>
                    <a:pt x="18522" y="20186"/>
                    <a:pt x="18559" y="20075"/>
                    <a:pt x="18559" y="19927"/>
                  </a:cubicBezTo>
                  <a:lnTo>
                    <a:pt x="18559" y="19743"/>
                  </a:lnTo>
                  <a:cubicBezTo>
                    <a:pt x="18559" y="19706"/>
                    <a:pt x="18522" y="19706"/>
                    <a:pt x="18485" y="19706"/>
                  </a:cubicBezTo>
                  <a:cubicBezTo>
                    <a:pt x="18448" y="19706"/>
                    <a:pt x="18448" y="19706"/>
                    <a:pt x="18375" y="19743"/>
                  </a:cubicBezTo>
                  <a:cubicBezTo>
                    <a:pt x="18375" y="19743"/>
                    <a:pt x="18338" y="19779"/>
                    <a:pt x="18301" y="19890"/>
                  </a:cubicBezTo>
                  <a:cubicBezTo>
                    <a:pt x="18264" y="19964"/>
                    <a:pt x="18116" y="20112"/>
                    <a:pt x="18005" y="20186"/>
                  </a:cubicBezTo>
                  <a:lnTo>
                    <a:pt x="17894" y="20334"/>
                  </a:lnTo>
                  <a:cubicBezTo>
                    <a:pt x="17746" y="20297"/>
                    <a:pt x="17598" y="20297"/>
                    <a:pt x="17450" y="20260"/>
                  </a:cubicBezTo>
                  <a:lnTo>
                    <a:pt x="17450" y="20149"/>
                  </a:lnTo>
                  <a:cubicBezTo>
                    <a:pt x="17524" y="20001"/>
                    <a:pt x="17524" y="19890"/>
                    <a:pt x="17524" y="19743"/>
                  </a:cubicBezTo>
                  <a:cubicBezTo>
                    <a:pt x="17524" y="19632"/>
                    <a:pt x="17450" y="19558"/>
                    <a:pt x="17450" y="19558"/>
                  </a:cubicBezTo>
                  <a:cubicBezTo>
                    <a:pt x="17450" y="19521"/>
                    <a:pt x="17413" y="19521"/>
                    <a:pt x="17376" y="19521"/>
                  </a:cubicBezTo>
                  <a:lnTo>
                    <a:pt x="17339" y="19558"/>
                  </a:lnTo>
                  <a:cubicBezTo>
                    <a:pt x="17339" y="19558"/>
                    <a:pt x="17339" y="19595"/>
                    <a:pt x="17228" y="19706"/>
                  </a:cubicBezTo>
                  <a:cubicBezTo>
                    <a:pt x="17191" y="19779"/>
                    <a:pt x="17081" y="19927"/>
                    <a:pt x="17007" y="20001"/>
                  </a:cubicBezTo>
                  <a:lnTo>
                    <a:pt x="16896" y="20112"/>
                  </a:lnTo>
                  <a:cubicBezTo>
                    <a:pt x="16785" y="20075"/>
                    <a:pt x="16637" y="20075"/>
                    <a:pt x="16452" y="20001"/>
                  </a:cubicBezTo>
                  <a:lnTo>
                    <a:pt x="16452" y="19964"/>
                  </a:lnTo>
                  <a:cubicBezTo>
                    <a:pt x="16489" y="19816"/>
                    <a:pt x="16489" y="19706"/>
                    <a:pt x="16452" y="19558"/>
                  </a:cubicBezTo>
                  <a:cubicBezTo>
                    <a:pt x="16452" y="19447"/>
                    <a:pt x="16415" y="19410"/>
                    <a:pt x="16415" y="19373"/>
                  </a:cubicBezTo>
                  <a:lnTo>
                    <a:pt x="16415" y="19336"/>
                  </a:lnTo>
                  <a:cubicBezTo>
                    <a:pt x="16378" y="19299"/>
                    <a:pt x="16350" y="19280"/>
                    <a:pt x="16332" y="19280"/>
                  </a:cubicBezTo>
                  <a:cubicBezTo>
                    <a:pt x="16313" y="19280"/>
                    <a:pt x="16304" y="19299"/>
                    <a:pt x="16304" y="19336"/>
                  </a:cubicBezTo>
                  <a:lnTo>
                    <a:pt x="16267" y="19373"/>
                  </a:lnTo>
                  <a:cubicBezTo>
                    <a:pt x="16267" y="19373"/>
                    <a:pt x="16267" y="19410"/>
                    <a:pt x="16193" y="19521"/>
                  </a:cubicBezTo>
                  <a:cubicBezTo>
                    <a:pt x="16156" y="19595"/>
                    <a:pt x="16082" y="19743"/>
                    <a:pt x="15971" y="19816"/>
                  </a:cubicBezTo>
                  <a:lnTo>
                    <a:pt x="15898" y="19927"/>
                  </a:lnTo>
                  <a:cubicBezTo>
                    <a:pt x="15750" y="19927"/>
                    <a:pt x="15565" y="19890"/>
                    <a:pt x="15417" y="19890"/>
                  </a:cubicBezTo>
                  <a:lnTo>
                    <a:pt x="15417" y="19816"/>
                  </a:lnTo>
                  <a:cubicBezTo>
                    <a:pt x="15417" y="19706"/>
                    <a:pt x="15417" y="19558"/>
                    <a:pt x="15380" y="19410"/>
                  </a:cubicBezTo>
                  <a:cubicBezTo>
                    <a:pt x="15343" y="19336"/>
                    <a:pt x="15343" y="19225"/>
                    <a:pt x="15343" y="19225"/>
                  </a:cubicBezTo>
                  <a:cubicBezTo>
                    <a:pt x="15343" y="19188"/>
                    <a:pt x="15269" y="19188"/>
                    <a:pt x="15232" y="19188"/>
                  </a:cubicBezTo>
                  <a:cubicBezTo>
                    <a:pt x="15195" y="19188"/>
                    <a:pt x="15195" y="19225"/>
                    <a:pt x="15195" y="19225"/>
                  </a:cubicBezTo>
                  <a:cubicBezTo>
                    <a:pt x="15195" y="19225"/>
                    <a:pt x="15195" y="19262"/>
                    <a:pt x="15158" y="19373"/>
                  </a:cubicBezTo>
                  <a:cubicBezTo>
                    <a:pt x="15084" y="19447"/>
                    <a:pt x="15047" y="19595"/>
                    <a:pt x="14973" y="19706"/>
                  </a:cubicBezTo>
                  <a:cubicBezTo>
                    <a:pt x="14973" y="19743"/>
                    <a:pt x="14899" y="19743"/>
                    <a:pt x="14899" y="19779"/>
                  </a:cubicBezTo>
                  <a:cubicBezTo>
                    <a:pt x="14788" y="19779"/>
                    <a:pt x="14604" y="19779"/>
                    <a:pt x="14419" y="19743"/>
                  </a:cubicBezTo>
                  <a:lnTo>
                    <a:pt x="14419" y="19706"/>
                  </a:lnTo>
                  <a:cubicBezTo>
                    <a:pt x="14419" y="19558"/>
                    <a:pt x="14345" y="19410"/>
                    <a:pt x="14308" y="19262"/>
                  </a:cubicBezTo>
                  <a:cubicBezTo>
                    <a:pt x="14271" y="19188"/>
                    <a:pt x="14271" y="19151"/>
                    <a:pt x="14234" y="19077"/>
                  </a:cubicBezTo>
                  <a:lnTo>
                    <a:pt x="14160" y="19040"/>
                  </a:lnTo>
                  <a:cubicBezTo>
                    <a:pt x="14123" y="19040"/>
                    <a:pt x="14086" y="19040"/>
                    <a:pt x="14086" y="19077"/>
                  </a:cubicBezTo>
                  <a:lnTo>
                    <a:pt x="14086" y="19151"/>
                  </a:lnTo>
                  <a:cubicBezTo>
                    <a:pt x="14086" y="19151"/>
                    <a:pt x="14086" y="19188"/>
                    <a:pt x="14049" y="19262"/>
                  </a:cubicBezTo>
                  <a:cubicBezTo>
                    <a:pt x="13975" y="19373"/>
                    <a:pt x="13938" y="19521"/>
                    <a:pt x="13901" y="19595"/>
                  </a:cubicBezTo>
                  <a:lnTo>
                    <a:pt x="13864" y="19632"/>
                  </a:lnTo>
                  <a:lnTo>
                    <a:pt x="13347" y="19632"/>
                  </a:lnTo>
                  <a:cubicBezTo>
                    <a:pt x="13347" y="19521"/>
                    <a:pt x="13310" y="19373"/>
                    <a:pt x="13236" y="19225"/>
                  </a:cubicBezTo>
                  <a:lnTo>
                    <a:pt x="13162" y="19040"/>
                  </a:lnTo>
                  <a:cubicBezTo>
                    <a:pt x="13162" y="19003"/>
                    <a:pt x="13125" y="19003"/>
                    <a:pt x="13051" y="19003"/>
                  </a:cubicBezTo>
                  <a:cubicBezTo>
                    <a:pt x="13014" y="19003"/>
                    <a:pt x="13014" y="19040"/>
                    <a:pt x="13014" y="19077"/>
                  </a:cubicBezTo>
                  <a:lnTo>
                    <a:pt x="13014" y="19225"/>
                  </a:lnTo>
                  <a:cubicBezTo>
                    <a:pt x="13014" y="19336"/>
                    <a:pt x="12977" y="19447"/>
                    <a:pt x="12866" y="19558"/>
                  </a:cubicBezTo>
                  <a:cubicBezTo>
                    <a:pt x="12866" y="19558"/>
                    <a:pt x="12866" y="19595"/>
                    <a:pt x="12829" y="19595"/>
                  </a:cubicBezTo>
                  <a:lnTo>
                    <a:pt x="12311" y="19595"/>
                  </a:lnTo>
                  <a:lnTo>
                    <a:pt x="12200" y="19188"/>
                  </a:lnTo>
                  <a:cubicBezTo>
                    <a:pt x="12126" y="19077"/>
                    <a:pt x="12090" y="19040"/>
                    <a:pt x="12090" y="19003"/>
                  </a:cubicBezTo>
                  <a:lnTo>
                    <a:pt x="12053" y="18966"/>
                  </a:lnTo>
                  <a:cubicBezTo>
                    <a:pt x="12016" y="18966"/>
                    <a:pt x="11942" y="18966"/>
                    <a:pt x="11942" y="19003"/>
                  </a:cubicBezTo>
                  <a:lnTo>
                    <a:pt x="11942" y="19040"/>
                  </a:lnTo>
                  <a:lnTo>
                    <a:pt x="11942" y="19188"/>
                  </a:lnTo>
                  <a:cubicBezTo>
                    <a:pt x="11942" y="19262"/>
                    <a:pt x="11905" y="19410"/>
                    <a:pt x="11868" y="19558"/>
                  </a:cubicBezTo>
                  <a:lnTo>
                    <a:pt x="11868" y="19595"/>
                  </a:lnTo>
                  <a:cubicBezTo>
                    <a:pt x="11683" y="19595"/>
                    <a:pt x="11535" y="19632"/>
                    <a:pt x="11350" y="19632"/>
                  </a:cubicBezTo>
                  <a:cubicBezTo>
                    <a:pt x="11313" y="19521"/>
                    <a:pt x="11276" y="19373"/>
                    <a:pt x="11165" y="19262"/>
                  </a:cubicBezTo>
                  <a:cubicBezTo>
                    <a:pt x="11128" y="19188"/>
                    <a:pt x="11017" y="19077"/>
                    <a:pt x="11017" y="19077"/>
                  </a:cubicBezTo>
                  <a:cubicBezTo>
                    <a:pt x="10999" y="19059"/>
                    <a:pt x="10990" y="19049"/>
                    <a:pt x="10980" y="19049"/>
                  </a:cubicBezTo>
                  <a:cubicBezTo>
                    <a:pt x="10971" y="19049"/>
                    <a:pt x="10962" y="19059"/>
                    <a:pt x="10943" y="19077"/>
                  </a:cubicBezTo>
                  <a:cubicBezTo>
                    <a:pt x="10906" y="19077"/>
                    <a:pt x="10906" y="19151"/>
                    <a:pt x="10906" y="19188"/>
                  </a:cubicBezTo>
                  <a:lnTo>
                    <a:pt x="10906" y="19336"/>
                  </a:lnTo>
                  <a:cubicBezTo>
                    <a:pt x="10906" y="19410"/>
                    <a:pt x="10906" y="19558"/>
                    <a:pt x="10833" y="19706"/>
                  </a:cubicBezTo>
                  <a:lnTo>
                    <a:pt x="10833" y="19743"/>
                  </a:lnTo>
                  <a:cubicBezTo>
                    <a:pt x="10648" y="19743"/>
                    <a:pt x="10537" y="19779"/>
                    <a:pt x="10352" y="19779"/>
                  </a:cubicBezTo>
                  <a:cubicBezTo>
                    <a:pt x="10278" y="19632"/>
                    <a:pt x="10204" y="19521"/>
                    <a:pt x="10093" y="19410"/>
                  </a:cubicBezTo>
                  <a:cubicBezTo>
                    <a:pt x="10056" y="19336"/>
                    <a:pt x="10019" y="19262"/>
                    <a:pt x="9982" y="19262"/>
                  </a:cubicBezTo>
                  <a:cubicBezTo>
                    <a:pt x="9945" y="19243"/>
                    <a:pt x="9908" y="19234"/>
                    <a:pt x="9881" y="19234"/>
                  </a:cubicBezTo>
                  <a:cubicBezTo>
                    <a:pt x="9853" y="19234"/>
                    <a:pt x="9834" y="19243"/>
                    <a:pt x="9834" y="19262"/>
                  </a:cubicBezTo>
                  <a:lnTo>
                    <a:pt x="9834" y="19336"/>
                  </a:lnTo>
                  <a:lnTo>
                    <a:pt x="9834" y="19447"/>
                  </a:lnTo>
                  <a:lnTo>
                    <a:pt x="9834" y="19816"/>
                  </a:lnTo>
                  <a:lnTo>
                    <a:pt x="9834" y="19890"/>
                  </a:lnTo>
                  <a:cubicBezTo>
                    <a:pt x="9686" y="19927"/>
                    <a:pt x="9539" y="19927"/>
                    <a:pt x="9354" y="19964"/>
                  </a:cubicBezTo>
                  <a:lnTo>
                    <a:pt x="9317" y="19964"/>
                  </a:lnTo>
                  <a:lnTo>
                    <a:pt x="9317" y="19927"/>
                  </a:lnTo>
                  <a:cubicBezTo>
                    <a:pt x="9280" y="19779"/>
                    <a:pt x="9169" y="19632"/>
                    <a:pt x="9095" y="19558"/>
                  </a:cubicBezTo>
                  <a:cubicBezTo>
                    <a:pt x="8947" y="19373"/>
                    <a:pt x="8910" y="19373"/>
                    <a:pt x="8910" y="19373"/>
                  </a:cubicBezTo>
                  <a:cubicBezTo>
                    <a:pt x="8873" y="19373"/>
                    <a:pt x="8873" y="19373"/>
                    <a:pt x="8873" y="19410"/>
                  </a:cubicBezTo>
                  <a:lnTo>
                    <a:pt x="8873" y="19521"/>
                  </a:lnTo>
                  <a:cubicBezTo>
                    <a:pt x="8873" y="19521"/>
                    <a:pt x="8873" y="19558"/>
                    <a:pt x="8910" y="19632"/>
                  </a:cubicBezTo>
                  <a:cubicBezTo>
                    <a:pt x="8910" y="19743"/>
                    <a:pt x="8947" y="19890"/>
                    <a:pt x="8910" y="20001"/>
                  </a:cubicBezTo>
                  <a:lnTo>
                    <a:pt x="8910" y="20075"/>
                  </a:lnTo>
                  <a:cubicBezTo>
                    <a:pt x="8762" y="20112"/>
                    <a:pt x="8577" y="20149"/>
                    <a:pt x="8429" y="20186"/>
                  </a:cubicBezTo>
                  <a:cubicBezTo>
                    <a:pt x="8429" y="20186"/>
                    <a:pt x="8429" y="20149"/>
                    <a:pt x="8392" y="20149"/>
                  </a:cubicBezTo>
                  <a:cubicBezTo>
                    <a:pt x="8319" y="20001"/>
                    <a:pt x="8208" y="19927"/>
                    <a:pt x="8134" y="19779"/>
                  </a:cubicBezTo>
                  <a:lnTo>
                    <a:pt x="7986" y="19632"/>
                  </a:lnTo>
                  <a:cubicBezTo>
                    <a:pt x="7986" y="19595"/>
                    <a:pt x="7949" y="19595"/>
                    <a:pt x="7949" y="19595"/>
                  </a:cubicBezTo>
                  <a:cubicBezTo>
                    <a:pt x="7875" y="19595"/>
                    <a:pt x="7838" y="19632"/>
                    <a:pt x="7838" y="19706"/>
                  </a:cubicBezTo>
                  <a:lnTo>
                    <a:pt x="7838" y="19743"/>
                  </a:lnTo>
                  <a:cubicBezTo>
                    <a:pt x="7838" y="19743"/>
                    <a:pt x="7875" y="19779"/>
                    <a:pt x="7875" y="19890"/>
                  </a:cubicBezTo>
                  <a:cubicBezTo>
                    <a:pt x="7949" y="19964"/>
                    <a:pt x="7949" y="20112"/>
                    <a:pt x="7949" y="20260"/>
                  </a:cubicBezTo>
                  <a:lnTo>
                    <a:pt x="7949" y="20334"/>
                  </a:lnTo>
                  <a:cubicBezTo>
                    <a:pt x="7801" y="20371"/>
                    <a:pt x="7616" y="20445"/>
                    <a:pt x="7468" y="20482"/>
                  </a:cubicBezTo>
                  <a:cubicBezTo>
                    <a:pt x="7468" y="20445"/>
                    <a:pt x="7431" y="20445"/>
                    <a:pt x="7431" y="20371"/>
                  </a:cubicBezTo>
                  <a:cubicBezTo>
                    <a:pt x="7320" y="20260"/>
                    <a:pt x="7246" y="20149"/>
                    <a:pt x="7098" y="20075"/>
                  </a:cubicBezTo>
                  <a:cubicBezTo>
                    <a:pt x="7025" y="19964"/>
                    <a:pt x="6914" y="19927"/>
                    <a:pt x="6914" y="19927"/>
                  </a:cubicBezTo>
                  <a:lnTo>
                    <a:pt x="6840" y="19927"/>
                  </a:lnTo>
                  <a:cubicBezTo>
                    <a:pt x="6766" y="19964"/>
                    <a:pt x="6766" y="19964"/>
                    <a:pt x="6840" y="20001"/>
                  </a:cubicBezTo>
                  <a:cubicBezTo>
                    <a:pt x="6840" y="20001"/>
                    <a:pt x="6877" y="20075"/>
                    <a:pt x="6877" y="20149"/>
                  </a:cubicBezTo>
                  <a:cubicBezTo>
                    <a:pt x="6914" y="20260"/>
                    <a:pt x="6914" y="20371"/>
                    <a:pt x="6951" y="20519"/>
                  </a:cubicBezTo>
                  <a:lnTo>
                    <a:pt x="6951" y="20630"/>
                  </a:lnTo>
                  <a:lnTo>
                    <a:pt x="6544" y="20741"/>
                  </a:lnTo>
                  <a:cubicBezTo>
                    <a:pt x="6507" y="20704"/>
                    <a:pt x="6507" y="20667"/>
                    <a:pt x="6470" y="20667"/>
                  </a:cubicBezTo>
                  <a:cubicBezTo>
                    <a:pt x="6359" y="20556"/>
                    <a:pt x="6211" y="20445"/>
                    <a:pt x="6100" y="20334"/>
                  </a:cubicBezTo>
                  <a:cubicBezTo>
                    <a:pt x="5989" y="20297"/>
                    <a:pt x="5952" y="20260"/>
                    <a:pt x="5915" y="20186"/>
                  </a:cubicBezTo>
                  <a:cubicBezTo>
                    <a:pt x="5896" y="20176"/>
                    <a:pt x="5878" y="20172"/>
                    <a:pt x="5863" y="20172"/>
                  </a:cubicBezTo>
                  <a:cubicBezTo>
                    <a:pt x="5822" y="20172"/>
                    <a:pt x="5795" y="20206"/>
                    <a:pt x="5768" y="20260"/>
                  </a:cubicBezTo>
                  <a:lnTo>
                    <a:pt x="5768" y="20297"/>
                  </a:lnTo>
                  <a:cubicBezTo>
                    <a:pt x="5768" y="20297"/>
                    <a:pt x="5805" y="20334"/>
                    <a:pt x="5841" y="20445"/>
                  </a:cubicBezTo>
                  <a:cubicBezTo>
                    <a:pt x="5915" y="20519"/>
                    <a:pt x="5952" y="20667"/>
                    <a:pt x="5952" y="20815"/>
                  </a:cubicBezTo>
                  <a:cubicBezTo>
                    <a:pt x="5952" y="20852"/>
                    <a:pt x="5952" y="20889"/>
                    <a:pt x="5989" y="21000"/>
                  </a:cubicBezTo>
                  <a:cubicBezTo>
                    <a:pt x="5915" y="21036"/>
                    <a:pt x="5768" y="21073"/>
                    <a:pt x="5657" y="21110"/>
                  </a:cubicBezTo>
                  <a:cubicBezTo>
                    <a:pt x="5620" y="21036"/>
                    <a:pt x="5546" y="21000"/>
                    <a:pt x="5472" y="20926"/>
                  </a:cubicBezTo>
                  <a:cubicBezTo>
                    <a:pt x="5398" y="20852"/>
                    <a:pt x="5250" y="20704"/>
                    <a:pt x="5102" y="20667"/>
                  </a:cubicBezTo>
                  <a:cubicBezTo>
                    <a:pt x="5028" y="20630"/>
                    <a:pt x="4917" y="20556"/>
                    <a:pt x="4917" y="20519"/>
                  </a:cubicBezTo>
                  <a:lnTo>
                    <a:pt x="4880" y="20519"/>
                  </a:lnTo>
                  <a:cubicBezTo>
                    <a:pt x="4843" y="20519"/>
                    <a:pt x="4843" y="20556"/>
                    <a:pt x="4843" y="20556"/>
                  </a:cubicBezTo>
                  <a:lnTo>
                    <a:pt x="4843" y="20630"/>
                  </a:lnTo>
                  <a:cubicBezTo>
                    <a:pt x="4843" y="20630"/>
                    <a:pt x="4880" y="20667"/>
                    <a:pt x="4917" y="20741"/>
                  </a:cubicBezTo>
                  <a:cubicBezTo>
                    <a:pt x="4991" y="20852"/>
                    <a:pt x="5028" y="21000"/>
                    <a:pt x="5065" y="21110"/>
                  </a:cubicBezTo>
                  <a:cubicBezTo>
                    <a:pt x="5102" y="21258"/>
                    <a:pt x="5102" y="21369"/>
                    <a:pt x="5102" y="21406"/>
                  </a:cubicBezTo>
                  <a:cubicBezTo>
                    <a:pt x="5065" y="21443"/>
                    <a:pt x="4991" y="21480"/>
                    <a:pt x="4917" y="21480"/>
                  </a:cubicBezTo>
                  <a:cubicBezTo>
                    <a:pt x="4880" y="21406"/>
                    <a:pt x="4806" y="21295"/>
                    <a:pt x="4695" y="21221"/>
                  </a:cubicBezTo>
                  <a:cubicBezTo>
                    <a:pt x="4658" y="21110"/>
                    <a:pt x="4621" y="21073"/>
                    <a:pt x="4547" y="21000"/>
                  </a:cubicBezTo>
                  <a:cubicBezTo>
                    <a:pt x="4511" y="20889"/>
                    <a:pt x="4474" y="20852"/>
                    <a:pt x="4437" y="20741"/>
                  </a:cubicBezTo>
                  <a:cubicBezTo>
                    <a:pt x="4252" y="20445"/>
                    <a:pt x="3993" y="20112"/>
                    <a:pt x="3808" y="19779"/>
                  </a:cubicBezTo>
                  <a:cubicBezTo>
                    <a:pt x="3623" y="19410"/>
                    <a:pt x="3438" y="19077"/>
                    <a:pt x="3254" y="18670"/>
                  </a:cubicBezTo>
                  <a:cubicBezTo>
                    <a:pt x="3180" y="18486"/>
                    <a:pt x="3069" y="18301"/>
                    <a:pt x="3032" y="18079"/>
                  </a:cubicBezTo>
                  <a:cubicBezTo>
                    <a:pt x="2958" y="17894"/>
                    <a:pt x="2847" y="17709"/>
                    <a:pt x="2810" y="17487"/>
                  </a:cubicBezTo>
                  <a:cubicBezTo>
                    <a:pt x="2699" y="17302"/>
                    <a:pt x="2662" y="17044"/>
                    <a:pt x="2588" y="16859"/>
                  </a:cubicBezTo>
                  <a:cubicBezTo>
                    <a:pt x="2514" y="16785"/>
                    <a:pt x="2477" y="16674"/>
                    <a:pt x="2477" y="16563"/>
                  </a:cubicBezTo>
                  <a:cubicBezTo>
                    <a:pt x="2440" y="16452"/>
                    <a:pt x="2440" y="16378"/>
                    <a:pt x="2403" y="16230"/>
                  </a:cubicBezTo>
                  <a:cubicBezTo>
                    <a:pt x="2329" y="16045"/>
                    <a:pt x="2255" y="15824"/>
                    <a:pt x="2218" y="15639"/>
                  </a:cubicBezTo>
                  <a:cubicBezTo>
                    <a:pt x="2144" y="15454"/>
                    <a:pt x="2107" y="15195"/>
                    <a:pt x="2070" y="15010"/>
                  </a:cubicBezTo>
                  <a:cubicBezTo>
                    <a:pt x="1960" y="14641"/>
                    <a:pt x="1923" y="14234"/>
                    <a:pt x="1849" y="13864"/>
                  </a:cubicBezTo>
                  <a:cubicBezTo>
                    <a:pt x="1775" y="13679"/>
                    <a:pt x="1775" y="13494"/>
                    <a:pt x="1775" y="13310"/>
                  </a:cubicBezTo>
                  <a:cubicBezTo>
                    <a:pt x="1775" y="13125"/>
                    <a:pt x="1738" y="12977"/>
                    <a:pt x="1738" y="12792"/>
                  </a:cubicBezTo>
                  <a:cubicBezTo>
                    <a:pt x="1738" y="12681"/>
                    <a:pt x="1738" y="12496"/>
                    <a:pt x="1701" y="12348"/>
                  </a:cubicBezTo>
                  <a:lnTo>
                    <a:pt x="1701" y="11942"/>
                  </a:lnTo>
                  <a:lnTo>
                    <a:pt x="1701" y="11239"/>
                  </a:lnTo>
                  <a:cubicBezTo>
                    <a:pt x="1701" y="10872"/>
                    <a:pt x="1737" y="10650"/>
                    <a:pt x="1738" y="10648"/>
                  </a:cubicBezTo>
                  <a:lnTo>
                    <a:pt x="1738" y="10648"/>
                  </a:lnTo>
                  <a:cubicBezTo>
                    <a:pt x="1737" y="10650"/>
                    <a:pt x="1701" y="10872"/>
                    <a:pt x="1664" y="11239"/>
                  </a:cubicBezTo>
                  <a:cubicBezTo>
                    <a:pt x="1664" y="11424"/>
                    <a:pt x="1590" y="11646"/>
                    <a:pt x="1590" y="11942"/>
                  </a:cubicBezTo>
                  <a:cubicBezTo>
                    <a:pt x="1590" y="12053"/>
                    <a:pt x="1590" y="12200"/>
                    <a:pt x="1553" y="12348"/>
                  </a:cubicBezTo>
                  <a:lnTo>
                    <a:pt x="1553" y="12792"/>
                  </a:lnTo>
                  <a:lnTo>
                    <a:pt x="1553" y="13310"/>
                  </a:lnTo>
                  <a:lnTo>
                    <a:pt x="1553" y="13864"/>
                  </a:lnTo>
                  <a:cubicBezTo>
                    <a:pt x="1590" y="14234"/>
                    <a:pt x="1590" y="14641"/>
                    <a:pt x="1701" y="15010"/>
                  </a:cubicBezTo>
                  <a:cubicBezTo>
                    <a:pt x="1738" y="15195"/>
                    <a:pt x="1738" y="15454"/>
                    <a:pt x="1775" y="15639"/>
                  </a:cubicBezTo>
                  <a:cubicBezTo>
                    <a:pt x="1849" y="15824"/>
                    <a:pt x="1886" y="16045"/>
                    <a:pt x="1923" y="16267"/>
                  </a:cubicBezTo>
                  <a:cubicBezTo>
                    <a:pt x="1923" y="16378"/>
                    <a:pt x="1960" y="16489"/>
                    <a:pt x="1960" y="16600"/>
                  </a:cubicBezTo>
                  <a:cubicBezTo>
                    <a:pt x="1960" y="16674"/>
                    <a:pt x="2033" y="16822"/>
                    <a:pt x="2070" y="16933"/>
                  </a:cubicBezTo>
                  <a:cubicBezTo>
                    <a:pt x="2107" y="17155"/>
                    <a:pt x="2144" y="17339"/>
                    <a:pt x="2255" y="17561"/>
                  </a:cubicBezTo>
                  <a:cubicBezTo>
                    <a:pt x="2292" y="17783"/>
                    <a:pt x="2403" y="17968"/>
                    <a:pt x="2440" y="18227"/>
                  </a:cubicBezTo>
                  <a:cubicBezTo>
                    <a:pt x="2514" y="18449"/>
                    <a:pt x="2588" y="18633"/>
                    <a:pt x="2662" y="18818"/>
                  </a:cubicBezTo>
                  <a:cubicBezTo>
                    <a:pt x="2773" y="19040"/>
                    <a:pt x="2847" y="19225"/>
                    <a:pt x="2958" y="19447"/>
                  </a:cubicBezTo>
                  <a:cubicBezTo>
                    <a:pt x="1035" y="16415"/>
                    <a:pt x="961" y="13162"/>
                    <a:pt x="961" y="13125"/>
                  </a:cubicBezTo>
                  <a:cubicBezTo>
                    <a:pt x="961" y="10315"/>
                    <a:pt x="1886" y="7727"/>
                    <a:pt x="3438" y="5583"/>
                  </a:cubicBezTo>
                  <a:close/>
                  <a:moveTo>
                    <a:pt x="22035" y="21850"/>
                  </a:moveTo>
                  <a:lnTo>
                    <a:pt x="21998" y="21887"/>
                  </a:lnTo>
                  <a:cubicBezTo>
                    <a:pt x="21998" y="21887"/>
                    <a:pt x="21998" y="21850"/>
                    <a:pt x="22035" y="21850"/>
                  </a:cubicBezTo>
                  <a:close/>
                  <a:moveTo>
                    <a:pt x="12385" y="20889"/>
                  </a:moveTo>
                  <a:lnTo>
                    <a:pt x="12385" y="21184"/>
                  </a:lnTo>
                  <a:cubicBezTo>
                    <a:pt x="12385" y="21295"/>
                    <a:pt x="12422" y="21443"/>
                    <a:pt x="12533" y="21591"/>
                  </a:cubicBezTo>
                  <a:lnTo>
                    <a:pt x="12607" y="21776"/>
                  </a:lnTo>
                  <a:cubicBezTo>
                    <a:pt x="12607" y="21813"/>
                    <a:pt x="12644" y="21813"/>
                    <a:pt x="12718" y="21813"/>
                  </a:cubicBezTo>
                  <a:cubicBezTo>
                    <a:pt x="12755" y="21813"/>
                    <a:pt x="12755" y="21776"/>
                    <a:pt x="12755" y="21739"/>
                  </a:cubicBezTo>
                  <a:lnTo>
                    <a:pt x="12755" y="21591"/>
                  </a:lnTo>
                  <a:cubicBezTo>
                    <a:pt x="12755" y="21480"/>
                    <a:pt x="12792" y="21369"/>
                    <a:pt x="12829" y="21258"/>
                  </a:cubicBezTo>
                  <a:cubicBezTo>
                    <a:pt x="12903" y="21184"/>
                    <a:pt x="12977" y="21036"/>
                    <a:pt x="13014" y="20926"/>
                  </a:cubicBezTo>
                  <a:lnTo>
                    <a:pt x="13310" y="20926"/>
                  </a:lnTo>
                  <a:lnTo>
                    <a:pt x="13310" y="21221"/>
                  </a:lnTo>
                  <a:cubicBezTo>
                    <a:pt x="13310" y="21406"/>
                    <a:pt x="13347" y="21554"/>
                    <a:pt x="13383" y="21628"/>
                  </a:cubicBezTo>
                  <a:cubicBezTo>
                    <a:pt x="13457" y="21739"/>
                    <a:pt x="13457" y="21813"/>
                    <a:pt x="13494" y="21813"/>
                  </a:cubicBezTo>
                  <a:cubicBezTo>
                    <a:pt x="13494" y="21850"/>
                    <a:pt x="13531" y="21850"/>
                    <a:pt x="13568" y="21850"/>
                  </a:cubicBezTo>
                  <a:cubicBezTo>
                    <a:pt x="13642" y="21850"/>
                    <a:pt x="13642" y="21813"/>
                    <a:pt x="13642" y="21776"/>
                  </a:cubicBezTo>
                  <a:cubicBezTo>
                    <a:pt x="13642" y="21776"/>
                    <a:pt x="13642" y="21739"/>
                    <a:pt x="13679" y="21628"/>
                  </a:cubicBezTo>
                  <a:cubicBezTo>
                    <a:pt x="13716" y="21554"/>
                    <a:pt x="13753" y="21406"/>
                    <a:pt x="13827" y="21295"/>
                  </a:cubicBezTo>
                  <a:cubicBezTo>
                    <a:pt x="13864" y="21221"/>
                    <a:pt x="13938" y="21073"/>
                    <a:pt x="14049" y="21000"/>
                  </a:cubicBezTo>
                  <a:lnTo>
                    <a:pt x="14308" y="21000"/>
                  </a:lnTo>
                  <a:cubicBezTo>
                    <a:pt x="14308" y="21073"/>
                    <a:pt x="14271" y="21184"/>
                    <a:pt x="14271" y="21258"/>
                  </a:cubicBezTo>
                  <a:cubicBezTo>
                    <a:pt x="14271" y="21443"/>
                    <a:pt x="14271" y="21591"/>
                    <a:pt x="14308" y="21665"/>
                  </a:cubicBezTo>
                  <a:cubicBezTo>
                    <a:pt x="14308" y="21776"/>
                    <a:pt x="14382" y="21813"/>
                    <a:pt x="14382" y="21850"/>
                  </a:cubicBezTo>
                  <a:cubicBezTo>
                    <a:pt x="14400" y="21887"/>
                    <a:pt x="14419" y="21905"/>
                    <a:pt x="14437" y="21905"/>
                  </a:cubicBezTo>
                  <a:cubicBezTo>
                    <a:pt x="14456" y="21905"/>
                    <a:pt x="14474" y="21887"/>
                    <a:pt x="14493" y="21850"/>
                  </a:cubicBezTo>
                  <a:cubicBezTo>
                    <a:pt x="14493" y="21850"/>
                    <a:pt x="14493" y="21776"/>
                    <a:pt x="14567" y="21739"/>
                  </a:cubicBezTo>
                  <a:cubicBezTo>
                    <a:pt x="14604" y="21628"/>
                    <a:pt x="14641" y="21480"/>
                    <a:pt x="14751" y="21406"/>
                  </a:cubicBezTo>
                  <a:cubicBezTo>
                    <a:pt x="14788" y="21295"/>
                    <a:pt x="14936" y="21184"/>
                    <a:pt x="15010" y="21073"/>
                  </a:cubicBezTo>
                  <a:lnTo>
                    <a:pt x="15306" y="21073"/>
                  </a:lnTo>
                  <a:cubicBezTo>
                    <a:pt x="15232" y="21184"/>
                    <a:pt x="15232" y="21258"/>
                    <a:pt x="15232" y="21369"/>
                  </a:cubicBezTo>
                  <a:lnTo>
                    <a:pt x="15232" y="21776"/>
                  </a:lnTo>
                  <a:cubicBezTo>
                    <a:pt x="15232" y="21850"/>
                    <a:pt x="15306" y="21961"/>
                    <a:pt x="15306" y="21961"/>
                  </a:cubicBezTo>
                  <a:cubicBezTo>
                    <a:pt x="15306" y="21992"/>
                    <a:pt x="15326" y="22003"/>
                    <a:pt x="15349" y="22003"/>
                  </a:cubicBezTo>
                  <a:cubicBezTo>
                    <a:pt x="15380" y="22003"/>
                    <a:pt x="15417" y="21982"/>
                    <a:pt x="15417" y="21961"/>
                  </a:cubicBezTo>
                  <a:cubicBezTo>
                    <a:pt x="15417" y="21961"/>
                    <a:pt x="15417" y="21850"/>
                    <a:pt x="15491" y="21813"/>
                  </a:cubicBezTo>
                  <a:cubicBezTo>
                    <a:pt x="15528" y="21739"/>
                    <a:pt x="15602" y="21591"/>
                    <a:pt x="15676" y="21480"/>
                  </a:cubicBezTo>
                  <a:cubicBezTo>
                    <a:pt x="15750" y="21406"/>
                    <a:pt x="15861" y="21258"/>
                    <a:pt x="15934" y="21221"/>
                  </a:cubicBezTo>
                  <a:cubicBezTo>
                    <a:pt x="16045" y="21221"/>
                    <a:pt x="16119" y="21221"/>
                    <a:pt x="16230" y="21258"/>
                  </a:cubicBezTo>
                  <a:cubicBezTo>
                    <a:pt x="16156" y="21369"/>
                    <a:pt x="16156" y="21443"/>
                    <a:pt x="16119" y="21554"/>
                  </a:cubicBezTo>
                  <a:cubicBezTo>
                    <a:pt x="16082" y="21739"/>
                    <a:pt x="16082" y="21850"/>
                    <a:pt x="16082" y="21961"/>
                  </a:cubicBezTo>
                  <a:lnTo>
                    <a:pt x="16082" y="22146"/>
                  </a:lnTo>
                  <a:cubicBezTo>
                    <a:pt x="16082" y="22183"/>
                    <a:pt x="16119" y="22183"/>
                    <a:pt x="16156" y="22183"/>
                  </a:cubicBezTo>
                  <a:cubicBezTo>
                    <a:pt x="16230" y="22183"/>
                    <a:pt x="16267" y="22183"/>
                    <a:pt x="16267" y="22146"/>
                  </a:cubicBezTo>
                  <a:cubicBezTo>
                    <a:pt x="16267" y="22146"/>
                    <a:pt x="16304" y="22072"/>
                    <a:pt x="16341" y="21998"/>
                  </a:cubicBezTo>
                  <a:cubicBezTo>
                    <a:pt x="16415" y="21887"/>
                    <a:pt x="16489" y="21776"/>
                    <a:pt x="16600" y="21665"/>
                  </a:cubicBezTo>
                  <a:cubicBezTo>
                    <a:pt x="16674" y="21591"/>
                    <a:pt x="16785" y="21480"/>
                    <a:pt x="16896" y="21406"/>
                  </a:cubicBezTo>
                  <a:lnTo>
                    <a:pt x="16970" y="21406"/>
                  </a:lnTo>
                  <a:cubicBezTo>
                    <a:pt x="17044" y="21406"/>
                    <a:pt x="17081" y="21443"/>
                    <a:pt x="17191" y="21443"/>
                  </a:cubicBezTo>
                  <a:lnTo>
                    <a:pt x="17044" y="21739"/>
                  </a:lnTo>
                  <a:cubicBezTo>
                    <a:pt x="17007" y="21850"/>
                    <a:pt x="16970" y="21998"/>
                    <a:pt x="16970" y="22146"/>
                  </a:cubicBezTo>
                  <a:lnTo>
                    <a:pt x="16970" y="22330"/>
                  </a:lnTo>
                  <a:lnTo>
                    <a:pt x="16970" y="22367"/>
                  </a:lnTo>
                  <a:cubicBezTo>
                    <a:pt x="16970" y="22404"/>
                    <a:pt x="17007" y="22404"/>
                    <a:pt x="17044" y="22404"/>
                  </a:cubicBezTo>
                  <a:cubicBezTo>
                    <a:pt x="17081" y="22404"/>
                    <a:pt x="17081" y="22404"/>
                    <a:pt x="17081" y="22367"/>
                  </a:cubicBezTo>
                  <a:cubicBezTo>
                    <a:pt x="17081" y="22367"/>
                    <a:pt x="17155" y="22330"/>
                    <a:pt x="17191" y="22220"/>
                  </a:cubicBezTo>
                  <a:cubicBezTo>
                    <a:pt x="17265" y="22146"/>
                    <a:pt x="17376" y="21998"/>
                    <a:pt x="17450" y="21887"/>
                  </a:cubicBezTo>
                  <a:cubicBezTo>
                    <a:pt x="17561" y="21813"/>
                    <a:pt x="17709" y="21739"/>
                    <a:pt x="17820" y="21628"/>
                  </a:cubicBezTo>
                  <a:cubicBezTo>
                    <a:pt x="17820" y="21628"/>
                    <a:pt x="17894" y="21628"/>
                    <a:pt x="17894" y="21591"/>
                  </a:cubicBezTo>
                  <a:cubicBezTo>
                    <a:pt x="17968" y="21591"/>
                    <a:pt x="18005" y="21628"/>
                    <a:pt x="18116" y="21628"/>
                  </a:cubicBezTo>
                  <a:lnTo>
                    <a:pt x="17968" y="21887"/>
                  </a:lnTo>
                  <a:cubicBezTo>
                    <a:pt x="17894" y="22072"/>
                    <a:pt x="17894" y="22220"/>
                    <a:pt x="17820" y="22294"/>
                  </a:cubicBezTo>
                  <a:cubicBezTo>
                    <a:pt x="17820" y="22367"/>
                    <a:pt x="17783" y="22441"/>
                    <a:pt x="17783" y="22441"/>
                  </a:cubicBezTo>
                  <a:cubicBezTo>
                    <a:pt x="17783" y="22515"/>
                    <a:pt x="17783" y="22552"/>
                    <a:pt x="17820" y="22552"/>
                  </a:cubicBezTo>
                  <a:cubicBezTo>
                    <a:pt x="17894" y="22552"/>
                    <a:pt x="17931" y="22552"/>
                    <a:pt x="17931" y="22515"/>
                  </a:cubicBezTo>
                  <a:cubicBezTo>
                    <a:pt x="17931" y="22515"/>
                    <a:pt x="17968" y="22441"/>
                    <a:pt x="18005" y="22367"/>
                  </a:cubicBezTo>
                  <a:lnTo>
                    <a:pt x="18301" y="22072"/>
                  </a:lnTo>
                  <a:cubicBezTo>
                    <a:pt x="18375" y="21998"/>
                    <a:pt x="18522" y="21887"/>
                    <a:pt x="18670" y="21813"/>
                  </a:cubicBezTo>
                  <a:cubicBezTo>
                    <a:pt x="18707" y="21813"/>
                    <a:pt x="18707" y="21776"/>
                    <a:pt x="18744" y="21776"/>
                  </a:cubicBezTo>
                  <a:cubicBezTo>
                    <a:pt x="18855" y="21776"/>
                    <a:pt x="18892" y="21813"/>
                    <a:pt x="18929" y="21813"/>
                  </a:cubicBezTo>
                  <a:cubicBezTo>
                    <a:pt x="18855" y="21887"/>
                    <a:pt x="18818" y="21998"/>
                    <a:pt x="18744" y="22072"/>
                  </a:cubicBezTo>
                  <a:cubicBezTo>
                    <a:pt x="18670" y="22257"/>
                    <a:pt x="18633" y="22404"/>
                    <a:pt x="18633" y="22441"/>
                  </a:cubicBezTo>
                  <a:cubicBezTo>
                    <a:pt x="18559" y="22552"/>
                    <a:pt x="18559" y="22626"/>
                    <a:pt x="18559" y="22626"/>
                  </a:cubicBezTo>
                  <a:cubicBezTo>
                    <a:pt x="18559" y="22700"/>
                    <a:pt x="18559" y="22737"/>
                    <a:pt x="18633" y="22737"/>
                  </a:cubicBezTo>
                  <a:cubicBezTo>
                    <a:pt x="18670" y="22737"/>
                    <a:pt x="18707" y="22737"/>
                    <a:pt x="18707" y="22700"/>
                  </a:cubicBezTo>
                  <a:lnTo>
                    <a:pt x="18855" y="22552"/>
                  </a:lnTo>
                  <a:cubicBezTo>
                    <a:pt x="18929" y="22441"/>
                    <a:pt x="19077" y="22367"/>
                    <a:pt x="19188" y="22257"/>
                  </a:cubicBezTo>
                  <a:cubicBezTo>
                    <a:pt x="19299" y="22183"/>
                    <a:pt x="19447" y="22072"/>
                    <a:pt x="19595" y="22035"/>
                  </a:cubicBezTo>
                  <a:cubicBezTo>
                    <a:pt x="19632" y="22035"/>
                    <a:pt x="19669" y="21998"/>
                    <a:pt x="19669" y="21998"/>
                  </a:cubicBezTo>
                  <a:cubicBezTo>
                    <a:pt x="19742" y="21998"/>
                    <a:pt x="19816" y="22035"/>
                    <a:pt x="19853" y="22035"/>
                  </a:cubicBezTo>
                  <a:cubicBezTo>
                    <a:pt x="19779" y="22146"/>
                    <a:pt x="19669" y="22220"/>
                    <a:pt x="19632" y="22330"/>
                  </a:cubicBezTo>
                  <a:cubicBezTo>
                    <a:pt x="19558" y="22441"/>
                    <a:pt x="19447" y="22626"/>
                    <a:pt x="19447" y="22700"/>
                  </a:cubicBezTo>
                  <a:cubicBezTo>
                    <a:pt x="19410" y="22774"/>
                    <a:pt x="19410" y="22885"/>
                    <a:pt x="19410" y="22885"/>
                  </a:cubicBezTo>
                  <a:cubicBezTo>
                    <a:pt x="19410" y="22922"/>
                    <a:pt x="19410" y="22959"/>
                    <a:pt x="19447" y="22959"/>
                  </a:cubicBezTo>
                  <a:lnTo>
                    <a:pt x="19558" y="22959"/>
                  </a:lnTo>
                  <a:lnTo>
                    <a:pt x="19669" y="22811"/>
                  </a:lnTo>
                  <a:cubicBezTo>
                    <a:pt x="19779" y="22737"/>
                    <a:pt x="19927" y="22626"/>
                    <a:pt x="20038" y="22552"/>
                  </a:cubicBezTo>
                  <a:cubicBezTo>
                    <a:pt x="20186" y="22441"/>
                    <a:pt x="20334" y="22367"/>
                    <a:pt x="20482" y="22330"/>
                  </a:cubicBezTo>
                  <a:cubicBezTo>
                    <a:pt x="20519" y="22330"/>
                    <a:pt x="20556" y="22257"/>
                    <a:pt x="20593" y="22257"/>
                  </a:cubicBezTo>
                  <a:cubicBezTo>
                    <a:pt x="20667" y="22257"/>
                    <a:pt x="20704" y="22330"/>
                    <a:pt x="20778" y="22330"/>
                  </a:cubicBezTo>
                  <a:lnTo>
                    <a:pt x="20519" y="22589"/>
                  </a:lnTo>
                  <a:cubicBezTo>
                    <a:pt x="20408" y="22700"/>
                    <a:pt x="20334" y="22811"/>
                    <a:pt x="20297" y="22959"/>
                  </a:cubicBezTo>
                  <a:lnTo>
                    <a:pt x="20186" y="23144"/>
                  </a:lnTo>
                  <a:cubicBezTo>
                    <a:pt x="20186" y="23181"/>
                    <a:pt x="20186" y="23255"/>
                    <a:pt x="20223" y="23255"/>
                  </a:cubicBezTo>
                  <a:lnTo>
                    <a:pt x="20334" y="23255"/>
                  </a:lnTo>
                  <a:lnTo>
                    <a:pt x="20482" y="23107"/>
                  </a:lnTo>
                  <a:cubicBezTo>
                    <a:pt x="20556" y="22996"/>
                    <a:pt x="20704" y="22922"/>
                    <a:pt x="20852" y="22885"/>
                  </a:cubicBezTo>
                  <a:cubicBezTo>
                    <a:pt x="20957" y="22779"/>
                    <a:pt x="21130" y="22741"/>
                    <a:pt x="21274" y="22705"/>
                  </a:cubicBezTo>
                  <a:lnTo>
                    <a:pt x="21274" y="22705"/>
                  </a:lnTo>
                  <a:cubicBezTo>
                    <a:pt x="21225" y="22769"/>
                    <a:pt x="21186" y="22827"/>
                    <a:pt x="21147" y="22885"/>
                  </a:cubicBezTo>
                  <a:lnTo>
                    <a:pt x="21073" y="23070"/>
                  </a:lnTo>
                  <a:lnTo>
                    <a:pt x="21073" y="23107"/>
                  </a:lnTo>
                  <a:cubicBezTo>
                    <a:pt x="19262" y="24401"/>
                    <a:pt x="16859" y="25325"/>
                    <a:pt x="13531" y="25325"/>
                  </a:cubicBezTo>
                  <a:cubicBezTo>
                    <a:pt x="10352" y="25325"/>
                    <a:pt x="7986" y="24549"/>
                    <a:pt x="6248" y="23329"/>
                  </a:cubicBezTo>
                  <a:cubicBezTo>
                    <a:pt x="6174" y="23292"/>
                    <a:pt x="6100" y="23218"/>
                    <a:pt x="6063" y="23107"/>
                  </a:cubicBezTo>
                  <a:cubicBezTo>
                    <a:pt x="5915" y="22959"/>
                    <a:pt x="5768" y="22774"/>
                    <a:pt x="5620" y="22589"/>
                  </a:cubicBezTo>
                  <a:cubicBezTo>
                    <a:pt x="5509" y="22441"/>
                    <a:pt x="5398" y="22330"/>
                    <a:pt x="5250" y="22146"/>
                  </a:cubicBezTo>
                  <a:lnTo>
                    <a:pt x="5324" y="22146"/>
                  </a:lnTo>
                  <a:cubicBezTo>
                    <a:pt x="5398" y="22220"/>
                    <a:pt x="5509" y="22367"/>
                    <a:pt x="5620" y="22441"/>
                  </a:cubicBezTo>
                  <a:lnTo>
                    <a:pt x="6063" y="22737"/>
                  </a:lnTo>
                  <a:cubicBezTo>
                    <a:pt x="6174" y="22774"/>
                    <a:pt x="6285" y="22811"/>
                    <a:pt x="6285" y="22811"/>
                  </a:cubicBezTo>
                  <a:cubicBezTo>
                    <a:pt x="6322" y="22811"/>
                    <a:pt x="6359" y="22811"/>
                    <a:pt x="6359" y="22774"/>
                  </a:cubicBezTo>
                  <a:cubicBezTo>
                    <a:pt x="6359" y="22737"/>
                    <a:pt x="6359" y="22737"/>
                    <a:pt x="6322" y="22700"/>
                  </a:cubicBezTo>
                  <a:cubicBezTo>
                    <a:pt x="6322" y="22700"/>
                    <a:pt x="6248" y="22626"/>
                    <a:pt x="6174" y="22552"/>
                  </a:cubicBezTo>
                  <a:cubicBezTo>
                    <a:pt x="6100" y="22441"/>
                    <a:pt x="6063" y="22367"/>
                    <a:pt x="5989" y="22220"/>
                  </a:cubicBezTo>
                  <a:cubicBezTo>
                    <a:pt x="5952" y="22146"/>
                    <a:pt x="5915" y="21998"/>
                    <a:pt x="5915" y="21887"/>
                  </a:cubicBezTo>
                  <a:lnTo>
                    <a:pt x="5915" y="21850"/>
                  </a:lnTo>
                  <a:cubicBezTo>
                    <a:pt x="5989" y="21813"/>
                    <a:pt x="6063" y="21813"/>
                    <a:pt x="6137" y="21776"/>
                  </a:cubicBezTo>
                  <a:lnTo>
                    <a:pt x="6137" y="21813"/>
                  </a:lnTo>
                  <a:cubicBezTo>
                    <a:pt x="6174" y="21961"/>
                    <a:pt x="6285" y="22109"/>
                    <a:pt x="6433" y="22183"/>
                  </a:cubicBezTo>
                  <a:cubicBezTo>
                    <a:pt x="6507" y="22294"/>
                    <a:pt x="6655" y="22404"/>
                    <a:pt x="6803" y="22515"/>
                  </a:cubicBezTo>
                  <a:cubicBezTo>
                    <a:pt x="6877" y="22589"/>
                    <a:pt x="6988" y="22663"/>
                    <a:pt x="6988" y="22663"/>
                  </a:cubicBezTo>
                  <a:lnTo>
                    <a:pt x="7025" y="22663"/>
                  </a:lnTo>
                  <a:cubicBezTo>
                    <a:pt x="7025" y="22663"/>
                    <a:pt x="7062" y="22663"/>
                    <a:pt x="7062" y="22589"/>
                  </a:cubicBezTo>
                  <a:lnTo>
                    <a:pt x="7062" y="22515"/>
                  </a:lnTo>
                  <a:cubicBezTo>
                    <a:pt x="7062" y="22515"/>
                    <a:pt x="7025" y="22441"/>
                    <a:pt x="6988" y="22367"/>
                  </a:cubicBezTo>
                  <a:cubicBezTo>
                    <a:pt x="6914" y="22294"/>
                    <a:pt x="6840" y="22146"/>
                    <a:pt x="6840" y="22035"/>
                  </a:cubicBezTo>
                  <a:cubicBezTo>
                    <a:pt x="6803" y="21961"/>
                    <a:pt x="6803" y="21813"/>
                    <a:pt x="6803" y="21739"/>
                  </a:cubicBezTo>
                  <a:lnTo>
                    <a:pt x="6803" y="21628"/>
                  </a:lnTo>
                  <a:cubicBezTo>
                    <a:pt x="6840" y="21628"/>
                    <a:pt x="6914" y="21591"/>
                    <a:pt x="6988" y="21591"/>
                  </a:cubicBezTo>
                  <a:cubicBezTo>
                    <a:pt x="7025" y="21739"/>
                    <a:pt x="7098" y="21850"/>
                    <a:pt x="7209" y="21961"/>
                  </a:cubicBezTo>
                  <a:lnTo>
                    <a:pt x="7542" y="22294"/>
                  </a:lnTo>
                  <a:cubicBezTo>
                    <a:pt x="7616" y="22367"/>
                    <a:pt x="7727" y="22404"/>
                    <a:pt x="7727" y="22404"/>
                  </a:cubicBezTo>
                  <a:lnTo>
                    <a:pt x="7764" y="22404"/>
                  </a:lnTo>
                  <a:cubicBezTo>
                    <a:pt x="7764" y="22404"/>
                    <a:pt x="7801" y="22404"/>
                    <a:pt x="7801" y="22367"/>
                  </a:cubicBezTo>
                  <a:lnTo>
                    <a:pt x="7801" y="22294"/>
                  </a:lnTo>
                  <a:cubicBezTo>
                    <a:pt x="7801" y="22294"/>
                    <a:pt x="7764" y="22220"/>
                    <a:pt x="7727" y="22146"/>
                  </a:cubicBezTo>
                  <a:cubicBezTo>
                    <a:pt x="7653" y="22035"/>
                    <a:pt x="7616" y="21887"/>
                    <a:pt x="7616" y="21813"/>
                  </a:cubicBezTo>
                  <a:lnTo>
                    <a:pt x="7616" y="21480"/>
                  </a:lnTo>
                  <a:cubicBezTo>
                    <a:pt x="7616" y="21443"/>
                    <a:pt x="7616" y="21406"/>
                    <a:pt x="7653" y="21406"/>
                  </a:cubicBezTo>
                  <a:cubicBezTo>
                    <a:pt x="7727" y="21406"/>
                    <a:pt x="7801" y="21369"/>
                    <a:pt x="7838" y="21369"/>
                  </a:cubicBezTo>
                  <a:cubicBezTo>
                    <a:pt x="7912" y="21480"/>
                    <a:pt x="7949" y="21628"/>
                    <a:pt x="8023" y="21739"/>
                  </a:cubicBezTo>
                  <a:cubicBezTo>
                    <a:pt x="8134" y="21850"/>
                    <a:pt x="8208" y="21961"/>
                    <a:pt x="8355" y="22035"/>
                  </a:cubicBezTo>
                  <a:cubicBezTo>
                    <a:pt x="8466" y="22146"/>
                    <a:pt x="8540" y="22183"/>
                    <a:pt x="8540" y="22183"/>
                  </a:cubicBezTo>
                  <a:lnTo>
                    <a:pt x="8651" y="22183"/>
                  </a:lnTo>
                  <a:cubicBezTo>
                    <a:pt x="8688" y="22146"/>
                    <a:pt x="8688" y="22146"/>
                    <a:pt x="8651" y="22109"/>
                  </a:cubicBezTo>
                  <a:cubicBezTo>
                    <a:pt x="8651" y="22109"/>
                    <a:pt x="8577" y="22035"/>
                    <a:pt x="8540" y="21961"/>
                  </a:cubicBezTo>
                  <a:cubicBezTo>
                    <a:pt x="8503" y="21850"/>
                    <a:pt x="8466" y="21739"/>
                    <a:pt x="8466" y="21628"/>
                  </a:cubicBezTo>
                  <a:cubicBezTo>
                    <a:pt x="8466" y="21554"/>
                    <a:pt x="8466" y="21406"/>
                    <a:pt x="8503" y="21295"/>
                  </a:cubicBezTo>
                  <a:cubicBezTo>
                    <a:pt x="8503" y="21258"/>
                    <a:pt x="8503" y="21258"/>
                    <a:pt x="8540" y="21221"/>
                  </a:cubicBezTo>
                  <a:cubicBezTo>
                    <a:pt x="8651" y="21221"/>
                    <a:pt x="8688" y="21184"/>
                    <a:pt x="8762" y="21184"/>
                  </a:cubicBezTo>
                  <a:cubicBezTo>
                    <a:pt x="8836" y="21295"/>
                    <a:pt x="8873" y="21406"/>
                    <a:pt x="8910" y="21554"/>
                  </a:cubicBezTo>
                  <a:cubicBezTo>
                    <a:pt x="9021" y="21665"/>
                    <a:pt x="9095" y="21776"/>
                    <a:pt x="9206" y="21924"/>
                  </a:cubicBezTo>
                  <a:lnTo>
                    <a:pt x="9317" y="22035"/>
                  </a:lnTo>
                  <a:cubicBezTo>
                    <a:pt x="9354" y="22072"/>
                    <a:pt x="9381" y="22090"/>
                    <a:pt x="9400" y="22090"/>
                  </a:cubicBezTo>
                  <a:cubicBezTo>
                    <a:pt x="9418" y="22090"/>
                    <a:pt x="9428" y="22072"/>
                    <a:pt x="9428" y="22035"/>
                  </a:cubicBezTo>
                  <a:cubicBezTo>
                    <a:pt x="9465" y="21998"/>
                    <a:pt x="9465" y="21998"/>
                    <a:pt x="9428" y="21961"/>
                  </a:cubicBezTo>
                  <a:cubicBezTo>
                    <a:pt x="9428" y="21961"/>
                    <a:pt x="9391" y="21924"/>
                    <a:pt x="9391" y="21813"/>
                  </a:cubicBezTo>
                  <a:cubicBezTo>
                    <a:pt x="9317" y="21739"/>
                    <a:pt x="9317" y="21591"/>
                    <a:pt x="9317" y="21480"/>
                  </a:cubicBezTo>
                  <a:cubicBezTo>
                    <a:pt x="9317" y="21406"/>
                    <a:pt x="9391" y="21258"/>
                    <a:pt x="9428" y="21184"/>
                  </a:cubicBezTo>
                  <a:lnTo>
                    <a:pt x="9428" y="21110"/>
                  </a:lnTo>
                  <a:lnTo>
                    <a:pt x="9465" y="21110"/>
                  </a:lnTo>
                  <a:cubicBezTo>
                    <a:pt x="9502" y="21110"/>
                    <a:pt x="9576" y="21110"/>
                    <a:pt x="9649" y="21073"/>
                  </a:cubicBezTo>
                  <a:lnTo>
                    <a:pt x="9686" y="21073"/>
                  </a:lnTo>
                  <a:cubicBezTo>
                    <a:pt x="9686" y="21184"/>
                    <a:pt x="9760" y="21295"/>
                    <a:pt x="9797" y="21406"/>
                  </a:cubicBezTo>
                  <a:cubicBezTo>
                    <a:pt x="9834" y="21554"/>
                    <a:pt x="9945" y="21665"/>
                    <a:pt x="10019" y="21776"/>
                  </a:cubicBezTo>
                  <a:lnTo>
                    <a:pt x="10167" y="21924"/>
                  </a:lnTo>
                  <a:cubicBezTo>
                    <a:pt x="10167" y="21924"/>
                    <a:pt x="10183" y="21940"/>
                    <a:pt x="10194" y="21940"/>
                  </a:cubicBezTo>
                  <a:cubicBezTo>
                    <a:pt x="10200" y="21940"/>
                    <a:pt x="10204" y="21936"/>
                    <a:pt x="10204" y="21924"/>
                  </a:cubicBezTo>
                  <a:cubicBezTo>
                    <a:pt x="10241" y="21924"/>
                    <a:pt x="10241" y="21924"/>
                    <a:pt x="10241" y="21850"/>
                  </a:cubicBezTo>
                  <a:lnTo>
                    <a:pt x="10241" y="21776"/>
                  </a:lnTo>
                  <a:cubicBezTo>
                    <a:pt x="10241" y="21776"/>
                    <a:pt x="10204" y="21665"/>
                    <a:pt x="10204" y="21628"/>
                  </a:cubicBezTo>
                  <a:cubicBezTo>
                    <a:pt x="10204" y="21554"/>
                    <a:pt x="10167" y="21406"/>
                    <a:pt x="10204" y="21295"/>
                  </a:cubicBezTo>
                  <a:cubicBezTo>
                    <a:pt x="10204" y="21221"/>
                    <a:pt x="10241" y="21073"/>
                    <a:pt x="10315" y="21000"/>
                  </a:cubicBezTo>
                  <a:lnTo>
                    <a:pt x="10315" y="20926"/>
                  </a:lnTo>
                  <a:cubicBezTo>
                    <a:pt x="10389" y="20926"/>
                    <a:pt x="10500" y="20926"/>
                    <a:pt x="10537" y="20889"/>
                  </a:cubicBezTo>
                  <a:cubicBezTo>
                    <a:pt x="10537" y="20963"/>
                    <a:pt x="10574" y="21110"/>
                    <a:pt x="10611" y="21221"/>
                  </a:cubicBezTo>
                  <a:cubicBezTo>
                    <a:pt x="10685" y="21369"/>
                    <a:pt x="10759" y="21480"/>
                    <a:pt x="10796" y="21591"/>
                  </a:cubicBezTo>
                  <a:cubicBezTo>
                    <a:pt x="10869" y="21665"/>
                    <a:pt x="10943" y="21739"/>
                    <a:pt x="10943" y="21776"/>
                  </a:cubicBezTo>
                  <a:cubicBezTo>
                    <a:pt x="10962" y="21794"/>
                    <a:pt x="10971" y="21804"/>
                    <a:pt x="10985" y="21804"/>
                  </a:cubicBezTo>
                  <a:cubicBezTo>
                    <a:pt x="10999" y="21804"/>
                    <a:pt x="11017" y="21794"/>
                    <a:pt x="11054" y="21776"/>
                  </a:cubicBezTo>
                  <a:cubicBezTo>
                    <a:pt x="11091" y="21776"/>
                    <a:pt x="11091" y="21702"/>
                    <a:pt x="11091" y="21665"/>
                  </a:cubicBezTo>
                  <a:cubicBezTo>
                    <a:pt x="11091" y="21665"/>
                    <a:pt x="11091" y="21628"/>
                    <a:pt x="11054" y="21517"/>
                  </a:cubicBezTo>
                  <a:cubicBezTo>
                    <a:pt x="11054" y="21443"/>
                    <a:pt x="11054" y="21295"/>
                    <a:pt x="11091" y="21221"/>
                  </a:cubicBezTo>
                  <a:cubicBezTo>
                    <a:pt x="11128" y="21110"/>
                    <a:pt x="11165" y="20963"/>
                    <a:pt x="11239" y="20889"/>
                  </a:cubicBezTo>
                  <a:lnTo>
                    <a:pt x="11498" y="20889"/>
                  </a:lnTo>
                  <a:cubicBezTo>
                    <a:pt x="11498" y="20963"/>
                    <a:pt x="11498" y="21073"/>
                    <a:pt x="11535" y="21184"/>
                  </a:cubicBezTo>
                  <a:cubicBezTo>
                    <a:pt x="11609" y="21295"/>
                    <a:pt x="11646" y="21443"/>
                    <a:pt x="11683" y="21554"/>
                  </a:cubicBezTo>
                  <a:lnTo>
                    <a:pt x="11794" y="21739"/>
                  </a:lnTo>
                  <a:lnTo>
                    <a:pt x="11831" y="21776"/>
                  </a:lnTo>
                  <a:cubicBezTo>
                    <a:pt x="11868" y="21776"/>
                    <a:pt x="11868" y="21776"/>
                    <a:pt x="11868" y="21739"/>
                  </a:cubicBezTo>
                  <a:lnTo>
                    <a:pt x="11868" y="21665"/>
                  </a:lnTo>
                  <a:lnTo>
                    <a:pt x="11868" y="21517"/>
                  </a:lnTo>
                  <a:cubicBezTo>
                    <a:pt x="11868" y="21443"/>
                    <a:pt x="11868" y="21295"/>
                    <a:pt x="11905" y="21221"/>
                  </a:cubicBezTo>
                  <a:cubicBezTo>
                    <a:pt x="11979" y="21110"/>
                    <a:pt x="12016" y="20963"/>
                    <a:pt x="12090" y="20889"/>
                  </a:cubicBezTo>
                  <a:close/>
                  <a:moveTo>
                    <a:pt x="13531" y="0"/>
                  </a:moveTo>
                  <a:cubicBezTo>
                    <a:pt x="6063" y="0"/>
                    <a:pt x="0" y="6100"/>
                    <a:pt x="0" y="13531"/>
                  </a:cubicBezTo>
                  <a:cubicBezTo>
                    <a:pt x="0" y="21000"/>
                    <a:pt x="6100" y="27100"/>
                    <a:pt x="13531" y="27100"/>
                  </a:cubicBezTo>
                  <a:cubicBezTo>
                    <a:pt x="21036" y="27100"/>
                    <a:pt x="27063" y="21000"/>
                    <a:pt x="27063" y="13531"/>
                  </a:cubicBezTo>
                  <a:cubicBezTo>
                    <a:pt x="27063" y="6100"/>
                    <a:pt x="21036" y="0"/>
                    <a:pt x="13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1310965" y="4114660"/>
              <a:ext cx="226725" cy="23882"/>
            </a:xfrm>
            <a:custGeom>
              <a:rect b="b" l="l" r="r" t="t"/>
              <a:pathLst>
                <a:path extrusionOk="0" h="1110" w="10538">
                  <a:moveTo>
                    <a:pt x="10537" y="0"/>
                  </a:moveTo>
                  <a:lnTo>
                    <a:pt x="10537" y="0"/>
                  </a:lnTo>
                  <a:cubicBezTo>
                    <a:pt x="10537" y="0"/>
                    <a:pt x="10483" y="14"/>
                    <a:pt x="10374" y="58"/>
                  </a:cubicBezTo>
                  <a:lnTo>
                    <a:pt x="10374" y="58"/>
                  </a:lnTo>
                  <a:cubicBezTo>
                    <a:pt x="10478" y="24"/>
                    <a:pt x="10537" y="0"/>
                    <a:pt x="10537" y="0"/>
                  </a:cubicBezTo>
                  <a:close/>
                  <a:moveTo>
                    <a:pt x="1" y="74"/>
                  </a:moveTo>
                  <a:cubicBezTo>
                    <a:pt x="1" y="74"/>
                    <a:pt x="24" y="98"/>
                    <a:pt x="70" y="107"/>
                  </a:cubicBezTo>
                  <a:lnTo>
                    <a:pt x="70" y="107"/>
                  </a:lnTo>
                  <a:cubicBezTo>
                    <a:pt x="35" y="74"/>
                    <a:pt x="1" y="74"/>
                    <a:pt x="1" y="74"/>
                  </a:cubicBezTo>
                  <a:close/>
                  <a:moveTo>
                    <a:pt x="10374" y="58"/>
                  </a:moveTo>
                  <a:cubicBezTo>
                    <a:pt x="10293" y="84"/>
                    <a:pt x="10186" y="116"/>
                    <a:pt x="10057" y="148"/>
                  </a:cubicBezTo>
                  <a:cubicBezTo>
                    <a:pt x="10050" y="182"/>
                    <a:pt x="10038" y="213"/>
                    <a:pt x="10023" y="242"/>
                  </a:cubicBezTo>
                  <a:lnTo>
                    <a:pt x="10023" y="242"/>
                  </a:lnTo>
                  <a:cubicBezTo>
                    <a:pt x="10049" y="225"/>
                    <a:pt x="10073" y="206"/>
                    <a:pt x="10094" y="185"/>
                  </a:cubicBezTo>
                  <a:cubicBezTo>
                    <a:pt x="10210" y="127"/>
                    <a:pt x="10303" y="86"/>
                    <a:pt x="10374" y="58"/>
                  </a:cubicBezTo>
                  <a:close/>
                  <a:moveTo>
                    <a:pt x="10023" y="242"/>
                  </a:moveTo>
                  <a:lnTo>
                    <a:pt x="10023" y="242"/>
                  </a:lnTo>
                  <a:cubicBezTo>
                    <a:pt x="9912" y="313"/>
                    <a:pt x="9763" y="354"/>
                    <a:pt x="9613" y="444"/>
                  </a:cubicBezTo>
                  <a:cubicBezTo>
                    <a:pt x="9491" y="493"/>
                    <a:pt x="9337" y="526"/>
                    <a:pt x="9182" y="574"/>
                  </a:cubicBezTo>
                  <a:lnTo>
                    <a:pt x="9182" y="574"/>
                  </a:lnTo>
                  <a:cubicBezTo>
                    <a:pt x="9366" y="534"/>
                    <a:pt x="9518" y="508"/>
                    <a:pt x="9650" y="481"/>
                  </a:cubicBezTo>
                  <a:cubicBezTo>
                    <a:pt x="9801" y="451"/>
                    <a:pt x="9953" y="371"/>
                    <a:pt x="10023" y="242"/>
                  </a:cubicBezTo>
                  <a:close/>
                  <a:moveTo>
                    <a:pt x="70" y="107"/>
                  </a:moveTo>
                  <a:lnTo>
                    <a:pt x="70" y="107"/>
                  </a:lnTo>
                  <a:cubicBezTo>
                    <a:pt x="72" y="109"/>
                    <a:pt x="73" y="110"/>
                    <a:pt x="75" y="111"/>
                  </a:cubicBezTo>
                  <a:cubicBezTo>
                    <a:pt x="186" y="148"/>
                    <a:pt x="259" y="185"/>
                    <a:pt x="407" y="259"/>
                  </a:cubicBezTo>
                  <a:cubicBezTo>
                    <a:pt x="555" y="296"/>
                    <a:pt x="740" y="333"/>
                    <a:pt x="925" y="444"/>
                  </a:cubicBezTo>
                  <a:cubicBezTo>
                    <a:pt x="1110" y="481"/>
                    <a:pt x="1332" y="555"/>
                    <a:pt x="1553" y="629"/>
                  </a:cubicBezTo>
                  <a:cubicBezTo>
                    <a:pt x="1701" y="666"/>
                    <a:pt x="1775" y="666"/>
                    <a:pt x="1923" y="703"/>
                  </a:cubicBezTo>
                  <a:cubicBezTo>
                    <a:pt x="2071" y="740"/>
                    <a:pt x="2219" y="740"/>
                    <a:pt x="2330" y="814"/>
                  </a:cubicBezTo>
                  <a:cubicBezTo>
                    <a:pt x="2626" y="851"/>
                    <a:pt x="2958" y="888"/>
                    <a:pt x="3254" y="962"/>
                  </a:cubicBezTo>
                  <a:cubicBezTo>
                    <a:pt x="3402" y="1036"/>
                    <a:pt x="3587" y="1036"/>
                    <a:pt x="3735" y="1036"/>
                  </a:cubicBezTo>
                  <a:cubicBezTo>
                    <a:pt x="3920" y="1036"/>
                    <a:pt x="4067" y="1073"/>
                    <a:pt x="4252" y="1073"/>
                  </a:cubicBezTo>
                  <a:cubicBezTo>
                    <a:pt x="4548" y="1073"/>
                    <a:pt x="4918" y="1110"/>
                    <a:pt x="5251" y="1110"/>
                  </a:cubicBezTo>
                  <a:lnTo>
                    <a:pt x="5768" y="1110"/>
                  </a:lnTo>
                  <a:cubicBezTo>
                    <a:pt x="5953" y="1110"/>
                    <a:pt x="6101" y="1110"/>
                    <a:pt x="6286" y="1073"/>
                  </a:cubicBezTo>
                  <a:cubicBezTo>
                    <a:pt x="6471" y="1073"/>
                    <a:pt x="6581" y="1073"/>
                    <a:pt x="6766" y="1036"/>
                  </a:cubicBezTo>
                  <a:cubicBezTo>
                    <a:pt x="6951" y="1036"/>
                    <a:pt x="7099" y="962"/>
                    <a:pt x="7247" y="962"/>
                  </a:cubicBezTo>
                  <a:cubicBezTo>
                    <a:pt x="7395" y="962"/>
                    <a:pt x="7580" y="925"/>
                    <a:pt x="7691" y="925"/>
                  </a:cubicBezTo>
                  <a:cubicBezTo>
                    <a:pt x="7838" y="888"/>
                    <a:pt x="7986" y="888"/>
                    <a:pt x="8171" y="851"/>
                  </a:cubicBezTo>
                  <a:cubicBezTo>
                    <a:pt x="8319" y="777"/>
                    <a:pt x="8430" y="777"/>
                    <a:pt x="8578" y="740"/>
                  </a:cubicBezTo>
                  <a:cubicBezTo>
                    <a:pt x="8726" y="703"/>
                    <a:pt x="8874" y="666"/>
                    <a:pt x="8948" y="666"/>
                  </a:cubicBezTo>
                  <a:cubicBezTo>
                    <a:pt x="9023" y="628"/>
                    <a:pt x="9103" y="599"/>
                    <a:pt x="9182" y="574"/>
                  </a:cubicBezTo>
                  <a:lnTo>
                    <a:pt x="9182" y="574"/>
                  </a:lnTo>
                  <a:cubicBezTo>
                    <a:pt x="9109" y="590"/>
                    <a:pt x="9031" y="608"/>
                    <a:pt x="8948" y="629"/>
                  </a:cubicBezTo>
                  <a:cubicBezTo>
                    <a:pt x="8800" y="666"/>
                    <a:pt x="8726" y="666"/>
                    <a:pt x="8578" y="703"/>
                  </a:cubicBezTo>
                  <a:cubicBezTo>
                    <a:pt x="8430" y="703"/>
                    <a:pt x="8319" y="740"/>
                    <a:pt x="8171" y="740"/>
                  </a:cubicBezTo>
                  <a:cubicBezTo>
                    <a:pt x="8023" y="740"/>
                    <a:pt x="7875" y="814"/>
                    <a:pt x="7765" y="814"/>
                  </a:cubicBezTo>
                  <a:cubicBezTo>
                    <a:pt x="7617" y="814"/>
                    <a:pt x="7432" y="851"/>
                    <a:pt x="7284" y="851"/>
                  </a:cubicBezTo>
                  <a:cubicBezTo>
                    <a:pt x="7136" y="851"/>
                    <a:pt x="6951" y="888"/>
                    <a:pt x="6840" y="888"/>
                  </a:cubicBezTo>
                  <a:lnTo>
                    <a:pt x="5287" y="888"/>
                  </a:lnTo>
                  <a:cubicBezTo>
                    <a:pt x="4992" y="888"/>
                    <a:pt x="4659" y="888"/>
                    <a:pt x="4289" y="851"/>
                  </a:cubicBezTo>
                  <a:cubicBezTo>
                    <a:pt x="3957" y="851"/>
                    <a:pt x="3624" y="814"/>
                    <a:pt x="3328" y="740"/>
                  </a:cubicBezTo>
                  <a:cubicBezTo>
                    <a:pt x="2995" y="703"/>
                    <a:pt x="2700" y="666"/>
                    <a:pt x="2441" y="629"/>
                  </a:cubicBezTo>
                  <a:cubicBezTo>
                    <a:pt x="2293" y="629"/>
                    <a:pt x="2145" y="555"/>
                    <a:pt x="2034" y="555"/>
                  </a:cubicBezTo>
                  <a:cubicBezTo>
                    <a:pt x="1886" y="518"/>
                    <a:pt x="1738" y="518"/>
                    <a:pt x="1664" y="481"/>
                  </a:cubicBezTo>
                  <a:lnTo>
                    <a:pt x="962" y="333"/>
                  </a:lnTo>
                  <a:cubicBezTo>
                    <a:pt x="777" y="296"/>
                    <a:pt x="592" y="259"/>
                    <a:pt x="444" y="185"/>
                  </a:cubicBezTo>
                  <a:cubicBezTo>
                    <a:pt x="296" y="148"/>
                    <a:pt x="186" y="148"/>
                    <a:pt x="112" y="111"/>
                  </a:cubicBezTo>
                  <a:cubicBezTo>
                    <a:pt x="96" y="111"/>
                    <a:pt x="83" y="110"/>
                    <a:pt x="70" y="1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3" name="Google Shape;533;p24"/>
          <p:cNvGrpSpPr/>
          <p:nvPr/>
        </p:nvGrpSpPr>
        <p:grpSpPr>
          <a:xfrm rot="-3529172">
            <a:off x="7292376" y="4038873"/>
            <a:ext cx="2145274" cy="240618"/>
            <a:chOff x="-873259" y="297404"/>
            <a:chExt cx="1631439" cy="182985"/>
          </a:xfrm>
        </p:grpSpPr>
        <p:sp>
          <p:nvSpPr>
            <p:cNvPr id="534" name="Google Shape;534;p24"/>
            <p:cNvSpPr/>
            <p:nvPr/>
          </p:nvSpPr>
          <p:spPr>
            <a:xfrm>
              <a:off x="-873259" y="297404"/>
              <a:ext cx="1631439" cy="182985"/>
            </a:xfrm>
            <a:custGeom>
              <a:rect b="b" l="l" r="r" t="t"/>
              <a:pathLst>
                <a:path extrusionOk="0" h="8505" w="75828">
                  <a:moveTo>
                    <a:pt x="33422" y="4548"/>
                  </a:moveTo>
                  <a:cubicBezTo>
                    <a:pt x="33422" y="4548"/>
                    <a:pt x="33459" y="4659"/>
                    <a:pt x="33570" y="4733"/>
                  </a:cubicBezTo>
                  <a:cubicBezTo>
                    <a:pt x="33459" y="4622"/>
                    <a:pt x="33422" y="4548"/>
                    <a:pt x="33422" y="4548"/>
                  </a:cubicBezTo>
                  <a:close/>
                  <a:moveTo>
                    <a:pt x="75014" y="2922"/>
                  </a:moveTo>
                  <a:cubicBezTo>
                    <a:pt x="75125" y="3439"/>
                    <a:pt x="75162" y="3957"/>
                    <a:pt x="75162" y="4216"/>
                  </a:cubicBezTo>
                  <a:cubicBezTo>
                    <a:pt x="75162" y="4363"/>
                    <a:pt x="75162" y="4548"/>
                    <a:pt x="75125" y="4770"/>
                  </a:cubicBezTo>
                  <a:lnTo>
                    <a:pt x="75088" y="4770"/>
                  </a:lnTo>
                  <a:lnTo>
                    <a:pt x="75088" y="4659"/>
                  </a:lnTo>
                  <a:lnTo>
                    <a:pt x="75014" y="4327"/>
                  </a:lnTo>
                  <a:cubicBezTo>
                    <a:pt x="74977" y="4068"/>
                    <a:pt x="74940" y="3883"/>
                    <a:pt x="74866" y="3661"/>
                  </a:cubicBezTo>
                  <a:cubicBezTo>
                    <a:pt x="74829" y="3476"/>
                    <a:pt x="74755" y="3254"/>
                    <a:pt x="74644" y="3070"/>
                  </a:cubicBezTo>
                  <a:cubicBezTo>
                    <a:pt x="74607" y="3033"/>
                    <a:pt x="74607" y="2959"/>
                    <a:pt x="74607" y="2922"/>
                  </a:cubicBezTo>
                  <a:close/>
                  <a:moveTo>
                    <a:pt x="46546" y="5140"/>
                  </a:moveTo>
                  <a:cubicBezTo>
                    <a:pt x="46546" y="5140"/>
                    <a:pt x="46509" y="5214"/>
                    <a:pt x="46546" y="5251"/>
                  </a:cubicBezTo>
                  <a:lnTo>
                    <a:pt x="46546" y="5140"/>
                  </a:lnTo>
                  <a:close/>
                  <a:moveTo>
                    <a:pt x="49985" y="925"/>
                  </a:moveTo>
                  <a:cubicBezTo>
                    <a:pt x="49874" y="925"/>
                    <a:pt x="49763" y="999"/>
                    <a:pt x="49652" y="999"/>
                  </a:cubicBezTo>
                  <a:lnTo>
                    <a:pt x="48284" y="1258"/>
                  </a:lnTo>
                  <a:cubicBezTo>
                    <a:pt x="47803" y="1369"/>
                    <a:pt x="47360" y="1480"/>
                    <a:pt x="46879" y="1628"/>
                  </a:cubicBezTo>
                  <a:lnTo>
                    <a:pt x="45511" y="2034"/>
                  </a:lnTo>
                  <a:cubicBezTo>
                    <a:pt x="45030" y="2182"/>
                    <a:pt x="44624" y="2330"/>
                    <a:pt x="44143" y="2478"/>
                  </a:cubicBezTo>
                  <a:cubicBezTo>
                    <a:pt x="43736" y="2589"/>
                    <a:pt x="43330" y="2737"/>
                    <a:pt x="42923" y="2922"/>
                  </a:cubicBezTo>
                  <a:cubicBezTo>
                    <a:pt x="42553" y="3106"/>
                    <a:pt x="42184" y="3291"/>
                    <a:pt x="41888" y="3624"/>
                  </a:cubicBezTo>
                  <a:cubicBezTo>
                    <a:pt x="41740" y="3772"/>
                    <a:pt x="41666" y="3957"/>
                    <a:pt x="41666" y="4179"/>
                  </a:cubicBezTo>
                  <a:cubicBezTo>
                    <a:pt x="41666" y="4363"/>
                    <a:pt x="41740" y="4548"/>
                    <a:pt x="41851" y="4696"/>
                  </a:cubicBezTo>
                  <a:cubicBezTo>
                    <a:pt x="42073" y="4918"/>
                    <a:pt x="42295" y="5066"/>
                    <a:pt x="42479" y="5140"/>
                  </a:cubicBezTo>
                  <a:cubicBezTo>
                    <a:pt x="42849" y="5325"/>
                    <a:pt x="43145" y="5362"/>
                    <a:pt x="43145" y="5362"/>
                  </a:cubicBezTo>
                  <a:cubicBezTo>
                    <a:pt x="43145" y="5362"/>
                    <a:pt x="43108" y="5325"/>
                    <a:pt x="42997" y="5288"/>
                  </a:cubicBezTo>
                  <a:cubicBezTo>
                    <a:pt x="42923" y="5251"/>
                    <a:pt x="42775" y="5140"/>
                    <a:pt x="42590" y="5066"/>
                  </a:cubicBezTo>
                  <a:cubicBezTo>
                    <a:pt x="42406" y="4955"/>
                    <a:pt x="42221" y="4770"/>
                    <a:pt x="42036" y="4585"/>
                  </a:cubicBezTo>
                  <a:cubicBezTo>
                    <a:pt x="41925" y="4511"/>
                    <a:pt x="41888" y="4363"/>
                    <a:pt x="41888" y="4216"/>
                  </a:cubicBezTo>
                  <a:cubicBezTo>
                    <a:pt x="41888" y="4068"/>
                    <a:pt x="41999" y="3957"/>
                    <a:pt x="42073" y="3846"/>
                  </a:cubicBezTo>
                  <a:cubicBezTo>
                    <a:pt x="42295" y="3624"/>
                    <a:pt x="42627" y="3439"/>
                    <a:pt x="42997" y="3254"/>
                  </a:cubicBezTo>
                  <a:cubicBezTo>
                    <a:pt x="43367" y="3070"/>
                    <a:pt x="43773" y="2922"/>
                    <a:pt x="44217" y="2774"/>
                  </a:cubicBezTo>
                  <a:cubicBezTo>
                    <a:pt x="44624" y="2663"/>
                    <a:pt x="45067" y="2515"/>
                    <a:pt x="45548" y="2367"/>
                  </a:cubicBezTo>
                  <a:cubicBezTo>
                    <a:pt x="45992" y="2219"/>
                    <a:pt x="46472" y="2145"/>
                    <a:pt x="46916" y="1997"/>
                  </a:cubicBezTo>
                  <a:cubicBezTo>
                    <a:pt x="47397" y="1923"/>
                    <a:pt x="47840" y="1776"/>
                    <a:pt x="48321" y="1665"/>
                  </a:cubicBezTo>
                  <a:cubicBezTo>
                    <a:pt x="48764" y="1591"/>
                    <a:pt x="49245" y="1480"/>
                    <a:pt x="49652" y="1406"/>
                  </a:cubicBezTo>
                  <a:cubicBezTo>
                    <a:pt x="50132" y="1295"/>
                    <a:pt x="50539" y="1258"/>
                    <a:pt x="50946" y="1221"/>
                  </a:cubicBezTo>
                  <a:cubicBezTo>
                    <a:pt x="51352" y="1184"/>
                    <a:pt x="51722" y="1110"/>
                    <a:pt x="52092" y="1073"/>
                  </a:cubicBezTo>
                  <a:cubicBezTo>
                    <a:pt x="52794" y="999"/>
                    <a:pt x="53386" y="962"/>
                    <a:pt x="53829" y="962"/>
                  </a:cubicBezTo>
                  <a:lnTo>
                    <a:pt x="59005" y="962"/>
                  </a:lnTo>
                  <a:cubicBezTo>
                    <a:pt x="65697" y="962"/>
                    <a:pt x="72130" y="1036"/>
                    <a:pt x="72980" y="1036"/>
                  </a:cubicBezTo>
                  <a:cubicBezTo>
                    <a:pt x="73979" y="1036"/>
                    <a:pt x="74459" y="1886"/>
                    <a:pt x="74755" y="2737"/>
                  </a:cubicBezTo>
                  <a:lnTo>
                    <a:pt x="74385" y="2478"/>
                  </a:lnTo>
                  <a:cubicBezTo>
                    <a:pt x="74311" y="2330"/>
                    <a:pt x="74237" y="2219"/>
                    <a:pt x="74200" y="2145"/>
                  </a:cubicBezTo>
                  <a:cubicBezTo>
                    <a:pt x="74015" y="1849"/>
                    <a:pt x="73868" y="1665"/>
                    <a:pt x="73720" y="1554"/>
                  </a:cubicBezTo>
                  <a:cubicBezTo>
                    <a:pt x="73609" y="1407"/>
                    <a:pt x="73536" y="1296"/>
                    <a:pt x="73535" y="1295"/>
                  </a:cubicBezTo>
                  <a:lnTo>
                    <a:pt x="73535" y="1295"/>
                  </a:lnTo>
                  <a:cubicBezTo>
                    <a:pt x="73536" y="1296"/>
                    <a:pt x="73609" y="1407"/>
                    <a:pt x="73683" y="1554"/>
                  </a:cubicBezTo>
                  <a:cubicBezTo>
                    <a:pt x="73794" y="1665"/>
                    <a:pt x="73905" y="1923"/>
                    <a:pt x="74052" y="2182"/>
                  </a:cubicBezTo>
                  <a:cubicBezTo>
                    <a:pt x="74089" y="2293"/>
                    <a:pt x="74163" y="2367"/>
                    <a:pt x="74163" y="2478"/>
                  </a:cubicBezTo>
                  <a:lnTo>
                    <a:pt x="62628" y="2959"/>
                  </a:lnTo>
                  <a:lnTo>
                    <a:pt x="74274" y="2922"/>
                  </a:lnTo>
                  <a:cubicBezTo>
                    <a:pt x="74348" y="3033"/>
                    <a:pt x="74348" y="3106"/>
                    <a:pt x="74385" y="3143"/>
                  </a:cubicBezTo>
                  <a:cubicBezTo>
                    <a:pt x="74422" y="3328"/>
                    <a:pt x="74459" y="3513"/>
                    <a:pt x="74459" y="3735"/>
                  </a:cubicBezTo>
                  <a:cubicBezTo>
                    <a:pt x="74459" y="3883"/>
                    <a:pt x="74533" y="4142"/>
                    <a:pt x="74533" y="4327"/>
                  </a:cubicBezTo>
                  <a:lnTo>
                    <a:pt x="74533" y="4585"/>
                  </a:lnTo>
                  <a:lnTo>
                    <a:pt x="74533" y="4733"/>
                  </a:lnTo>
                  <a:lnTo>
                    <a:pt x="67176" y="4992"/>
                  </a:lnTo>
                  <a:lnTo>
                    <a:pt x="74385" y="5436"/>
                  </a:lnTo>
                  <a:cubicBezTo>
                    <a:pt x="74311" y="5620"/>
                    <a:pt x="74274" y="5731"/>
                    <a:pt x="74237" y="5916"/>
                  </a:cubicBezTo>
                  <a:cubicBezTo>
                    <a:pt x="74200" y="6027"/>
                    <a:pt x="74200" y="6064"/>
                    <a:pt x="74163" y="6175"/>
                  </a:cubicBezTo>
                  <a:cubicBezTo>
                    <a:pt x="74089" y="6212"/>
                    <a:pt x="74052" y="6286"/>
                    <a:pt x="74052" y="6360"/>
                  </a:cubicBezTo>
                  <a:cubicBezTo>
                    <a:pt x="73979" y="6471"/>
                    <a:pt x="73905" y="6582"/>
                    <a:pt x="73868" y="6656"/>
                  </a:cubicBezTo>
                  <a:cubicBezTo>
                    <a:pt x="73831" y="6767"/>
                    <a:pt x="73720" y="6841"/>
                    <a:pt x="73683" y="6914"/>
                  </a:cubicBezTo>
                  <a:cubicBezTo>
                    <a:pt x="73646" y="6951"/>
                    <a:pt x="73646" y="6988"/>
                    <a:pt x="73609" y="6988"/>
                  </a:cubicBezTo>
                  <a:cubicBezTo>
                    <a:pt x="73461" y="7062"/>
                    <a:pt x="73313" y="7062"/>
                    <a:pt x="73128" y="7062"/>
                  </a:cubicBezTo>
                  <a:cubicBezTo>
                    <a:pt x="73091" y="7062"/>
                    <a:pt x="72685" y="6988"/>
                    <a:pt x="71982" y="6988"/>
                  </a:cubicBezTo>
                  <a:cubicBezTo>
                    <a:pt x="71243" y="6951"/>
                    <a:pt x="70171" y="6914"/>
                    <a:pt x="68914" y="6877"/>
                  </a:cubicBezTo>
                  <a:cubicBezTo>
                    <a:pt x="67693" y="6804"/>
                    <a:pt x="66215" y="6767"/>
                    <a:pt x="64625" y="6730"/>
                  </a:cubicBezTo>
                  <a:cubicBezTo>
                    <a:pt x="63035" y="6693"/>
                    <a:pt x="61371" y="6619"/>
                    <a:pt x="59708" y="6545"/>
                  </a:cubicBezTo>
                  <a:cubicBezTo>
                    <a:pt x="58894" y="6508"/>
                    <a:pt x="58044" y="6508"/>
                    <a:pt x="57231" y="6434"/>
                  </a:cubicBezTo>
                  <a:cubicBezTo>
                    <a:pt x="56380" y="6397"/>
                    <a:pt x="55604" y="6360"/>
                    <a:pt x="54828" y="6360"/>
                  </a:cubicBezTo>
                  <a:cubicBezTo>
                    <a:pt x="54051" y="6323"/>
                    <a:pt x="53312" y="6249"/>
                    <a:pt x="52572" y="6212"/>
                  </a:cubicBezTo>
                  <a:cubicBezTo>
                    <a:pt x="51833" y="6175"/>
                    <a:pt x="51168" y="6138"/>
                    <a:pt x="50539" y="6064"/>
                  </a:cubicBezTo>
                  <a:cubicBezTo>
                    <a:pt x="49282" y="5990"/>
                    <a:pt x="48210" y="5842"/>
                    <a:pt x="47507" y="5657"/>
                  </a:cubicBezTo>
                  <a:cubicBezTo>
                    <a:pt x="47138" y="5584"/>
                    <a:pt x="46879" y="5473"/>
                    <a:pt x="46731" y="5399"/>
                  </a:cubicBezTo>
                  <a:cubicBezTo>
                    <a:pt x="46657" y="5325"/>
                    <a:pt x="46583" y="5288"/>
                    <a:pt x="46546" y="5251"/>
                  </a:cubicBezTo>
                  <a:lnTo>
                    <a:pt x="46546" y="5251"/>
                  </a:lnTo>
                  <a:cubicBezTo>
                    <a:pt x="46546" y="5288"/>
                    <a:pt x="46657" y="5325"/>
                    <a:pt x="46694" y="5436"/>
                  </a:cubicBezTo>
                  <a:cubicBezTo>
                    <a:pt x="46879" y="5510"/>
                    <a:pt x="47101" y="5657"/>
                    <a:pt x="47471" y="5805"/>
                  </a:cubicBezTo>
                  <a:cubicBezTo>
                    <a:pt x="48173" y="6027"/>
                    <a:pt x="49245" y="6249"/>
                    <a:pt x="50465" y="6434"/>
                  </a:cubicBezTo>
                  <a:cubicBezTo>
                    <a:pt x="51131" y="6545"/>
                    <a:pt x="51759" y="6619"/>
                    <a:pt x="52499" y="6730"/>
                  </a:cubicBezTo>
                  <a:cubicBezTo>
                    <a:pt x="53238" y="6804"/>
                    <a:pt x="53977" y="6877"/>
                    <a:pt x="54791" y="6914"/>
                  </a:cubicBezTo>
                  <a:cubicBezTo>
                    <a:pt x="55567" y="6951"/>
                    <a:pt x="56380" y="7062"/>
                    <a:pt x="57194" y="7062"/>
                  </a:cubicBezTo>
                  <a:cubicBezTo>
                    <a:pt x="57822" y="7099"/>
                    <a:pt x="58488" y="7099"/>
                    <a:pt x="59116" y="7136"/>
                  </a:cubicBezTo>
                  <a:cubicBezTo>
                    <a:pt x="55752" y="7136"/>
                    <a:pt x="52314" y="7136"/>
                    <a:pt x="49467" y="7062"/>
                  </a:cubicBezTo>
                  <a:cubicBezTo>
                    <a:pt x="49134" y="7062"/>
                    <a:pt x="48543" y="6988"/>
                    <a:pt x="47840" y="6951"/>
                  </a:cubicBezTo>
                  <a:cubicBezTo>
                    <a:pt x="47581" y="6914"/>
                    <a:pt x="47249" y="6914"/>
                    <a:pt x="46879" y="6841"/>
                  </a:cubicBezTo>
                  <a:cubicBezTo>
                    <a:pt x="46546" y="6804"/>
                    <a:pt x="46177" y="6804"/>
                    <a:pt x="45807" y="6767"/>
                  </a:cubicBezTo>
                  <a:lnTo>
                    <a:pt x="44698" y="6619"/>
                  </a:lnTo>
                  <a:cubicBezTo>
                    <a:pt x="44328" y="6582"/>
                    <a:pt x="43921" y="6545"/>
                    <a:pt x="43552" y="6434"/>
                  </a:cubicBezTo>
                  <a:cubicBezTo>
                    <a:pt x="43182" y="6397"/>
                    <a:pt x="42775" y="6323"/>
                    <a:pt x="42406" y="6249"/>
                  </a:cubicBezTo>
                  <a:cubicBezTo>
                    <a:pt x="42036" y="6212"/>
                    <a:pt x="41666" y="6064"/>
                    <a:pt x="41296" y="6027"/>
                  </a:cubicBezTo>
                  <a:cubicBezTo>
                    <a:pt x="40927" y="5916"/>
                    <a:pt x="40594" y="5842"/>
                    <a:pt x="40261" y="5731"/>
                  </a:cubicBezTo>
                  <a:cubicBezTo>
                    <a:pt x="39928" y="5620"/>
                    <a:pt x="39670" y="5510"/>
                    <a:pt x="39374" y="5436"/>
                  </a:cubicBezTo>
                  <a:cubicBezTo>
                    <a:pt x="39115" y="5325"/>
                    <a:pt x="38893" y="5177"/>
                    <a:pt x="38635" y="5066"/>
                  </a:cubicBezTo>
                  <a:cubicBezTo>
                    <a:pt x="38450" y="4918"/>
                    <a:pt x="38265" y="4807"/>
                    <a:pt x="38154" y="4696"/>
                  </a:cubicBezTo>
                  <a:cubicBezTo>
                    <a:pt x="38006" y="4585"/>
                    <a:pt x="37895" y="4474"/>
                    <a:pt x="37858" y="4400"/>
                  </a:cubicBezTo>
                  <a:cubicBezTo>
                    <a:pt x="37821" y="4327"/>
                    <a:pt x="37784" y="4290"/>
                    <a:pt x="37784" y="4290"/>
                  </a:cubicBezTo>
                  <a:lnTo>
                    <a:pt x="37784" y="4290"/>
                  </a:lnTo>
                  <a:cubicBezTo>
                    <a:pt x="37784" y="4290"/>
                    <a:pt x="37784" y="4327"/>
                    <a:pt x="37821" y="4400"/>
                  </a:cubicBezTo>
                  <a:cubicBezTo>
                    <a:pt x="37858" y="4511"/>
                    <a:pt x="37969" y="4585"/>
                    <a:pt x="38080" y="4733"/>
                  </a:cubicBezTo>
                  <a:cubicBezTo>
                    <a:pt x="38228" y="4881"/>
                    <a:pt x="38376" y="4955"/>
                    <a:pt x="38598" y="5140"/>
                  </a:cubicBezTo>
                  <a:cubicBezTo>
                    <a:pt x="38782" y="5288"/>
                    <a:pt x="39004" y="5436"/>
                    <a:pt x="39300" y="5584"/>
                  </a:cubicBezTo>
                  <a:cubicBezTo>
                    <a:pt x="39559" y="5694"/>
                    <a:pt x="39855" y="5842"/>
                    <a:pt x="40187" y="5990"/>
                  </a:cubicBezTo>
                  <a:cubicBezTo>
                    <a:pt x="40483" y="6064"/>
                    <a:pt x="40816" y="6212"/>
                    <a:pt x="41185" y="6360"/>
                  </a:cubicBezTo>
                  <a:cubicBezTo>
                    <a:pt x="41555" y="6434"/>
                    <a:pt x="41925" y="6582"/>
                    <a:pt x="42295" y="6656"/>
                  </a:cubicBezTo>
                  <a:cubicBezTo>
                    <a:pt x="42387" y="6656"/>
                    <a:pt x="42454" y="6707"/>
                    <a:pt x="42538" y="6724"/>
                  </a:cubicBezTo>
                  <a:lnTo>
                    <a:pt x="42538" y="6724"/>
                  </a:lnTo>
                  <a:cubicBezTo>
                    <a:pt x="41855" y="6654"/>
                    <a:pt x="41206" y="6617"/>
                    <a:pt x="40557" y="6545"/>
                  </a:cubicBezTo>
                  <a:cubicBezTo>
                    <a:pt x="40187" y="6434"/>
                    <a:pt x="39707" y="6249"/>
                    <a:pt x="39152" y="6064"/>
                  </a:cubicBezTo>
                  <a:cubicBezTo>
                    <a:pt x="38561" y="5842"/>
                    <a:pt x="37858" y="5620"/>
                    <a:pt x="37119" y="5288"/>
                  </a:cubicBezTo>
                  <a:cubicBezTo>
                    <a:pt x="36749" y="5103"/>
                    <a:pt x="36379" y="4918"/>
                    <a:pt x="36047" y="4696"/>
                  </a:cubicBezTo>
                  <a:cubicBezTo>
                    <a:pt x="35936" y="4585"/>
                    <a:pt x="35751" y="4474"/>
                    <a:pt x="35640" y="4327"/>
                  </a:cubicBezTo>
                  <a:cubicBezTo>
                    <a:pt x="35640" y="4290"/>
                    <a:pt x="35603" y="4290"/>
                    <a:pt x="35603" y="4216"/>
                  </a:cubicBezTo>
                  <a:lnTo>
                    <a:pt x="35603" y="4142"/>
                  </a:lnTo>
                  <a:cubicBezTo>
                    <a:pt x="35603" y="4068"/>
                    <a:pt x="35640" y="3994"/>
                    <a:pt x="35677" y="3957"/>
                  </a:cubicBezTo>
                  <a:cubicBezTo>
                    <a:pt x="35862" y="3624"/>
                    <a:pt x="36231" y="3402"/>
                    <a:pt x="36601" y="3217"/>
                  </a:cubicBezTo>
                  <a:cubicBezTo>
                    <a:pt x="36971" y="3033"/>
                    <a:pt x="37341" y="2848"/>
                    <a:pt x="37710" y="2700"/>
                  </a:cubicBezTo>
                  <a:cubicBezTo>
                    <a:pt x="38450" y="2404"/>
                    <a:pt x="39189" y="2182"/>
                    <a:pt x="39818" y="2034"/>
                  </a:cubicBezTo>
                  <a:cubicBezTo>
                    <a:pt x="40446" y="1923"/>
                    <a:pt x="40964" y="1776"/>
                    <a:pt x="41333" y="1739"/>
                  </a:cubicBezTo>
                  <a:lnTo>
                    <a:pt x="41333" y="1739"/>
                  </a:lnTo>
                  <a:cubicBezTo>
                    <a:pt x="40964" y="1776"/>
                    <a:pt x="40409" y="1849"/>
                    <a:pt x="39744" y="1960"/>
                  </a:cubicBezTo>
                  <a:cubicBezTo>
                    <a:pt x="39115" y="2108"/>
                    <a:pt x="38376" y="2219"/>
                    <a:pt x="37599" y="2515"/>
                  </a:cubicBezTo>
                  <a:cubicBezTo>
                    <a:pt x="37230" y="2663"/>
                    <a:pt x="36786" y="2811"/>
                    <a:pt x="36379" y="2959"/>
                  </a:cubicBezTo>
                  <a:cubicBezTo>
                    <a:pt x="36010" y="3143"/>
                    <a:pt x="35603" y="3402"/>
                    <a:pt x="35270" y="3809"/>
                  </a:cubicBezTo>
                  <a:cubicBezTo>
                    <a:pt x="35196" y="3883"/>
                    <a:pt x="35122" y="4031"/>
                    <a:pt x="35122" y="4179"/>
                  </a:cubicBezTo>
                  <a:lnTo>
                    <a:pt x="35122" y="4400"/>
                  </a:lnTo>
                  <a:cubicBezTo>
                    <a:pt x="35122" y="4511"/>
                    <a:pt x="35196" y="4548"/>
                    <a:pt x="35233" y="4622"/>
                  </a:cubicBezTo>
                  <a:cubicBezTo>
                    <a:pt x="35381" y="4881"/>
                    <a:pt x="35566" y="5066"/>
                    <a:pt x="35751" y="5177"/>
                  </a:cubicBezTo>
                  <a:cubicBezTo>
                    <a:pt x="36120" y="5473"/>
                    <a:pt x="36490" y="5694"/>
                    <a:pt x="36860" y="5879"/>
                  </a:cubicBezTo>
                  <a:lnTo>
                    <a:pt x="37969" y="6434"/>
                  </a:lnTo>
                  <a:cubicBezTo>
                    <a:pt x="37821" y="6434"/>
                    <a:pt x="37673" y="6434"/>
                    <a:pt x="37525" y="6397"/>
                  </a:cubicBezTo>
                  <a:cubicBezTo>
                    <a:pt x="37414" y="6397"/>
                    <a:pt x="37267" y="6360"/>
                    <a:pt x="37119" y="6360"/>
                  </a:cubicBezTo>
                  <a:cubicBezTo>
                    <a:pt x="36971" y="6286"/>
                    <a:pt x="36860" y="6286"/>
                    <a:pt x="36675" y="6249"/>
                  </a:cubicBezTo>
                  <a:cubicBezTo>
                    <a:pt x="36527" y="6212"/>
                    <a:pt x="36342" y="6175"/>
                    <a:pt x="36194" y="6175"/>
                  </a:cubicBezTo>
                  <a:cubicBezTo>
                    <a:pt x="36010" y="6101"/>
                    <a:pt x="35862" y="6064"/>
                    <a:pt x="35677" y="6027"/>
                  </a:cubicBezTo>
                  <a:cubicBezTo>
                    <a:pt x="35492" y="5990"/>
                    <a:pt x="35381" y="5879"/>
                    <a:pt x="35233" y="5842"/>
                  </a:cubicBezTo>
                  <a:cubicBezTo>
                    <a:pt x="35085" y="5731"/>
                    <a:pt x="34900" y="5694"/>
                    <a:pt x="34753" y="5620"/>
                  </a:cubicBezTo>
                  <a:cubicBezTo>
                    <a:pt x="34494" y="5473"/>
                    <a:pt x="34198" y="5288"/>
                    <a:pt x="34013" y="5140"/>
                  </a:cubicBezTo>
                  <a:cubicBezTo>
                    <a:pt x="33939" y="5066"/>
                    <a:pt x="33828" y="4992"/>
                    <a:pt x="33754" y="4918"/>
                  </a:cubicBezTo>
                  <a:lnTo>
                    <a:pt x="33570" y="4733"/>
                  </a:lnTo>
                  <a:lnTo>
                    <a:pt x="33570" y="4733"/>
                  </a:lnTo>
                  <a:cubicBezTo>
                    <a:pt x="33606" y="4770"/>
                    <a:pt x="33643" y="4881"/>
                    <a:pt x="33754" y="4955"/>
                  </a:cubicBezTo>
                  <a:cubicBezTo>
                    <a:pt x="33791" y="5066"/>
                    <a:pt x="33902" y="5140"/>
                    <a:pt x="33976" y="5251"/>
                  </a:cubicBezTo>
                  <a:cubicBezTo>
                    <a:pt x="34161" y="5436"/>
                    <a:pt x="34383" y="5657"/>
                    <a:pt x="34679" y="5842"/>
                  </a:cubicBezTo>
                  <a:lnTo>
                    <a:pt x="35085" y="6101"/>
                  </a:lnTo>
                  <a:cubicBezTo>
                    <a:pt x="35122" y="6175"/>
                    <a:pt x="35196" y="6175"/>
                    <a:pt x="35270" y="6212"/>
                  </a:cubicBezTo>
                  <a:cubicBezTo>
                    <a:pt x="30686" y="5805"/>
                    <a:pt x="26027" y="5436"/>
                    <a:pt x="21702" y="5436"/>
                  </a:cubicBezTo>
                  <a:lnTo>
                    <a:pt x="4437" y="5436"/>
                  </a:lnTo>
                  <a:cubicBezTo>
                    <a:pt x="4437" y="5436"/>
                    <a:pt x="4400" y="5362"/>
                    <a:pt x="4400" y="5325"/>
                  </a:cubicBezTo>
                  <a:cubicBezTo>
                    <a:pt x="4400" y="5325"/>
                    <a:pt x="4400" y="5288"/>
                    <a:pt x="4363" y="5288"/>
                  </a:cubicBezTo>
                  <a:lnTo>
                    <a:pt x="15602" y="5066"/>
                  </a:lnTo>
                  <a:lnTo>
                    <a:pt x="4104" y="4770"/>
                  </a:lnTo>
                  <a:lnTo>
                    <a:pt x="4104" y="4733"/>
                  </a:lnTo>
                  <a:cubicBezTo>
                    <a:pt x="4030" y="4585"/>
                    <a:pt x="3993" y="4437"/>
                    <a:pt x="3956" y="4253"/>
                  </a:cubicBezTo>
                  <a:cubicBezTo>
                    <a:pt x="3919" y="3957"/>
                    <a:pt x="3919" y="3587"/>
                    <a:pt x="3919" y="3328"/>
                  </a:cubicBezTo>
                  <a:cubicBezTo>
                    <a:pt x="3956" y="3070"/>
                    <a:pt x="3993" y="2922"/>
                    <a:pt x="3993" y="2922"/>
                  </a:cubicBezTo>
                  <a:lnTo>
                    <a:pt x="3993" y="2922"/>
                  </a:lnTo>
                  <a:cubicBezTo>
                    <a:pt x="3993" y="2922"/>
                    <a:pt x="3919" y="3070"/>
                    <a:pt x="3771" y="3291"/>
                  </a:cubicBezTo>
                  <a:cubicBezTo>
                    <a:pt x="3623" y="3513"/>
                    <a:pt x="3475" y="3883"/>
                    <a:pt x="3438" y="4253"/>
                  </a:cubicBezTo>
                  <a:cubicBezTo>
                    <a:pt x="3401" y="4437"/>
                    <a:pt x="3401" y="4622"/>
                    <a:pt x="3401" y="4881"/>
                  </a:cubicBezTo>
                  <a:lnTo>
                    <a:pt x="3401" y="5140"/>
                  </a:lnTo>
                  <a:cubicBezTo>
                    <a:pt x="3401" y="5251"/>
                    <a:pt x="3401" y="5325"/>
                    <a:pt x="3438" y="5362"/>
                  </a:cubicBezTo>
                  <a:cubicBezTo>
                    <a:pt x="3438" y="5473"/>
                    <a:pt x="3475" y="5547"/>
                    <a:pt x="3475" y="5657"/>
                  </a:cubicBezTo>
                  <a:cubicBezTo>
                    <a:pt x="3180" y="5842"/>
                    <a:pt x="2699" y="6101"/>
                    <a:pt x="1664" y="6101"/>
                  </a:cubicBezTo>
                  <a:lnTo>
                    <a:pt x="1627" y="6101"/>
                  </a:lnTo>
                  <a:cubicBezTo>
                    <a:pt x="1627" y="6064"/>
                    <a:pt x="1590" y="6027"/>
                    <a:pt x="1590" y="5990"/>
                  </a:cubicBezTo>
                  <a:lnTo>
                    <a:pt x="1442" y="5694"/>
                  </a:lnTo>
                  <a:cubicBezTo>
                    <a:pt x="1405" y="5620"/>
                    <a:pt x="1368" y="5473"/>
                    <a:pt x="1368" y="5362"/>
                  </a:cubicBezTo>
                  <a:cubicBezTo>
                    <a:pt x="1331" y="5251"/>
                    <a:pt x="1331" y="5140"/>
                    <a:pt x="1257" y="4992"/>
                  </a:cubicBezTo>
                  <a:cubicBezTo>
                    <a:pt x="1220" y="4881"/>
                    <a:pt x="1220" y="4733"/>
                    <a:pt x="1183" y="4622"/>
                  </a:cubicBezTo>
                  <a:cubicBezTo>
                    <a:pt x="1146" y="4511"/>
                    <a:pt x="1146" y="4363"/>
                    <a:pt x="1146" y="4253"/>
                  </a:cubicBezTo>
                  <a:lnTo>
                    <a:pt x="1146" y="3883"/>
                  </a:lnTo>
                  <a:cubicBezTo>
                    <a:pt x="1146" y="3661"/>
                    <a:pt x="1183" y="3439"/>
                    <a:pt x="1183" y="3217"/>
                  </a:cubicBezTo>
                  <a:cubicBezTo>
                    <a:pt x="1257" y="2811"/>
                    <a:pt x="1368" y="2552"/>
                    <a:pt x="1368" y="2552"/>
                  </a:cubicBezTo>
                  <a:lnTo>
                    <a:pt x="1368" y="2552"/>
                  </a:lnTo>
                  <a:cubicBezTo>
                    <a:pt x="1368" y="2552"/>
                    <a:pt x="1220" y="2811"/>
                    <a:pt x="1072" y="3143"/>
                  </a:cubicBezTo>
                  <a:cubicBezTo>
                    <a:pt x="1035" y="3328"/>
                    <a:pt x="998" y="3587"/>
                    <a:pt x="961" y="3846"/>
                  </a:cubicBezTo>
                  <a:cubicBezTo>
                    <a:pt x="961" y="3994"/>
                    <a:pt x="887" y="4142"/>
                    <a:pt x="887" y="4253"/>
                  </a:cubicBezTo>
                  <a:lnTo>
                    <a:pt x="887" y="4696"/>
                  </a:lnTo>
                  <a:cubicBezTo>
                    <a:pt x="887" y="4807"/>
                    <a:pt x="887" y="4955"/>
                    <a:pt x="961" y="5103"/>
                  </a:cubicBezTo>
                  <a:cubicBezTo>
                    <a:pt x="961" y="5251"/>
                    <a:pt x="998" y="5362"/>
                    <a:pt x="998" y="5510"/>
                  </a:cubicBezTo>
                  <a:cubicBezTo>
                    <a:pt x="1035" y="5657"/>
                    <a:pt x="1035" y="5731"/>
                    <a:pt x="1072" y="5879"/>
                  </a:cubicBezTo>
                  <a:cubicBezTo>
                    <a:pt x="1072" y="5903"/>
                    <a:pt x="1072" y="5943"/>
                    <a:pt x="1093" y="5978"/>
                  </a:cubicBezTo>
                  <a:lnTo>
                    <a:pt x="1093" y="5978"/>
                  </a:lnTo>
                  <a:cubicBezTo>
                    <a:pt x="663" y="5550"/>
                    <a:pt x="627" y="4686"/>
                    <a:pt x="592" y="4437"/>
                  </a:cubicBezTo>
                  <a:lnTo>
                    <a:pt x="592" y="4400"/>
                  </a:lnTo>
                  <a:cubicBezTo>
                    <a:pt x="592" y="2700"/>
                    <a:pt x="1220" y="1923"/>
                    <a:pt x="2625" y="1923"/>
                  </a:cubicBezTo>
                  <a:cubicBezTo>
                    <a:pt x="3993" y="1923"/>
                    <a:pt x="4178" y="2737"/>
                    <a:pt x="4178" y="2737"/>
                  </a:cubicBezTo>
                  <a:lnTo>
                    <a:pt x="21702" y="2737"/>
                  </a:lnTo>
                  <a:cubicBezTo>
                    <a:pt x="30760" y="2737"/>
                    <a:pt x="41112" y="1110"/>
                    <a:pt x="49504" y="925"/>
                  </a:cubicBezTo>
                  <a:close/>
                  <a:moveTo>
                    <a:pt x="59116" y="1"/>
                  </a:moveTo>
                  <a:cubicBezTo>
                    <a:pt x="55234" y="1"/>
                    <a:pt x="52055" y="75"/>
                    <a:pt x="49578" y="112"/>
                  </a:cubicBezTo>
                  <a:cubicBezTo>
                    <a:pt x="45733" y="186"/>
                    <a:pt x="41555" y="555"/>
                    <a:pt x="37230" y="999"/>
                  </a:cubicBezTo>
                  <a:cubicBezTo>
                    <a:pt x="32054" y="1443"/>
                    <a:pt x="26693" y="1960"/>
                    <a:pt x="21776" y="1960"/>
                  </a:cubicBezTo>
                  <a:lnTo>
                    <a:pt x="4621" y="1960"/>
                  </a:lnTo>
                  <a:cubicBezTo>
                    <a:pt x="4363" y="1554"/>
                    <a:pt x="3771" y="1110"/>
                    <a:pt x="2699" y="1110"/>
                  </a:cubicBezTo>
                  <a:cubicBezTo>
                    <a:pt x="1442" y="1110"/>
                    <a:pt x="0" y="1702"/>
                    <a:pt x="0" y="4253"/>
                  </a:cubicBezTo>
                  <a:cubicBezTo>
                    <a:pt x="0" y="6841"/>
                    <a:pt x="1479" y="7395"/>
                    <a:pt x="2699" y="7395"/>
                  </a:cubicBezTo>
                  <a:cubicBezTo>
                    <a:pt x="3771" y="7395"/>
                    <a:pt x="4363" y="6988"/>
                    <a:pt x="4621" y="6582"/>
                  </a:cubicBezTo>
                  <a:lnTo>
                    <a:pt x="21776" y="6582"/>
                  </a:lnTo>
                  <a:cubicBezTo>
                    <a:pt x="26730" y="6582"/>
                    <a:pt x="32054" y="7099"/>
                    <a:pt x="37230" y="7543"/>
                  </a:cubicBezTo>
                  <a:cubicBezTo>
                    <a:pt x="41629" y="7950"/>
                    <a:pt x="45733" y="8356"/>
                    <a:pt x="49578" y="8430"/>
                  </a:cubicBezTo>
                  <a:cubicBezTo>
                    <a:pt x="52055" y="8467"/>
                    <a:pt x="55308" y="8504"/>
                    <a:pt x="59116" y="8504"/>
                  </a:cubicBezTo>
                  <a:cubicBezTo>
                    <a:pt x="64070" y="8504"/>
                    <a:pt x="68840" y="8467"/>
                    <a:pt x="71391" y="8430"/>
                  </a:cubicBezTo>
                  <a:lnTo>
                    <a:pt x="73128" y="8430"/>
                  </a:lnTo>
                  <a:cubicBezTo>
                    <a:pt x="75272" y="8430"/>
                    <a:pt x="75827" y="5842"/>
                    <a:pt x="75827" y="4327"/>
                  </a:cubicBezTo>
                  <a:cubicBezTo>
                    <a:pt x="75790" y="2700"/>
                    <a:pt x="75236" y="112"/>
                    <a:pt x="73128" y="112"/>
                  </a:cubicBezTo>
                  <a:lnTo>
                    <a:pt x="71317" y="112"/>
                  </a:lnTo>
                  <a:cubicBezTo>
                    <a:pt x="68766" y="75"/>
                    <a:pt x="64033" y="1"/>
                    <a:pt x="5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214883" y="327632"/>
              <a:ext cx="485228" cy="50130"/>
            </a:xfrm>
            <a:custGeom>
              <a:rect b="b" l="l" r="r" t="t"/>
              <a:pathLst>
                <a:path extrusionOk="0" h="2330" w="22553">
                  <a:moveTo>
                    <a:pt x="13236" y="1"/>
                  </a:moveTo>
                  <a:cubicBezTo>
                    <a:pt x="12533" y="1"/>
                    <a:pt x="11794" y="1"/>
                    <a:pt x="11054" y="38"/>
                  </a:cubicBezTo>
                  <a:cubicBezTo>
                    <a:pt x="10315" y="75"/>
                    <a:pt x="9612" y="75"/>
                    <a:pt x="8873" y="149"/>
                  </a:cubicBezTo>
                  <a:lnTo>
                    <a:pt x="6803" y="260"/>
                  </a:lnTo>
                  <a:cubicBezTo>
                    <a:pt x="5435" y="407"/>
                    <a:pt x="4215" y="555"/>
                    <a:pt x="3143" y="740"/>
                  </a:cubicBezTo>
                  <a:cubicBezTo>
                    <a:pt x="2070" y="925"/>
                    <a:pt x="1183" y="1184"/>
                    <a:pt x="629" y="1517"/>
                  </a:cubicBezTo>
                  <a:cubicBezTo>
                    <a:pt x="370" y="1665"/>
                    <a:pt x="185" y="1849"/>
                    <a:pt x="74" y="2034"/>
                  </a:cubicBezTo>
                  <a:cubicBezTo>
                    <a:pt x="0" y="2182"/>
                    <a:pt x="37" y="2330"/>
                    <a:pt x="37" y="2330"/>
                  </a:cubicBezTo>
                  <a:cubicBezTo>
                    <a:pt x="37" y="2330"/>
                    <a:pt x="37" y="2219"/>
                    <a:pt x="148" y="2071"/>
                  </a:cubicBezTo>
                  <a:cubicBezTo>
                    <a:pt x="222" y="1960"/>
                    <a:pt x="407" y="1812"/>
                    <a:pt x="702" y="1665"/>
                  </a:cubicBezTo>
                  <a:cubicBezTo>
                    <a:pt x="1257" y="1406"/>
                    <a:pt x="2144" y="1221"/>
                    <a:pt x="3180" y="1073"/>
                  </a:cubicBezTo>
                  <a:cubicBezTo>
                    <a:pt x="4252" y="925"/>
                    <a:pt x="5509" y="851"/>
                    <a:pt x="6840" y="740"/>
                  </a:cubicBezTo>
                  <a:cubicBezTo>
                    <a:pt x="7542" y="703"/>
                    <a:pt x="8245" y="703"/>
                    <a:pt x="8910" y="629"/>
                  </a:cubicBezTo>
                  <a:cubicBezTo>
                    <a:pt x="9612" y="592"/>
                    <a:pt x="10352" y="592"/>
                    <a:pt x="11054" y="555"/>
                  </a:cubicBezTo>
                  <a:cubicBezTo>
                    <a:pt x="11794" y="518"/>
                    <a:pt x="12496" y="518"/>
                    <a:pt x="13162" y="518"/>
                  </a:cubicBezTo>
                  <a:cubicBezTo>
                    <a:pt x="13864" y="518"/>
                    <a:pt x="14567" y="444"/>
                    <a:pt x="15269" y="444"/>
                  </a:cubicBezTo>
                  <a:cubicBezTo>
                    <a:pt x="16600" y="444"/>
                    <a:pt x="17857" y="407"/>
                    <a:pt x="18966" y="407"/>
                  </a:cubicBezTo>
                  <a:cubicBezTo>
                    <a:pt x="21110" y="371"/>
                    <a:pt x="22552" y="334"/>
                    <a:pt x="22552" y="334"/>
                  </a:cubicBezTo>
                  <a:cubicBezTo>
                    <a:pt x="22552" y="334"/>
                    <a:pt x="22182" y="260"/>
                    <a:pt x="21591" y="223"/>
                  </a:cubicBezTo>
                  <a:cubicBezTo>
                    <a:pt x="20962" y="186"/>
                    <a:pt x="20038" y="149"/>
                    <a:pt x="19003" y="75"/>
                  </a:cubicBezTo>
                  <a:cubicBezTo>
                    <a:pt x="17931" y="38"/>
                    <a:pt x="16637" y="1"/>
                    <a:pt x="15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240336" y="416726"/>
              <a:ext cx="393746" cy="14351"/>
            </a:xfrm>
            <a:custGeom>
              <a:rect b="b" l="l" r="r" t="t"/>
              <a:pathLst>
                <a:path extrusionOk="0" h="667" w="18301">
                  <a:moveTo>
                    <a:pt x="0" y="1"/>
                  </a:moveTo>
                  <a:cubicBezTo>
                    <a:pt x="0" y="1"/>
                    <a:pt x="296" y="74"/>
                    <a:pt x="813" y="74"/>
                  </a:cubicBezTo>
                  <a:cubicBezTo>
                    <a:pt x="1331" y="111"/>
                    <a:pt x="1997" y="148"/>
                    <a:pt x="2884" y="185"/>
                  </a:cubicBezTo>
                  <a:cubicBezTo>
                    <a:pt x="3771" y="259"/>
                    <a:pt x="4732" y="333"/>
                    <a:pt x="5805" y="370"/>
                  </a:cubicBezTo>
                  <a:cubicBezTo>
                    <a:pt x="6840" y="444"/>
                    <a:pt x="8023" y="481"/>
                    <a:pt x="9169" y="518"/>
                  </a:cubicBezTo>
                  <a:cubicBezTo>
                    <a:pt x="10315" y="555"/>
                    <a:pt x="11424" y="629"/>
                    <a:pt x="12533" y="629"/>
                  </a:cubicBezTo>
                  <a:cubicBezTo>
                    <a:pt x="13605" y="666"/>
                    <a:pt x="14604" y="666"/>
                    <a:pt x="15454" y="666"/>
                  </a:cubicBezTo>
                  <a:lnTo>
                    <a:pt x="18301" y="666"/>
                  </a:lnTo>
                  <a:cubicBezTo>
                    <a:pt x="18301" y="666"/>
                    <a:pt x="18042" y="629"/>
                    <a:pt x="17524" y="629"/>
                  </a:cubicBezTo>
                  <a:cubicBezTo>
                    <a:pt x="17007" y="555"/>
                    <a:pt x="16341" y="518"/>
                    <a:pt x="15454" y="481"/>
                  </a:cubicBezTo>
                  <a:cubicBezTo>
                    <a:pt x="14567" y="444"/>
                    <a:pt x="13605" y="333"/>
                    <a:pt x="12533" y="296"/>
                  </a:cubicBezTo>
                  <a:cubicBezTo>
                    <a:pt x="11461" y="259"/>
                    <a:pt x="10315" y="185"/>
                    <a:pt x="9169" y="148"/>
                  </a:cubicBezTo>
                  <a:cubicBezTo>
                    <a:pt x="8023" y="111"/>
                    <a:pt x="6840" y="74"/>
                    <a:pt x="5805" y="74"/>
                  </a:cubicBezTo>
                  <a:cubicBezTo>
                    <a:pt x="4732" y="1"/>
                    <a:pt x="3697" y="1"/>
                    <a:pt x="2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-752367" y="358657"/>
              <a:ext cx="163084" cy="36619"/>
            </a:xfrm>
            <a:custGeom>
              <a:rect b="b" l="l" r="r" t="t"/>
              <a:pathLst>
                <a:path extrusionOk="0" h="1702" w="7580">
                  <a:moveTo>
                    <a:pt x="1" y="1"/>
                  </a:moveTo>
                  <a:cubicBezTo>
                    <a:pt x="1" y="1"/>
                    <a:pt x="740" y="38"/>
                    <a:pt x="1775" y="112"/>
                  </a:cubicBezTo>
                  <a:cubicBezTo>
                    <a:pt x="2330" y="186"/>
                    <a:pt x="2958" y="223"/>
                    <a:pt x="3624" y="259"/>
                  </a:cubicBezTo>
                  <a:cubicBezTo>
                    <a:pt x="4289" y="296"/>
                    <a:pt x="5029" y="370"/>
                    <a:pt x="5731" y="444"/>
                  </a:cubicBezTo>
                  <a:cubicBezTo>
                    <a:pt x="6101" y="481"/>
                    <a:pt x="6397" y="555"/>
                    <a:pt x="6766" y="629"/>
                  </a:cubicBezTo>
                  <a:cubicBezTo>
                    <a:pt x="6951" y="666"/>
                    <a:pt x="7099" y="740"/>
                    <a:pt x="7247" y="777"/>
                  </a:cubicBezTo>
                  <a:cubicBezTo>
                    <a:pt x="7284" y="777"/>
                    <a:pt x="7284" y="814"/>
                    <a:pt x="7284" y="814"/>
                  </a:cubicBezTo>
                  <a:lnTo>
                    <a:pt x="7284" y="851"/>
                  </a:lnTo>
                  <a:cubicBezTo>
                    <a:pt x="7284" y="925"/>
                    <a:pt x="7247" y="962"/>
                    <a:pt x="7210" y="999"/>
                  </a:cubicBezTo>
                  <a:cubicBezTo>
                    <a:pt x="6951" y="1147"/>
                    <a:pt x="6655" y="1221"/>
                    <a:pt x="6323" y="1332"/>
                  </a:cubicBezTo>
                  <a:cubicBezTo>
                    <a:pt x="6027" y="1369"/>
                    <a:pt x="5731" y="1480"/>
                    <a:pt x="5472" y="1480"/>
                  </a:cubicBezTo>
                  <a:cubicBezTo>
                    <a:pt x="4992" y="1553"/>
                    <a:pt x="4511" y="1590"/>
                    <a:pt x="4178" y="1664"/>
                  </a:cubicBezTo>
                  <a:cubicBezTo>
                    <a:pt x="3883" y="1701"/>
                    <a:pt x="3698" y="1701"/>
                    <a:pt x="3698" y="1701"/>
                  </a:cubicBezTo>
                  <a:lnTo>
                    <a:pt x="4178" y="1701"/>
                  </a:lnTo>
                  <a:cubicBezTo>
                    <a:pt x="4511" y="1701"/>
                    <a:pt x="4992" y="1701"/>
                    <a:pt x="5472" y="1664"/>
                  </a:cubicBezTo>
                  <a:cubicBezTo>
                    <a:pt x="5768" y="1590"/>
                    <a:pt x="6027" y="1590"/>
                    <a:pt x="6360" y="1516"/>
                  </a:cubicBezTo>
                  <a:cubicBezTo>
                    <a:pt x="6692" y="1480"/>
                    <a:pt x="7025" y="1406"/>
                    <a:pt x="7321" y="1184"/>
                  </a:cubicBezTo>
                  <a:cubicBezTo>
                    <a:pt x="7395" y="1147"/>
                    <a:pt x="7432" y="1147"/>
                    <a:pt x="7469" y="1110"/>
                  </a:cubicBezTo>
                  <a:cubicBezTo>
                    <a:pt x="7506" y="1036"/>
                    <a:pt x="7580" y="962"/>
                    <a:pt x="7580" y="925"/>
                  </a:cubicBezTo>
                  <a:lnTo>
                    <a:pt x="7580" y="851"/>
                  </a:lnTo>
                  <a:cubicBezTo>
                    <a:pt x="7506" y="851"/>
                    <a:pt x="7506" y="851"/>
                    <a:pt x="7506" y="814"/>
                  </a:cubicBezTo>
                  <a:cubicBezTo>
                    <a:pt x="7506" y="777"/>
                    <a:pt x="7469" y="740"/>
                    <a:pt x="7469" y="740"/>
                  </a:cubicBezTo>
                  <a:lnTo>
                    <a:pt x="7321" y="592"/>
                  </a:lnTo>
                  <a:cubicBezTo>
                    <a:pt x="7136" y="481"/>
                    <a:pt x="6951" y="444"/>
                    <a:pt x="6840" y="407"/>
                  </a:cubicBezTo>
                  <a:cubicBezTo>
                    <a:pt x="6471" y="296"/>
                    <a:pt x="6138" y="259"/>
                    <a:pt x="5768" y="223"/>
                  </a:cubicBezTo>
                  <a:cubicBezTo>
                    <a:pt x="5029" y="112"/>
                    <a:pt x="4326" y="75"/>
                    <a:pt x="3624" y="38"/>
                  </a:cubicBezTo>
                  <a:cubicBezTo>
                    <a:pt x="2958" y="1"/>
                    <a:pt x="2330" y="1"/>
                    <a:pt x="1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-575771" y="343554"/>
              <a:ext cx="491596" cy="27862"/>
            </a:xfrm>
            <a:custGeom>
              <a:rect b="b" l="l" r="r" t="t"/>
              <a:pathLst>
                <a:path extrusionOk="0" h="1295" w="22849">
                  <a:moveTo>
                    <a:pt x="22848" y="0"/>
                  </a:moveTo>
                  <a:lnTo>
                    <a:pt x="22848" y="0"/>
                  </a:lnTo>
                  <a:cubicBezTo>
                    <a:pt x="22848" y="0"/>
                    <a:pt x="22478" y="37"/>
                    <a:pt x="21850" y="148"/>
                  </a:cubicBezTo>
                  <a:cubicBezTo>
                    <a:pt x="21665" y="185"/>
                    <a:pt x="21554" y="185"/>
                    <a:pt x="21369" y="222"/>
                  </a:cubicBezTo>
                  <a:cubicBezTo>
                    <a:pt x="21184" y="222"/>
                    <a:pt x="21000" y="259"/>
                    <a:pt x="20741" y="259"/>
                  </a:cubicBezTo>
                  <a:cubicBezTo>
                    <a:pt x="20519" y="333"/>
                    <a:pt x="20297" y="333"/>
                    <a:pt x="20075" y="370"/>
                  </a:cubicBezTo>
                  <a:cubicBezTo>
                    <a:pt x="19816" y="407"/>
                    <a:pt x="19558" y="407"/>
                    <a:pt x="19262" y="481"/>
                  </a:cubicBezTo>
                  <a:cubicBezTo>
                    <a:pt x="18707" y="518"/>
                    <a:pt x="18153" y="555"/>
                    <a:pt x="17561" y="592"/>
                  </a:cubicBezTo>
                  <a:cubicBezTo>
                    <a:pt x="16970" y="666"/>
                    <a:pt x="16304" y="703"/>
                    <a:pt x="15639" y="703"/>
                  </a:cubicBezTo>
                  <a:cubicBezTo>
                    <a:pt x="14271" y="740"/>
                    <a:pt x="12866" y="814"/>
                    <a:pt x="11424" y="814"/>
                  </a:cubicBezTo>
                  <a:cubicBezTo>
                    <a:pt x="10722" y="888"/>
                    <a:pt x="9982" y="888"/>
                    <a:pt x="9280" y="888"/>
                  </a:cubicBezTo>
                  <a:cubicBezTo>
                    <a:pt x="8614" y="888"/>
                    <a:pt x="7912" y="888"/>
                    <a:pt x="7209" y="925"/>
                  </a:cubicBezTo>
                  <a:cubicBezTo>
                    <a:pt x="5878" y="925"/>
                    <a:pt x="4621" y="961"/>
                    <a:pt x="3549" y="961"/>
                  </a:cubicBezTo>
                  <a:lnTo>
                    <a:pt x="0" y="961"/>
                  </a:lnTo>
                  <a:cubicBezTo>
                    <a:pt x="0" y="961"/>
                    <a:pt x="370" y="1035"/>
                    <a:pt x="961" y="1072"/>
                  </a:cubicBezTo>
                  <a:cubicBezTo>
                    <a:pt x="1627" y="1109"/>
                    <a:pt x="2514" y="1146"/>
                    <a:pt x="3549" y="1220"/>
                  </a:cubicBezTo>
                  <a:cubicBezTo>
                    <a:pt x="4104" y="1220"/>
                    <a:pt x="4658" y="1257"/>
                    <a:pt x="5324" y="1257"/>
                  </a:cubicBezTo>
                  <a:cubicBezTo>
                    <a:pt x="5915" y="1257"/>
                    <a:pt x="6581" y="1294"/>
                    <a:pt x="7246" y="1294"/>
                  </a:cubicBezTo>
                  <a:lnTo>
                    <a:pt x="9354" y="1294"/>
                  </a:lnTo>
                  <a:cubicBezTo>
                    <a:pt x="10019" y="1294"/>
                    <a:pt x="10759" y="1294"/>
                    <a:pt x="11461" y="1257"/>
                  </a:cubicBezTo>
                  <a:cubicBezTo>
                    <a:pt x="12200" y="1257"/>
                    <a:pt x="12903" y="1220"/>
                    <a:pt x="13605" y="1146"/>
                  </a:cubicBezTo>
                  <a:cubicBezTo>
                    <a:pt x="14271" y="1146"/>
                    <a:pt x="14973" y="1072"/>
                    <a:pt x="15676" y="1035"/>
                  </a:cubicBezTo>
                  <a:cubicBezTo>
                    <a:pt x="16378" y="961"/>
                    <a:pt x="17007" y="888"/>
                    <a:pt x="17598" y="851"/>
                  </a:cubicBezTo>
                  <a:cubicBezTo>
                    <a:pt x="18227" y="777"/>
                    <a:pt x="18818" y="703"/>
                    <a:pt x="19336" y="666"/>
                  </a:cubicBezTo>
                  <a:cubicBezTo>
                    <a:pt x="19890" y="592"/>
                    <a:pt x="20334" y="518"/>
                    <a:pt x="20741" y="407"/>
                  </a:cubicBezTo>
                  <a:cubicBezTo>
                    <a:pt x="21000" y="370"/>
                    <a:pt x="21184" y="333"/>
                    <a:pt x="21369" y="333"/>
                  </a:cubicBezTo>
                  <a:cubicBezTo>
                    <a:pt x="21554" y="296"/>
                    <a:pt x="21739" y="222"/>
                    <a:pt x="21850" y="222"/>
                  </a:cubicBezTo>
                  <a:cubicBezTo>
                    <a:pt x="22478" y="111"/>
                    <a:pt x="22848" y="0"/>
                    <a:pt x="22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-584528" y="391274"/>
              <a:ext cx="425567" cy="27066"/>
            </a:xfrm>
            <a:custGeom>
              <a:rect b="b" l="l" r="r" t="t"/>
              <a:pathLst>
                <a:path extrusionOk="0" h="1258" w="19780">
                  <a:moveTo>
                    <a:pt x="6285" y="0"/>
                  </a:moveTo>
                  <a:cubicBezTo>
                    <a:pt x="5139" y="0"/>
                    <a:pt x="4030" y="37"/>
                    <a:pt x="3106" y="111"/>
                  </a:cubicBezTo>
                  <a:cubicBezTo>
                    <a:pt x="2182" y="148"/>
                    <a:pt x="1368" y="185"/>
                    <a:pt x="814" y="185"/>
                  </a:cubicBezTo>
                  <a:cubicBezTo>
                    <a:pt x="259" y="222"/>
                    <a:pt x="0" y="222"/>
                    <a:pt x="0" y="222"/>
                  </a:cubicBezTo>
                  <a:cubicBezTo>
                    <a:pt x="0" y="222"/>
                    <a:pt x="1257" y="296"/>
                    <a:pt x="3106" y="333"/>
                  </a:cubicBezTo>
                  <a:cubicBezTo>
                    <a:pt x="4030" y="333"/>
                    <a:pt x="5139" y="370"/>
                    <a:pt x="6285" y="370"/>
                  </a:cubicBezTo>
                  <a:cubicBezTo>
                    <a:pt x="7432" y="407"/>
                    <a:pt x="8689" y="407"/>
                    <a:pt x="9946" y="481"/>
                  </a:cubicBezTo>
                  <a:cubicBezTo>
                    <a:pt x="10537" y="481"/>
                    <a:pt x="11166" y="518"/>
                    <a:pt x="11794" y="518"/>
                  </a:cubicBezTo>
                  <a:cubicBezTo>
                    <a:pt x="12386" y="555"/>
                    <a:pt x="12977" y="555"/>
                    <a:pt x="13569" y="592"/>
                  </a:cubicBezTo>
                  <a:cubicBezTo>
                    <a:pt x="14197" y="666"/>
                    <a:pt x="14752" y="666"/>
                    <a:pt x="15232" y="703"/>
                  </a:cubicBezTo>
                  <a:cubicBezTo>
                    <a:pt x="15750" y="740"/>
                    <a:pt x="16268" y="740"/>
                    <a:pt x="16711" y="777"/>
                  </a:cubicBezTo>
                  <a:cubicBezTo>
                    <a:pt x="17192" y="851"/>
                    <a:pt x="17599" y="888"/>
                    <a:pt x="17968" y="925"/>
                  </a:cubicBezTo>
                  <a:cubicBezTo>
                    <a:pt x="18338" y="962"/>
                    <a:pt x="18671" y="1036"/>
                    <a:pt x="18929" y="1073"/>
                  </a:cubicBezTo>
                  <a:cubicBezTo>
                    <a:pt x="19447" y="1147"/>
                    <a:pt x="19780" y="1257"/>
                    <a:pt x="19780" y="1257"/>
                  </a:cubicBezTo>
                  <a:cubicBezTo>
                    <a:pt x="19780" y="1257"/>
                    <a:pt x="19484" y="1147"/>
                    <a:pt x="18929" y="1036"/>
                  </a:cubicBezTo>
                  <a:cubicBezTo>
                    <a:pt x="18671" y="925"/>
                    <a:pt x="18338" y="888"/>
                    <a:pt x="17968" y="777"/>
                  </a:cubicBezTo>
                  <a:cubicBezTo>
                    <a:pt x="17599" y="703"/>
                    <a:pt x="17192" y="629"/>
                    <a:pt x="16711" y="555"/>
                  </a:cubicBezTo>
                  <a:cubicBezTo>
                    <a:pt x="16268" y="444"/>
                    <a:pt x="15750" y="407"/>
                    <a:pt x="15232" y="370"/>
                  </a:cubicBezTo>
                  <a:cubicBezTo>
                    <a:pt x="14752" y="333"/>
                    <a:pt x="14123" y="259"/>
                    <a:pt x="13569" y="222"/>
                  </a:cubicBezTo>
                  <a:cubicBezTo>
                    <a:pt x="12423" y="148"/>
                    <a:pt x="11166" y="111"/>
                    <a:pt x="9946" y="37"/>
                  </a:cubicBezTo>
                  <a:cubicBezTo>
                    <a:pt x="8689" y="0"/>
                    <a:pt x="7432" y="0"/>
                    <a:pt x="6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25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43" name="Google Shape;543;p25"/>
          <p:cNvSpPr txBox="1"/>
          <p:nvPr>
            <p:ph idx="1" type="subTitle"/>
          </p:nvPr>
        </p:nvSpPr>
        <p:spPr>
          <a:xfrm>
            <a:off x="1112605" y="2277680"/>
            <a:ext cx="1975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44" name="Google Shape;544;p25"/>
          <p:cNvSpPr txBox="1"/>
          <p:nvPr>
            <p:ph idx="2" type="subTitle"/>
          </p:nvPr>
        </p:nvSpPr>
        <p:spPr>
          <a:xfrm>
            <a:off x="3582450" y="2277680"/>
            <a:ext cx="1975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45" name="Google Shape;545;p25"/>
          <p:cNvSpPr txBox="1"/>
          <p:nvPr>
            <p:ph idx="3" type="subTitle"/>
          </p:nvPr>
        </p:nvSpPr>
        <p:spPr>
          <a:xfrm>
            <a:off x="1112605" y="3939680"/>
            <a:ext cx="1975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46" name="Google Shape;546;p25"/>
          <p:cNvSpPr txBox="1"/>
          <p:nvPr>
            <p:ph idx="4" type="subTitle"/>
          </p:nvPr>
        </p:nvSpPr>
        <p:spPr>
          <a:xfrm>
            <a:off x="3582450" y="3939680"/>
            <a:ext cx="1975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47" name="Google Shape;547;p25"/>
          <p:cNvSpPr txBox="1"/>
          <p:nvPr>
            <p:ph idx="5" type="subTitle"/>
          </p:nvPr>
        </p:nvSpPr>
        <p:spPr>
          <a:xfrm>
            <a:off x="6052295" y="2277680"/>
            <a:ext cx="1975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48" name="Google Shape;548;p25"/>
          <p:cNvSpPr txBox="1"/>
          <p:nvPr>
            <p:ph idx="6" type="subTitle"/>
          </p:nvPr>
        </p:nvSpPr>
        <p:spPr>
          <a:xfrm>
            <a:off x="6052295" y="3939680"/>
            <a:ext cx="1975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49" name="Google Shape;549;p25"/>
          <p:cNvSpPr txBox="1"/>
          <p:nvPr>
            <p:ph idx="7" type="subTitle"/>
          </p:nvPr>
        </p:nvSpPr>
        <p:spPr>
          <a:xfrm>
            <a:off x="1111105" y="2016186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50" name="Google Shape;550;p25"/>
          <p:cNvSpPr txBox="1"/>
          <p:nvPr>
            <p:ph idx="8" type="subTitle"/>
          </p:nvPr>
        </p:nvSpPr>
        <p:spPr>
          <a:xfrm>
            <a:off x="3580950" y="2016186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51" name="Google Shape;551;p25"/>
          <p:cNvSpPr txBox="1"/>
          <p:nvPr>
            <p:ph idx="9" type="subTitle"/>
          </p:nvPr>
        </p:nvSpPr>
        <p:spPr>
          <a:xfrm>
            <a:off x="6050795" y="2016186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52" name="Google Shape;552;p25"/>
          <p:cNvSpPr txBox="1"/>
          <p:nvPr>
            <p:ph idx="13" type="subTitle"/>
          </p:nvPr>
        </p:nvSpPr>
        <p:spPr>
          <a:xfrm>
            <a:off x="1111105" y="3677049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53" name="Google Shape;553;p25"/>
          <p:cNvSpPr txBox="1"/>
          <p:nvPr>
            <p:ph idx="14" type="subTitle"/>
          </p:nvPr>
        </p:nvSpPr>
        <p:spPr>
          <a:xfrm>
            <a:off x="3580950" y="3677049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54" name="Google Shape;554;p25"/>
          <p:cNvSpPr txBox="1"/>
          <p:nvPr>
            <p:ph idx="15" type="subTitle"/>
          </p:nvPr>
        </p:nvSpPr>
        <p:spPr>
          <a:xfrm>
            <a:off x="6050795" y="3677049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55" name="Google Shape;555;p25"/>
          <p:cNvSpPr/>
          <p:nvPr/>
        </p:nvSpPr>
        <p:spPr>
          <a:xfrm rot="941298">
            <a:off x="8273760" y="321276"/>
            <a:ext cx="589175" cy="820193"/>
          </a:xfrm>
          <a:custGeom>
            <a:rect b="b" l="l" r="r" t="t"/>
            <a:pathLst>
              <a:path extrusionOk="0" h="49616" w="35641">
                <a:moveTo>
                  <a:pt x="31980" y="2515"/>
                </a:moveTo>
                <a:cubicBezTo>
                  <a:pt x="32054" y="2515"/>
                  <a:pt x="32165" y="2515"/>
                  <a:pt x="32239" y="2552"/>
                </a:cubicBezTo>
                <a:cubicBezTo>
                  <a:pt x="32424" y="2552"/>
                  <a:pt x="32609" y="2626"/>
                  <a:pt x="32756" y="2700"/>
                </a:cubicBezTo>
                <a:cubicBezTo>
                  <a:pt x="32941" y="2737"/>
                  <a:pt x="33089" y="2811"/>
                  <a:pt x="33200" y="2885"/>
                </a:cubicBezTo>
                <a:cubicBezTo>
                  <a:pt x="33348" y="2922"/>
                  <a:pt x="33496" y="2996"/>
                  <a:pt x="33570" y="3106"/>
                </a:cubicBezTo>
                <a:cubicBezTo>
                  <a:pt x="33681" y="3180"/>
                  <a:pt x="33829" y="3254"/>
                  <a:pt x="33866" y="3328"/>
                </a:cubicBezTo>
                <a:cubicBezTo>
                  <a:pt x="33940" y="3439"/>
                  <a:pt x="34013" y="3476"/>
                  <a:pt x="34050" y="3550"/>
                </a:cubicBezTo>
                <a:cubicBezTo>
                  <a:pt x="34124" y="3698"/>
                  <a:pt x="34198" y="3735"/>
                  <a:pt x="34198" y="3735"/>
                </a:cubicBezTo>
                <a:cubicBezTo>
                  <a:pt x="34198" y="3735"/>
                  <a:pt x="34087" y="3698"/>
                  <a:pt x="34013" y="3624"/>
                </a:cubicBezTo>
                <a:cubicBezTo>
                  <a:pt x="33829" y="3476"/>
                  <a:pt x="33718" y="3439"/>
                  <a:pt x="33681" y="3365"/>
                </a:cubicBezTo>
                <a:cubicBezTo>
                  <a:pt x="33607" y="3291"/>
                  <a:pt x="33496" y="3254"/>
                  <a:pt x="33348" y="3180"/>
                </a:cubicBezTo>
                <a:cubicBezTo>
                  <a:pt x="33274" y="3143"/>
                  <a:pt x="33126" y="3069"/>
                  <a:pt x="32978" y="2996"/>
                </a:cubicBezTo>
                <a:cubicBezTo>
                  <a:pt x="32867" y="2959"/>
                  <a:pt x="32719" y="2885"/>
                  <a:pt x="32572" y="2885"/>
                </a:cubicBezTo>
                <a:cubicBezTo>
                  <a:pt x="32498" y="2885"/>
                  <a:pt x="32424" y="2811"/>
                  <a:pt x="32350" y="2811"/>
                </a:cubicBezTo>
                <a:cubicBezTo>
                  <a:pt x="32239" y="2811"/>
                  <a:pt x="32165" y="2811"/>
                  <a:pt x="32128" y="2774"/>
                </a:cubicBezTo>
                <a:cubicBezTo>
                  <a:pt x="32017" y="2774"/>
                  <a:pt x="31906" y="2737"/>
                  <a:pt x="31869" y="2737"/>
                </a:cubicBezTo>
                <a:lnTo>
                  <a:pt x="31647" y="2737"/>
                </a:lnTo>
                <a:cubicBezTo>
                  <a:pt x="31462" y="2737"/>
                  <a:pt x="31315" y="2774"/>
                  <a:pt x="31130" y="2774"/>
                </a:cubicBezTo>
                <a:cubicBezTo>
                  <a:pt x="31019" y="2811"/>
                  <a:pt x="30834" y="2811"/>
                  <a:pt x="30686" y="2922"/>
                </a:cubicBezTo>
                <a:cubicBezTo>
                  <a:pt x="30575" y="2959"/>
                  <a:pt x="30538" y="2959"/>
                  <a:pt x="30464" y="3033"/>
                </a:cubicBezTo>
                <a:cubicBezTo>
                  <a:pt x="30353" y="3069"/>
                  <a:pt x="30316" y="3069"/>
                  <a:pt x="30205" y="3106"/>
                </a:cubicBezTo>
                <a:cubicBezTo>
                  <a:pt x="30095" y="3143"/>
                  <a:pt x="29947" y="3254"/>
                  <a:pt x="29836" y="3291"/>
                </a:cubicBezTo>
                <a:cubicBezTo>
                  <a:pt x="29614" y="3439"/>
                  <a:pt x="29429" y="3513"/>
                  <a:pt x="29281" y="3624"/>
                </a:cubicBezTo>
                <a:cubicBezTo>
                  <a:pt x="29170" y="3698"/>
                  <a:pt x="29096" y="3772"/>
                  <a:pt x="29096" y="3772"/>
                </a:cubicBezTo>
                <a:lnTo>
                  <a:pt x="29281" y="3587"/>
                </a:lnTo>
                <a:cubicBezTo>
                  <a:pt x="29392" y="3476"/>
                  <a:pt x="29577" y="3328"/>
                  <a:pt x="29799" y="3143"/>
                </a:cubicBezTo>
                <a:cubicBezTo>
                  <a:pt x="29910" y="3106"/>
                  <a:pt x="30021" y="3033"/>
                  <a:pt x="30169" y="2922"/>
                </a:cubicBezTo>
                <a:cubicBezTo>
                  <a:pt x="30205" y="2885"/>
                  <a:pt x="30316" y="2811"/>
                  <a:pt x="30390" y="2811"/>
                </a:cubicBezTo>
                <a:cubicBezTo>
                  <a:pt x="30501" y="2774"/>
                  <a:pt x="30538" y="2774"/>
                  <a:pt x="30649" y="2737"/>
                </a:cubicBezTo>
                <a:cubicBezTo>
                  <a:pt x="30760" y="2700"/>
                  <a:pt x="30945" y="2626"/>
                  <a:pt x="31130" y="2589"/>
                </a:cubicBezTo>
                <a:cubicBezTo>
                  <a:pt x="31315" y="2589"/>
                  <a:pt x="31499" y="2515"/>
                  <a:pt x="31684" y="2515"/>
                </a:cubicBezTo>
                <a:close/>
                <a:moveTo>
                  <a:pt x="7247" y="5362"/>
                </a:moveTo>
                <a:cubicBezTo>
                  <a:pt x="7247" y="5362"/>
                  <a:pt x="7395" y="5547"/>
                  <a:pt x="7468" y="5879"/>
                </a:cubicBezTo>
                <a:cubicBezTo>
                  <a:pt x="7542" y="6027"/>
                  <a:pt x="7579" y="6249"/>
                  <a:pt x="7616" y="6434"/>
                </a:cubicBezTo>
                <a:cubicBezTo>
                  <a:pt x="7616" y="6545"/>
                  <a:pt x="7616" y="6656"/>
                  <a:pt x="7653" y="6767"/>
                </a:cubicBezTo>
                <a:lnTo>
                  <a:pt x="7653" y="7099"/>
                </a:lnTo>
                <a:cubicBezTo>
                  <a:pt x="7616" y="7321"/>
                  <a:pt x="7579" y="7543"/>
                  <a:pt x="7542" y="7728"/>
                </a:cubicBezTo>
                <a:cubicBezTo>
                  <a:pt x="7542" y="7765"/>
                  <a:pt x="7468" y="7839"/>
                  <a:pt x="7468" y="7876"/>
                </a:cubicBezTo>
                <a:cubicBezTo>
                  <a:pt x="7432" y="7913"/>
                  <a:pt x="7432" y="7950"/>
                  <a:pt x="7395" y="8024"/>
                </a:cubicBezTo>
                <a:cubicBezTo>
                  <a:pt x="7321" y="8097"/>
                  <a:pt x="7284" y="8208"/>
                  <a:pt x="7247" y="8245"/>
                </a:cubicBezTo>
                <a:cubicBezTo>
                  <a:pt x="7210" y="8282"/>
                  <a:pt x="7136" y="8393"/>
                  <a:pt x="7099" y="8430"/>
                </a:cubicBezTo>
                <a:lnTo>
                  <a:pt x="6988" y="8578"/>
                </a:lnTo>
                <a:cubicBezTo>
                  <a:pt x="6950" y="8591"/>
                  <a:pt x="6925" y="8603"/>
                  <a:pt x="6909" y="8614"/>
                </a:cubicBezTo>
                <a:lnTo>
                  <a:pt x="6909" y="8614"/>
                </a:lnTo>
                <a:cubicBezTo>
                  <a:pt x="6927" y="8591"/>
                  <a:pt x="6954" y="8555"/>
                  <a:pt x="6988" y="8504"/>
                </a:cubicBezTo>
                <a:cubicBezTo>
                  <a:pt x="7025" y="8467"/>
                  <a:pt x="7025" y="8430"/>
                  <a:pt x="7062" y="8393"/>
                </a:cubicBezTo>
                <a:cubicBezTo>
                  <a:pt x="7099" y="8319"/>
                  <a:pt x="7099" y="8245"/>
                  <a:pt x="7173" y="8208"/>
                </a:cubicBezTo>
                <a:cubicBezTo>
                  <a:pt x="7210" y="8097"/>
                  <a:pt x="7210" y="8061"/>
                  <a:pt x="7247" y="7950"/>
                </a:cubicBezTo>
                <a:cubicBezTo>
                  <a:pt x="7284" y="7876"/>
                  <a:pt x="7284" y="7765"/>
                  <a:pt x="7358" y="7691"/>
                </a:cubicBezTo>
                <a:cubicBezTo>
                  <a:pt x="7395" y="7580"/>
                  <a:pt x="7395" y="7506"/>
                  <a:pt x="7395" y="7395"/>
                </a:cubicBezTo>
                <a:cubicBezTo>
                  <a:pt x="7432" y="7321"/>
                  <a:pt x="7432" y="7210"/>
                  <a:pt x="7432" y="7099"/>
                </a:cubicBezTo>
                <a:lnTo>
                  <a:pt x="7432" y="6767"/>
                </a:lnTo>
                <a:cubicBezTo>
                  <a:pt x="7395" y="6730"/>
                  <a:pt x="7395" y="6619"/>
                  <a:pt x="7395" y="6471"/>
                </a:cubicBezTo>
                <a:cubicBezTo>
                  <a:pt x="7395" y="6286"/>
                  <a:pt x="7395" y="6101"/>
                  <a:pt x="7358" y="5916"/>
                </a:cubicBezTo>
                <a:cubicBezTo>
                  <a:pt x="7284" y="5620"/>
                  <a:pt x="7247" y="5362"/>
                  <a:pt x="7247" y="5362"/>
                </a:cubicBezTo>
                <a:close/>
                <a:moveTo>
                  <a:pt x="3882" y="2515"/>
                </a:moveTo>
                <a:cubicBezTo>
                  <a:pt x="4252" y="2515"/>
                  <a:pt x="4585" y="2589"/>
                  <a:pt x="4844" y="2700"/>
                </a:cubicBezTo>
                <a:cubicBezTo>
                  <a:pt x="5398" y="2885"/>
                  <a:pt x="5879" y="3143"/>
                  <a:pt x="6138" y="3328"/>
                </a:cubicBezTo>
                <a:cubicBezTo>
                  <a:pt x="6285" y="3439"/>
                  <a:pt x="6359" y="3513"/>
                  <a:pt x="6470" y="3587"/>
                </a:cubicBezTo>
                <a:cubicBezTo>
                  <a:pt x="6359" y="3513"/>
                  <a:pt x="6285" y="3476"/>
                  <a:pt x="6138" y="3402"/>
                </a:cubicBezTo>
                <a:cubicBezTo>
                  <a:pt x="5805" y="3254"/>
                  <a:pt x="5398" y="3069"/>
                  <a:pt x="4844" y="2922"/>
                </a:cubicBezTo>
                <a:cubicBezTo>
                  <a:pt x="4585" y="2885"/>
                  <a:pt x="4289" y="2848"/>
                  <a:pt x="3956" y="2848"/>
                </a:cubicBezTo>
                <a:cubicBezTo>
                  <a:pt x="3661" y="2848"/>
                  <a:pt x="3328" y="2922"/>
                  <a:pt x="3032" y="3069"/>
                </a:cubicBezTo>
                <a:cubicBezTo>
                  <a:pt x="2736" y="3217"/>
                  <a:pt x="2440" y="3402"/>
                  <a:pt x="2219" y="3661"/>
                </a:cubicBezTo>
                <a:cubicBezTo>
                  <a:pt x="1997" y="3883"/>
                  <a:pt x="1812" y="4216"/>
                  <a:pt x="1701" y="4585"/>
                </a:cubicBezTo>
                <a:cubicBezTo>
                  <a:pt x="1553" y="4918"/>
                  <a:pt x="1516" y="5288"/>
                  <a:pt x="1479" y="5657"/>
                </a:cubicBezTo>
                <a:cubicBezTo>
                  <a:pt x="1442" y="6027"/>
                  <a:pt x="1442" y="6397"/>
                  <a:pt x="1442" y="6730"/>
                </a:cubicBezTo>
                <a:cubicBezTo>
                  <a:pt x="1442" y="7395"/>
                  <a:pt x="1516" y="8097"/>
                  <a:pt x="1664" y="8652"/>
                </a:cubicBezTo>
                <a:cubicBezTo>
                  <a:pt x="1812" y="9207"/>
                  <a:pt x="1923" y="9687"/>
                  <a:pt x="2071" y="9946"/>
                </a:cubicBezTo>
                <a:cubicBezTo>
                  <a:pt x="2219" y="10279"/>
                  <a:pt x="2293" y="10427"/>
                  <a:pt x="2293" y="10427"/>
                </a:cubicBezTo>
                <a:lnTo>
                  <a:pt x="2219" y="10316"/>
                </a:lnTo>
                <a:cubicBezTo>
                  <a:pt x="2182" y="10242"/>
                  <a:pt x="2071" y="10131"/>
                  <a:pt x="1997" y="9983"/>
                </a:cubicBezTo>
                <a:cubicBezTo>
                  <a:pt x="1812" y="9724"/>
                  <a:pt x="1553" y="9244"/>
                  <a:pt x="1368" y="8689"/>
                </a:cubicBezTo>
                <a:cubicBezTo>
                  <a:pt x="1183" y="8134"/>
                  <a:pt x="999" y="7469"/>
                  <a:pt x="962" y="6730"/>
                </a:cubicBezTo>
                <a:cubicBezTo>
                  <a:pt x="777" y="6397"/>
                  <a:pt x="777" y="6027"/>
                  <a:pt x="814" y="5620"/>
                </a:cubicBezTo>
                <a:cubicBezTo>
                  <a:pt x="888" y="5177"/>
                  <a:pt x="962" y="4807"/>
                  <a:pt x="1110" y="4400"/>
                </a:cubicBezTo>
                <a:cubicBezTo>
                  <a:pt x="1220" y="4031"/>
                  <a:pt x="1479" y="3661"/>
                  <a:pt x="1738" y="3328"/>
                </a:cubicBezTo>
                <a:cubicBezTo>
                  <a:pt x="2034" y="3033"/>
                  <a:pt x="2404" y="2848"/>
                  <a:pt x="2773" y="2700"/>
                </a:cubicBezTo>
                <a:cubicBezTo>
                  <a:pt x="3143" y="2552"/>
                  <a:pt x="3513" y="2515"/>
                  <a:pt x="3882" y="2515"/>
                </a:cubicBezTo>
                <a:close/>
                <a:moveTo>
                  <a:pt x="34087" y="6582"/>
                </a:moveTo>
                <a:cubicBezTo>
                  <a:pt x="34087" y="6693"/>
                  <a:pt x="34087" y="6877"/>
                  <a:pt x="34050" y="7062"/>
                </a:cubicBezTo>
                <a:cubicBezTo>
                  <a:pt x="34050" y="7247"/>
                  <a:pt x="34013" y="7506"/>
                  <a:pt x="33976" y="7765"/>
                </a:cubicBezTo>
                <a:cubicBezTo>
                  <a:pt x="33866" y="8282"/>
                  <a:pt x="33644" y="8837"/>
                  <a:pt x="33422" y="9391"/>
                </a:cubicBezTo>
                <a:cubicBezTo>
                  <a:pt x="33274" y="9650"/>
                  <a:pt x="33126" y="9946"/>
                  <a:pt x="32941" y="10279"/>
                </a:cubicBezTo>
                <a:lnTo>
                  <a:pt x="32387" y="11092"/>
                </a:lnTo>
                <a:cubicBezTo>
                  <a:pt x="32017" y="11647"/>
                  <a:pt x="31610" y="12164"/>
                  <a:pt x="31204" y="12608"/>
                </a:cubicBezTo>
                <a:cubicBezTo>
                  <a:pt x="30760" y="13089"/>
                  <a:pt x="30353" y="13495"/>
                  <a:pt x="29984" y="13865"/>
                </a:cubicBezTo>
                <a:cubicBezTo>
                  <a:pt x="29614" y="14235"/>
                  <a:pt x="29281" y="14493"/>
                  <a:pt x="29096" y="14715"/>
                </a:cubicBezTo>
                <a:cubicBezTo>
                  <a:pt x="28875" y="14900"/>
                  <a:pt x="28727" y="14974"/>
                  <a:pt x="28727" y="14974"/>
                </a:cubicBezTo>
                <a:lnTo>
                  <a:pt x="29059" y="14641"/>
                </a:lnTo>
                <a:cubicBezTo>
                  <a:pt x="29244" y="14456"/>
                  <a:pt x="29577" y="14161"/>
                  <a:pt x="29910" y="13791"/>
                </a:cubicBezTo>
                <a:cubicBezTo>
                  <a:pt x="30205" y="13421"/>
                  <a:pt x="30649" y="12978"/>
                  <a:pt x="31019" y="12497"/>
                </a:cubicBezTo>
                <a:cubicBezTo>
                  <a:pt x="31204" y="12238"/>
                  <a:pt x="31426" y="11979"/>
                  <a:pt x="31610" y="11758"/>
                </a:cubicBezTo>
                <a:cubicBezTo>
                  <a:pt x="31795" y="11462"/>
                  <a:pt x="31980" y="11240"/>
                  <a:pt x="32202" y="10944"/>
                </a:cubicBezTo>
                <a:lnTo>
                  <a:pt x="32756" y="10131"/>
                </a:lnTo>
                <a:cubicBezTo>
                  <a:pt x="32941" y="9872"/>
                  <a:pt x="33089" y="9576"/>
                  <a:pt x="33237" y="9318"/>
                </a:cubicBezTo>
                <a:cubicBezTo>
                  <a:pt x="33496" y="8726"/>
                  <a:pt x="33718" y="8245"/>
                  <a:pt x="33866" y="7728"/>
                </a:cubicBezTo>
                <a:cubicBezTo>
                  <a:pt x="33903" y="7506"/>
                  <a:pt x="34013" y="7247"/>
                  <a:pt x="34013" y="7062"/>
                </a:cubicBezTo>
                <a:cubicBezTo>
                  <a:pt x="34050" y="6877"/>
                  <a:pt x="34050" y="6693"/>
                  <a:pt x="34087" y="6582"/>
                </a:cubicBezTo>
                <a:close/>
                <a:moveTo>
                  <a:pt x="31906" y="4068"/>
                </a:moveTo>
                <a:cubicBezTo>
                  <a:pt x="31980" y="4068"/>
                  <a:pt x="32054" y="4068"/>
                  <a:pt x="32091" y="4142"/>
                </a:cubicBezTo>
                <a:cubicBezTo>
                  <a:pt x="32276" y="4179"/>
                  <a:pt x="32424" y="4253"/>
                  <a:pt x="32572" y="4363"/>
                </a:cubicBezTo>
                <a:lnTo>
                  <a:pt x="32719" y="4511"/>
                </a:lnTo>
                <a:cubicBezTo>
                  <a:pt x="32941" y="4770"/>
                  <a:pt x="33089" y="5140"/>
                  <a:pt x="33163" y="5657"/>
                </a:cubicBezTo>
                <a:cubicBezTo>
                  <a:pt x="33200" y="5990"/>
                  <a:pt x="33274" y="6286"/>
                  <a:pt x="33200" y="6656"/>
                </a:cubicBezTo>
                <a:cubicBezTo>
                  <a:pt x="33200" y="7358"/>
                  <a:pt x="32904" y="8208"/>
                  <a:pt x="32387" y="9170"/>
                </a:cubicBezTo>
                <a:cubicBezTo>
                  <a:pt x="31980" y="9909"/>
                  <a:pt x="31426" y="10685"/>
                  <a:pt x="30612" y="11610"/>
                </a:cubicBezTo>
                <a:cubicBezTo>
                  <a:pt x="30021" y="12312"/>
                  <a:pt x="29392" y="13052"/>
                  <a:pt x="28579" y="13865"/>
                </a:cubicBezTo>
                <a:cubicBezTo>
                  <a:pt x="28135" y="14346"/>
                  <a:pt x="27765" y="14715"/>
                  <a:pt x="27396" y="15122"/>
                </a:cubicBezTo>
                <a:cubicBezTo>
                  <a:pt x="27913" y="13458"/>
                  <a:pt x="28209" y="11721"/>
                  <a:pt x="28468" y="10242"/>
                </a:cubicBezTo>
                <a:cubicBezTo>
                  <a:pt x="28431" y="9983"/>
                  <a:pt x="28468" y="9724"/>
                  <a:pt x="28505" y="9502"/>
                </a:cubicBezTo>
                <a:lnTo>
                  <a:pt x="28542" y="9502"/>
                </a:lnTo>
                <a:cubicBezTo>
                  <a:pt x="28579" y="9502"/>
                  <a:pt x="28653" y="9539"/>
                  <a:pt x="28653" y="9539"/>
                </a:cubicBezTo>
                <a:lnTo>
                  <a:pt x="28727" y="9539"/>
                </a:lnTo>
                <a:cubicBezTo>
                  <a:pt x="28875" y="9576"/>
                  <a:pt x="28948" y="9576"/>
                  <a:pt x="29096" y="9576"/>
                </a:cubicBezTo>
                <a:lnTo>
                  <a:pt x="29466" y="9576"/>
                </a:lnTo>
                <a:lnTo>
                  <a:pt x="29836" y="9465"/>
                </a:lnTo>
                <a:cubicBezTo>
                  <a:pt x="29947" y="9428"/>
                  <a:pt x="30021" y="9391"/>
                  <a:pt x="30058" y="9244"/>
                </a:cubicBezTo>
                <a:lnTo>
                  <a:pt x="30058" y="9170"/>
                </a:lnTo>
                <a:lnTo>
                  <a:pt x="30058" y="9059"/>
                </a:lnTo>
                <a:lnTo>
                  <a:pt x="30058" y="9022"/>
                </a:lnTo>
                <a:cubicBezTo>
                  <a:pt x="30058" y="8985"/>
                  <a:pt x="30021" y="8985"/>
                  <a:pt x="30021" y="8985"/>
                </a:cubicBezTo>
                <a:lnTo>
                  <a:pt x="29984" y="8948"/>
                </a:lnTo>
                <a:lnTo>
                  <a:pt x="29762" y="8652"/>
                </a:lnTo>
                <a:lnTo>
                  <a:pt x="29762" y="8615"/>
                </a:lnTo>
                <a:cubicBezTo>
                  <a:pt x="29725" y="8578"/>
                  <a:pt x="29651" y="8467"/>
                  <a:pt x="29614" y="8393"/>
                </a:cubicBezTo>
                <a:cubicBezTo>
                  <a:pt x="29503" y="8245"/>
                  <a:pt x="29466" y="8134"/>
                  <a:pt x="29392" y="8024"/>
                </a:cubicBezTo>
                <a:lnTo>
                  <a:pt x="29392" y="7950"/>
                </a:lnTo>
                <a:cubicBezTo>
                  <a:pt x="29355" y="7876"/>
                  <a:pt x="29244" y="7728"/>
                  <a:pt x="29207" y="7580"/>
                </a:cubicBezTo>
                <a:cubicBezTo>
                  <a:pt x="29096" y="7395"/>
                  <a:pt x="29059" y="7173"/>
                  <a:pt x="29059" y="6951"/>
                </a:cubicBezTo>
                <a:lnTo>
                  <a:pt x="29059" y="6471"/>
                </a:lnTo>
                <a:cubicBezTo>
                  <a:pt x="29059" y="6434"/>
                  <a:pt x="29059" y="6397"/>
                  <a:pt x="29096" y="6286"/>
                </a:cubicBezTo>
                <a:lnTo>
                  <a:pt x="29096" y="6249"/>
                </a:lnTo>
                <a:cubicBezTo>
                  <a:pt x="29096" y="6212"/>
                  <a:pt x="29096" y="6175"/>
                  <a:pt x="29133" y="6101"/>
                </a:cubicBezTo>
                <a:lnTo>
                  <a:pt x="29133" y="6027"/>
                </a:lnTo>
                <a:lnTo>
                  <a:pt x="29133" y="5916"/>
                </a:lnTo>
                <a:cubicBezTo>
                  <a:pt x="29133" y="5842"/>
                  <a:pt x="29207" y="5731"/>
                  <a:pt x="29207" y="5694"/>
                </a:cubicBezTo>
                <a:lnTo>
                  <a:pt x="29207" y="5657"/>
                </a:lnTo>
                <a:lnTo>
                  <a:pt x="29318" y="5362"/>
                </a:lnTo>
                <a:cubicBezTo>
                  <a:pt x="29429" y="5288"/>
                  <a:pt x="29466" y="5140"/>
                  <a:pt x="29614" y="5066"/>
                </a:cubicBezTo>
                <a:cubicBezTo>
                  <a:pt x="30021" y="4585"/>
                  <a:pt x="30612" y="4253"/>
                  <a:pt x="31278" y="4142"/>
                </a:cubicBezTo>
                <a:lnTo>
                  <a:pt x="31315" y="4142"/>
                </a:lnTo>
                <a:cubicBezTo>
                  <a:pt x="31352" y="4142"/>
                  <a:pt x="31462" y="4068"/>
                  <a:pt x="31499" y="4068"/>
                </a:cubicBezTo>
                <a:close/>
                <a:moveTo>
                  <a:pt x="3882" y="4068"/>
                </a:moveTo>
                <a:cubicBezTo>
                  <a:pt x="4030" y="4068"/>
                  <a:pt x="4215" y="4068"/>
                  <a:pt x="4326" y="4142"/>
                </a:cubicBezTo>
                <a:cubicBezTo>
                  <a:pt x="4437" y="4142"/>
                  <a:pt x="4474" y="4179"/>
                  <a:pt x="4585" y="4179"/>
                </a:cubicBezTo>
                <a:lnTo>
                  <a:pt x="4622" y="4179"/>
                </a:lnTo>
                <a:cubicBezTo>
                  <a:pt x="4659" y="4179"/>
                  <a:pt x="4770" y="4216"/>
                  <a:pt x="4807" y="4216"/>
                </a:cubicBezTo>
                <a:lnTo>
                  <a:pt x="4844" y="4216"/>
                </a:lnTo>
                <a:cubicBezTo>
                  <a:pt x="5250" y="4400"/>
                  <a:pt x="5694" y="4659"/>
                  <a:pt x="5990" y="4992"/>
                </a:cubicBezTo>
                <a:lnTo>
                  <a:pt x="6064" y="5029"/>
                </a:lnTo>
                <a:cubicBezTo>
                  <a:pt x="6248" y="5251"/>
                  <a:pt x="6322" y="5399"/>
                  <a:pt x="6433" y="5657"/>
                </a:cubicBezTo>
                <a:cubicBezTo>
                  <a:pt x="6470" y="5694"/>
                  <a:pt x="6507" y="5879"/>
                  <a:pt x="6507" y="5953"/>
                </a:cubicBezTo>
                <a:cubicBezTo>
                  <a:pt x="6544" y="6101"/>
                  <a:pt x="6544" y="6249"/>
                  <a:pt x="6544" y="6397"/>
                </a:cubicBezTo>
                <a:lnTo>
                  <a:pt x="6544" y="6656"/>
                </a:lnTo>
                <a:lnTo>
                  <a:pt x="6544" y="6693"/>
                </a:lnTo>
                <a:cubicBezTo>
                  <a:pt x="6544" y="6988"/>
                  <a:pt x="6507" y="7247"/>
                  <a:pt x="6433" y="7506"/>
                </a:cubicBezTo>
                <a:cubicBezTo>
                  <a:pt x="6359" y="7580"/>
                  <a:pt x="6322" y="7691"/>
                  <a:pt x="6285" y="7728"/>
                </a:cubicBezTo>
                <a:cubicBezTo>
                  <a:pt x="6248" y="7802"/>
                  <a:pt x="6175" y="7876"/>
                  <a:pt x="6138" y="7950"/>
                </a:cubicBezTo>
                <a:cubicBezTo>
                  <a:pt x="6101" y="8061"/>
                  <a:pt x="6064" y="8134"/>
                  <a:pt x="5953" y="8245"/>
                </a:cubicBezTo>
                <a:cubicBezTo>
                  <a:pt x="5916" y="8319"/>
                  <a:pt x="5805" y="8430"/>
                  <a:pt x="5805" y="8467"/>
                </a:cubicBezTo>
                <a:lnTo>
                  <a:pt x="5805" y="8504"/>
                </a:lnTo>
                <a:lnTo>
                  <a:pt x="5546" y="8837"/>
                </a:lnTo>
                <a:cubicBezTo>
                  <a:pt x="5509" y="8874"/>
                  <a:pt x="5435" y="8985"/>
                  <a:pt x="5435" y="9059"/>
                </a:cubicBezTo>
                <a:lnTo>
                  <a:pt x="5435" y="9170"/>
                </a:lnTo>
                <a:cubicBezTo>
                  <a:pt x="5509" y="9244"/>
                  <a:pt x="5546" y="9354"/>
                  <a:pt x="5620" y="9354"/>
                </a:cubicBezTo>
                <a:lnTo>
                  <a:pt x="5694" y="9354"/>
                </a:lnTo>
                <a:lnTo>
                  <a:pt x="6064" y="9428"/>
                </a:lnTo>
                <a:cubicBezTo>
                  <a:pt x="6064" y="9428"/>
                  <a:pt x="6101" y="9428"/>
                  <a:pt x="6248" y="9465"/>
                </a:cubicBezTo>
                <a:lnTo>
                  <a:pt x="6655" y="9465"/>
                </a:lnTo>
                <a:cubicBezTo>
                  <a:pt x="6692" y="9465"/>
                  <a:pt x="6729" y="9465"/>
                  <a:pt x="6803" y="9428"/>
                </a:cubicBezTo>
                <a:lnTo>
                  <a:pt x="6840" y="9428"/>
                </a:lnTo>
                <a:cubicBezTo>
                  <a:pt x="6914" y="9391"/>
                  <a:pt x="7062" y="9354"/>
                  <a:pt x="7247" y="9318"/>
                </a:cubicBezTo>
                <a:cubicBezTo>
                  <a:pt x="7284" y="9650"/>
                  <a:pt x="7358" y="10094"/>
                  <a:pt x="7432" y="10501"/>
                </a:cubicBezTo>
                <a:cubicBezTo>
                  <a:pt x="7616" y="11647"/>
                  <a:pt x="7838" y="12941"/>
                  <a:pt x="8171" y="14198"/>
                </a:cubicBezTo>
                <a:cubicBezTo>
                  <a:pt x="8282" y="14604"/>
                  <a:pt x="8393" y="15011"/>
                  <a:pt x="8541" y="15455"/>
                </a:cubicBezTo>
                <a:cubicBezTo>
                  <a:pt x="8097" y="14974"/>
                  <a:pt x="7653" y="14530"/>
                  <a:pt x="7210" y="14050"/>
                </a:cubicBezTo>
                <a:lnTo>
                  <a:pt x="6988" y="13828"/>
                </a:lnTo>
                <a:cubicBezTo>
                  <a:pt x="6877" y="13717"/>
                  <a:pt x="6840" y="13643"/>
                  <a:pt x="6729" y="13606"/>
                </a:cubicBezTo>
                <a:cubicBezTo>
                  <a:pt x="6433" y="13273"/>
                  <a:pt x="6138" y="13015"/>
                  <a:pt x="5879" y="12682"/>
                </a:cubicBezTo>
                <a:cubicBezTo>
                  <a:pt x="5546" y="12312"/>
                  <a:pt x="5213" y="11942"/>
                  <a:pt x="4881" y="11610"/>
                </a:cubicBezTo>
                <a:cubicBezTo>
                  <a:pt x="4215" y="10796"/>
                  <a:pt x="3661" y="10020"/>
                  <a:pt x="3217" y="9318"/>
                </a:cubicBezTo>
                <a:cubicBezTo>
                  <a:pt x="3180" y="9244"/>
                  <a:pt x="3180" y="9207"/>
                  <a:pt x="3143" y="9170"/>
                </a:cubicBezTo>
                <a:cubicBezTo>
                  <a:pt x="2625" y="8245"/>
                  <a:pt x="2367" y="7395"/>
                  <a:pt x="2293" y="6656"/>
                </a:cubicBezTo>
                <a:cubicBezTo>
                  <a:pt x="2293" y="6064"/>
                  <a:pt x="2367" y="5547"/>
                  <a:pt x="2477" y="5140"/>
                </a:cubicBezTo>
                <a:cubicBezTo>
                  <a:pt x="2588" y="4881"/>
                  <a:pt x="2662" y="4622"/>
                  <a:pt x="2810" y="4474"/>
                </a:cubicBezTo>
                <a:cubicBezTo>
                  <a:pt x="2831" y="4481"/>
                  <a:pt x="2850" y="4484"/>
                  <a:pt x="2866" y="4484"/>
                </a:cubicBezTo>
                <a:cubicBezTo>
                  <a:pt x="2935" y="4484"/>
                  <a:pt x="2965" y="4430"/>
                  <a:pt x="2995" y="4400"/>
                </a:cubicBezTo>
                <a:cubicBezTo>
                  <a:pt x="3143" y="4253"/>
                  <a:pt x="3328" y="4179"/>
                  <a:pt x="3476" y="4142"/>
                </a:cubicBezTo>
                <a:cubicBezTo>
                  <a:pt x="3587" y="4068"/>
                  <a:pt x="3697" y="4068"/>
                  <a:pt x="3882" y="4068"/>
                </a:cubicBezTo>
                <a:close/>
                <a:moveTo>
                  <a:pt x="26989" y="2367"/>
                </a:moveTo>
                <a:lnTo>
                  <a:pt x="26989" y="2367"/>
                </a:lnTo>
                <a:cubicBezTo>
                  <a:pt x="26990" y="2367"/>
                  <a:pt x="27027" y="2367"/>
                  <a:pt x="27174" y="2441"/>
                </a:cubicBezTo>
                <a:cubicBezTo>
                  <a:pt x="27248" y="2552"/>
                  <a:pt x="27396" y="2700"/>
                  <a:pt x="27507" y="2922"/>
                </a:cubicBezTo>
                <a:cubicBezTo>
                  <a:pt x="27581" y="3143"/>
                  <a:pt x="27691" y="3439"/>
                  <a:pt x="27765" y="3735"/>
                </a:cubicBezTo>
                <a:cubicBezTo>
                  <a:pt x="27876" y="4068"/>
                  <a:pt x="27913" y="4437"/>
                  <a:pt x="27913" y="4881"/>
                </a:cubicBezTo>
                <a:lnTo>
                  <a:pt x="27913" y="5510"/>
                </a:lnTo>
                <a:lnTo>
                  <a:pt x="27913" y="6212"/>
                </a:lnTo>
                <a:cubicBezTo>
                  <a:pt x="27913" y="6434"/>
                  <a:pt x="27876" y="6656"/>
                  <a:pt x="27876" y="6951"/>
                </a:cubicBezTo>
                <a:cubicBezTo>
                  <a:pt x="27802" y="7173"/>
                  <a:pt x="27802" y="7469"/>
                  <a:pt x="27765" y="7691"/>
                </a:cubicBezTo>
                <a:cubicBezTo>
                  <a:pt x="27691" y="8689"/>
                  <a:pt x="27544" y="9798"/>
                  <a:pt x="27396" y="10870"/>
                </a:cubicBezTo>
                <a:cubicBezTo>
                  <a:pt x="27248" y="11979"/>
                  <a:pt x="27026" y="13052"/>
                  <a:pt x="26804" y="14050"/>
                </a:cubicBezTo>
                <a:cubicBezTo>
                  <a:pt x="26582" y="15048"/>
                  <a:pt x="26250" y="15972"/>
                  <a:pt x="25917" y="16712"/>
                </a:cubicBezTo>
                <a:cubicBezTo>
                  <a:pt x="25584" y="17451"/>
                  <a:pt x="25214" y="18043"/>
                  <a:pt x="24956" y="18449"/>
                </a:cubicBezTo>
                <a:cubicBezTo>
                  <a:pt x="25214" y="18043"/>
                  <a:pt x="25547" y="17451"/>
                  <a:pt x="25843" y="16712"/>
                </a:cubicBezTo>
                <a:cubicBezTo>
                  <a:pt x="26139" y="15972"/>
                  <a:pt x="26398" y="15048"/>
                  <a:pt x="26619" y="14013"/>
                </a:cubicBezTo>
                <a:cubicBezTo>
                  <a:pt x="26841" y="13015"/>
                  <a:pt x="27026" y="11942"/>
                  <a:pt x="27174" y="10870"/>
                </a:cubicBezTo>
                <a:cubicBezTo>
                  <a:pt x="27322" y="9798"/>
                  <a:pt x="27433" y="8689"/>
                  <a:pt x="27544" y="7691"/>
                </a:cubicBezTo>
                <a:cubicBezTo>
                  <a:pt x="27581" y="7173"/>
                  <a:pt x="27618" y="6656"/>
                  <a:pt x="27691" y="6212"/>
                </a:cubicBezTo>
                <a:cubicBezTo>
                  <a:pt x="27691" y="5990"/>
                  <a:pt x="27728" y="5731"/>
                  <a:pt x="27728" y="5510"/>
                </a:cubicBezTo>
                <a:lnTo>
                  <a:pt x="27728" y="4881"/>
                </a:lnTo>
                <a:cubicBezTo>
                  <a:pt x="27728" y="4437"/>
                  <a:pt x="27691" y="4068"/>
                  <a:pt x="27618" y="3735"/>
                </a:cubicBezTo>
                <a:cubicBezTo>
                  <a:pt x="27581" y="3439"/>
                  <a:pt x="27507" y="3143"/>
                  <a:pt x="27396" y="2922"/>
                </a:cubicBezTo>
                <a:cubicBezTo>
                  <a:pt x="27322" y="2700"/>
                  <a:pt x="27211" y="2552"/>
                  <a:pt x="27137" y="2441"/>
                </a:cubicBezTo>
                <a:cubicBezTo>
                  <a:pt x="27027" y="2367"/>
                  <a:pt x="26990" y="2367"/>
                  <a:pt x="26989" y="2367"/>
                </a:cubicBezTo>
                <a:close/>
                <a:moveTo>
                  <a:pt x="18190" y="1221"/>
                </a:moveTo>
                <a:cubicBezTo>
                  <a:pt x="18671" y="1221"/>
                  <a:pt x="19114" y="1258"/>
                  <a:pt x="19595" y="1258"/>
                </a:cubicBezTo>
                <a:cubicBezTo>
                  <a:pt x="20519" y="1295"/>
                  <a:pt x="21333" y="1406"/>
                  <a:pt x="22035" y="1443"/>
                </a:cubicBezTo>
                <a:cubicBezTo>
                  <a:pt x="22774" y="1554"/>
                  <a:pt x="23329" y="1591"/>
                  <a:pt x="23736" y="1665"/>
                </a:cubicBezTo>
                <a:cubicBezTo>
                  <a:pt x="24179" y="1739"/>
                  <a:pt x="24401" y="1776"/>
                  <a:pt x="24401" y="1776"/>
                </a:cubicBezTo>
                <a:lnTo>
                  <a:pt x="23736" y="1776"/>
                </a:lnTo>
                <a:cubicBezTo>
                  <a:pt x="23329" y="1776"/>
                  <a:pt x="22737" y="1776"/>
                  <a:pt x="21998" y="1739"/>
                </a:cubicBezTo>
                <a:cubicBezTo>
                  <a:pt x="21259" y="1739"/>
                  <a:pt x="20408" y="1665"/>
                  <a:pt x="19558" y="1665"/>
                </a:cubicBezTo>
                <a:lnTo>
                  <a:pt x="16452" y="1665"/>
                </a:lnTo>
                <a:cubicBezTo>
                  <a:pt x="11905" y="6212"/>
                  <a:pt x="13532" y="20446"/>
                  <a:pt x="13532" y="20446"/>
                </a:cubicBezTo>
                <a:cubicBezTo>
                  <a:pt x="11498" y="8097"/>
                  <a:pt x="14382" y="2848"/>
                  <a:pt x="15158" y="1739"/>
                </a:cubicBezTo>
                <a:lnTo>
                  <a:pt x="14197" y="1739"/>
                </a:lnTo>
                <a:cubicBezTo>
                  <a:pt x="13458" y="2848"/>
                  <a:pt x="10722" y="7876"/>
                  <a:pt x="12755" y="19595"/>
                </a:cubicBezTo>
                <a:cubicBezTo>
                  <a:pt x="12755" y="19595"/>
                  <a:pt x="11683" y="18967"/>
                  <a:pt x="10722" y="17673"/>
                </a:cubicBezTo>
                <a:cubicBezTo>
                  <a:pt x="10722" y="17673"/>
                  <a:pt x="7986" y="13495"/>
                  <a:pt x="8356" y="4216"/>
                </a:cubicBezTo>
                <a:cubicBezTo>
                  <a:pt x="8392" y="3527"/>
                  <a:pt x="8748" y="2910"/>
                  <a:pt x="9284" y="2572"/>
                </a:cubicBezTo>
                <a:lnTo>
                  <a:pt x="9284" y="2572"/>
                </a:lnTo>
                <a:cubicBezTo>
                  <a:pt x="9280" y="2581"/>
                  <a:pt x="9280" y="2589"/>
                  <a:pt x="9280" y="2589"/>
                </a:cubicBezTo>
                <a:cubicBezTo>
                  <a:pt x="9280" y="2589"/>
                  <a:pt x="9317" y="2552"/>
                  <a:pt x="9428" y="2515"/>
                </a:cubicBezTo>
                <a:cubicBezTo>
                  <a:pt x="9502" y="2478"/>
                  <a:pt x="9650" y="2367"/>
                  <a:pt x="9835" y="2293"/>
                </a:cubicBezTo>
                <a:cubicBezTo>
                  <a:pt x="10204" y="2108"/>
                  <a:pt x="10796" y="1849"/>
                  <a:pt x="11498" y="1665"/>
                </a:cubicBezTo>
                <a:cubicBezTo>
                  <a:pt x="11868" y="1591"/>
                  <a:pt x="12238" y="1480"/>
                  <a:pt x="12644" y="1443"/>
                </a:cubicBezTo>
                <a:cubicBezTo>
                  <a:pt x="13088" y="1406"/>
                  <a:pt x="13495" y="1369"/>
                  <a:pt x="13938" y="1295"/>
                </a:cubicBezTo>
                <a:cubicBezTo>
                  <a:pt x="14419" y="1258"/>
                  <a:pt x="14863" y="1258"/>
                  <a:pt x="15343" y="1258"/>
                </a:cubicBezTo>
                <a:cubicBezTo>
                  <a:pt x="15787" y="1258"/>
                  <a:pt x="16304" y="1258"/>
                  <a:pt x="16785" y="1221"/>
                </a:cubicBezTo>
                <a:close/>
                <a:moveTo>
                  <a:pt x="23144" y="2774"/>
                </a:moveTo>
                <a:cubicBezTo>
                  <a:pt x="23144" y="2774"/>
                  <a:pt x="23181" y="3106"/>
                  <a:pt x="23255" y="3624"/>
                </a:cubicBezTo>
                <a:cubicBezTo>
                  <a:pt x="23292" y="3883"/>
                  <a:pt x="23292" y="4216"/>
                  <a:pt x="23329" y="4585"/>
                </a:cubicBezTo>
                <a:cubicBezTo>
                  <a:pt x="23366" y="4955"/>
                  <a:pt x="23366" y="5362"/>
                  <a:pt x="23366" y="5879"/>
                </a:cubicBezTo>
                <a:cubicBezTo>
                  <a:pt x="23366" y="6323"/>
                  <a:pt x="23440" y="6840"/>
                  <a:pt x="23440" y="7395"/>
                </a:cubicBezTo>
                <a:cubicBezTo>
                  <a:pt x="23440" y="7950"/>
                  <a:pt x="23440" y="8504"/>
                  <a:pt x="23366" y="9059"/>
                </a:cubicBezTo>
                <a:cubicBezTo>
                  <a:pt x="23329" y="9650"/>
                  <a:pt x="23329" y="10279"/>
                  <a:pt x="23292" y="10870"/>
                </a:cubicBezTo>
                <a:cubicBezTo>
                  <a:pt x="23255" y="11462"/>
                  <a:pt x="23181" y="12127"/>
                  <a:pt x="23107" y="12719"/>
                </a:cubicBezTo>
                <a:cubicBezTo>
                  <a:pt x="22996" y="13310"/>
                  <a:pt x="22922" y="13976"/>
                  <a:pt x="22774" y="14567"/>
                </a:cubicBezTo>
                <a:cubicBezTo>
                  <a:pt x="22737" y="14900"/>
                  <a:pt x="22626" y="15159"/>
                  <a:pt x="22590" y="15455"/>
                </a:cubicBezTo>
                <a:cubicBezTo>
                  <a:pt x="22516" y="15676"/>
                  <a:pt x="22405" y="16009"/>
                  <a:pt x="22368" y="16268"/>
                </a:cubicBezTo>
                <a:cubicBezTo>
                  <a:pt x="22220" y="16823"/>
                  <a:pt x="22035" y="17377"/>
                  <a:pt x="21887" y="17895"/>
                </a:cubicBezTo>
                <a:cubicBezTo>
                  <a:pt x="21702" y="18412"/>
                  <a:pt x="21591" y="18930"/>
                  <a:pt x="21406" y="19337"/>
                </a:cubicBezTo>
                <a:cubicBezTo>
                  <a:pt x="21296" y="19558"/>
                  <a:pt x="21222" y="19743"/>
                  <a:pt x="21111" y="19928"/>
                </a:cubicBezTo>
                <a:lnTo>
                  <a:pt x="20852" y="20483"/>
                </a:lnTo>
                <a:cubicBezTo>
                  <a:pt x="20667" y="20815"/>
                  <a:pt x="20519" y="21148"/>
                  <a:pt x="20334" y="21370"/>
                </a:cubicBezTo>
                <a:cubicBezTo>
                  <a:pt x="20186" y="21592"/>
                  <a:pt x="20039" y="21777"/>
                  <a:pt x="19965" y="21888"/>
                </a:cubicBezTo>
                <a:cubicBezTo>
                  <a:pt x="19854" y="21998"/>
                  <a:pt x="19817" y="22072"/>
                  <a:pt x="19817" y="22072"/>
                </a:cubicBezTo>
                <a:cubicBezTo>
                  <a:pt x="19817" y="22072"/>
                  <a:pt x="19965" y="21777"/>
                  <a:pt x="20149" y="21259"/>
                </a:cubicBezTo>
                <a:lnTo>
                  <a:pt x="20297" y="20852"/>
                </a:lnTo>
                <a:cubicBezTo>
                  <a:pt x="20334" y="20705"/>
                  <a:pt x="20371" y="20520"/>
                  <a:pt x="20482" y="20335"/>
                </a:cubicBezTo>
                <a:cubicBezTo>
                  <a:pt x="20519" y="20150"/>
                  <a:pt x="20556" y="19965"/>
                  <a:pt x="20667" y="19780"/>
                </a:cubicBezTo>
                <a:cubicBezTo>
                  <a:pt x="20704" y="19595"/>
                  <a:pt x="20741" y="19374"/>
                  <a:pt x="20852" y="19152"/>
                </a:cubicBezTo>
                <a:cubicBezTo>
                  <a:pt x="20889" y="18893"/>
                  <a:pt x="20926" y="18671"/>
                  <a:pt x="21037" y="18449"/>
                </a:cubicBezTo>
                <a:cubicBezTo>
                  <a:pt x="21074" y="18227"/>
                  <a:pt x="21148" y="17932"/>
                  <a:pt x="21222" y="17710"/>
                </a:cubicBezTo>
                <a:cubicBezTo>
                  <a:pt x="21296" y="17192"/>
                  <a:pt x="21443" y="16638"/>
                  <a:pt x="21517" y="16083"/>
                </a:cubicBezTo>
                <a:cubicBezTo>
                  <a:pt x="21591" y="15824"/>
                  <a:pt x="21628" y="15529"/>
                  <a:pt x="21665" y="15196"/>
                </a:cubicBezTo>
                <a:cubicBezTo>
                  <a:pt x="21702" y="14937"/>
                  <a:pt x="21776" y="14604"/>
                  <a:pt x="21813" y="14346"/>
                </a:cubicBezTo>
                <a:lnTo>
                  <a:pt x="22072" y="12534"/>
                </a:lnTo>
                <a:cubicBezTo>
                  <a:pt x="22183" y="11942"/>
                  <a:pt x="22220" y="11314"/>
                  <a:pt x="22331" y="10722"/>
                </a:cubicBezTo>
                <a:cubicBezTo>
                  <a:pt x="22368" y="10464"/>
                  <a:pt x="22405" y="10131"/>
                  <a:pt x="22405" y="9835"/>
                </a:cubicBezTo>
                <a:cubicBezTo>
                  <a:pt x="22442" y="9576"/>
                  <a:pt x="22442" y="9244"/>
                  <a:pt x="22516" y="8985"/>
                </a:cubicBezTo>
                <a:cubicBezTo>
                  <a:pt x="22553" y="8430"/>
                  <a:pt x="22626" y="7876"/>
                  <a:pt x="22700" y="7321"/>
                </a:cubicBezTo>
                <a:cubicBezTo>
                  <a:pt x="22737" y="6804"/>
                  <a:pt x="22774" y="6286"/>
                  <a:pt x="22811" y="5842"/>
                </a:cubicBezTo>
                <a:cubicBezTo>
                  <a:pt x="22885" y="5362"/>
                  <a:pt x="22922" y="4955"/>
                  <a:pt x="22959" y="4585"/>
                </a:cubicBezTo>
                <a:cubicBezTo>
                  <a:pt x="22996" y="4216"/>
                  <a:pt x="23070" y="3883"/>
                  <a:pt x="23070" y="3624"/>
                </a:cubicBezTo>
                <a:cubicBezTo>
                  <a:pt x="23107" y="3069"/>
                  <a:pt x="23144" y="2774"/>
                  <a:pt x="23144" y="2774"/>
                </a:cubicBezTo>
                <a:close/>
                <a:moveTo>
                  <a:pt x="17931" y="23736"/>
                </a:moveTo>
                <a:cubicBezTo>
                  <a:pt x="18190" y="23736"/>
                  <a:pt x="18486" y="23773"/>
                  <a:pt x="18708" y="23773"/>
                </a:cubicBezTo>
                <a:cubicBezTo>
                  <a:pt x="19040" y="23810"/>
                  <a:pt x="19225" y="23847"/>
                  <a:pt x="19225" y="23847"/>
                </a:cubicBezTo>
                <a:cubicBezTo>
                  <a:pt x="19225" y="23847"/>
                  <a:pt x="19040" y="23884"/>
                  <a:pt x="18708" y="23958"/>
                </a:cubicBezTo>
                <a:cubicBezTo>
                  <a:pt x="18560" y="23958"/>
                  <a:pt x="18375" y="23995"/>
                  <a:pt x="18190" y="23995"/>
                </a:cubicBezTo>
                <a:lnTo>
                  <a:pt x="17266" y="23995"/>
                </a:lnTo>
                <a:cubicBezTo>
                  <a:pt x="17266" y="24328"/>
                  <a:pt x="17340" y="25363"/>
                  <a:pt x="16822" y="26361"/>
                </a:cubicBezTo>
                <a:cubicBezTo>
                  <a:pt x="16600" y="26768"/>
                  <a:pt x="16489" y="27174"/>
                  <a:pt x="16452" y="27581"/>
                </a:cubicBezTo>
                <a:cubicBezTo>
                  <a:pt x="16637" y="27729"/>
                  <a:pt x="17525" y="27840"/>
                  <a:pt x="17931" y="27877"/>
                </a:cubicBezTo>
                <a:cubicBezTo>
                  <a:pt x="16637" y="27951"/>
                  <a:pt x="16489" y="28579"/>
                  <a:pt x="16489" y="28764"/>
                </a:cubicBezTo>
                <a:cubicBezTo>
                  <a:pt x="16526" y="29245"/>
                  <a:pt x="16674" y="29873"/>
                  <a:pt x="16785" y="30539"/>
                </a:cubicBezTo>
                <a:cubicBezTo>
                  <a:pt x="17081" y="32498"/>
                  <a:pt x="16231" y="32868"/>
                  <a:pt x="16231" y="32868"/>
                </a:cubicBezTo>
                <a:cubicBezTo>
                  <a:pt x="16231" y="32868"/>
                  <a:pt x="16674" y="31537"/>
                  <a:pt x="16268" y="29725"/>
                </a:cubicBezTo>
                <a:cubicBezTo>
                  <a:pt x="15824" y="27914"/>
                  <a:pt x="16157" y="26583"/>
                  <a:pt x="16452" y="25769"/>
                </a:cubicBezTo>
                <a:cubicBezTo>
                  <a:pt x="16896" y="24402"/>
                  <a:pt x="15935" y="23736"/>
                  <a:pt x="15935" y="23736"/>
                </a:cubicBezTo>
                <a:close/>
                <a:moveTo>
                  <a:pt x="19410" y="25696"/>
                </a:moveTo>
                <a:lnTo>
                  <a:pt x="19410" y="25696"/>
                </a:lnTo>
                <a:cubicBezTo>
                  <a:pt x="19410" y="25696"/>
                  <a:pt x="19447" y="25807"/>
                  <a:pt x="19484" y="26028"/>
                </a:cubicBezTo>
                <a:cubicBezTo>
                  <a:pt x="19632" y="26176"/>
                  <a:pt x="19669" y="26435"/>
                  <a:pt x="19743" y="26805"/>
                </a:cubicBezTo>
                <a:cubicBezTo>
                  <a:pt x="19780" y="27174"/>
                  <a:pt x="19817" y="27618"/>
                  <a:pt x="19817" y="28062"/>
                </a:cubicBezTo>
                <a:cubicBezTo>
                  <a:pt x="19817" y="28542"/>
                  <a:pt x="19780" y="28986"/>
                  <a:pt x="19743" y="29467"/>
                </a:cubicBezTo>
                <a:cubicBezTo>
                  <a:pt x="19669" y="29910"/>
                  <a:pt x="19595" y="30391"/>
                  <a:pt x="19521" y="30834"/>
                </a:cubicBezTo>
                <a:cubicBezTo>
                  <a:pt x="19521" y="31056"/>
                  <a:pt x="19484" y="31241"/>
                  <a:pt x="19484" y="31500"/>
                </a:cubicBezTo>
                <a:lnTo>
                  <a:pt x="19484" y="32055"/>
                </a:lnTo>
                <a:cubicBezTo>
                  <a:pt x="19521" y="32424"/>
                  <a:pt x="19595" y="32683"/>
                  <a:pt x="19669" y="32868"/>
                </a:cubicBezTo>
                <a:cubicBezTo>
                  <a:pt x="19743" y="33053"/>
                  <a:pt x="19780" y="33201"/>
                  <a:pt x="19780" y="33201"/>
                </a:cubicBezTo>
                <a:lnTo>
                  <a:pt x="19632" y="32905"/>
                </a:lnTo>
                <a:cubicBezTo>
                  <a:pt x="19558" y="32720"/>
                  <a:pt x="19447" y="32461"/>
                  <a:pt x="19373" y="32091"/>
                </a:cubicBezTo>
                <a:cubicBezTo>
                  <a:pt x="19299" y="31722"/>
                  <a:pt x="19262" y="31315"/>
                  <a:pt x="19299" y="30834"/>
                </a:cubicBezTo>
                <a:cubicBezTo>
                  <a:pt x="19299" y="30391"/>
                  <a:pt x="19410" y="29910"/>
                  <a:pt x="19447" y="29467"/>
                </a:cubicBezTo>
                <a:cubicBezTo>
                  <a:pt x="19484" y="29208"/>
                  <a:pt x="19484" y="28986"/>
                  <a:pt x="19558" y="28764"/>
                </a:cubicBezTo>
                <a:cubicBezTo>
                  <a:pt x="19558" y="28542"/>
                  <a:pt x="19595" y="28284"/>
                  <a:pt x="19595" y="28062"/>
                </a:cubicBezTo>
                <a:lnTo>
                  <a:pt x="19595" y="27729"/>
                </a:lnTo>
                <a:lnTo>
                  <a:pt x="19595" y="27433"/>
                </a:lnTo>
                <a:cubicBezTo>
                  <a:pt x="19595" y="27248"/>
                  <a:pt x="19595" y="26990"/>
                  <a:pt x="19558" y="26879"/>
                </a:cubicBezTo>
                <a:cubicBezTo>
                  <a:pt x="19484" y="26509"/>
                  <a:pt x="19484" y="26213"/>
                  <a:pt x="19447" y="26028"/>
                </a:cubicBezTo>
                <a:cubicBezTo>
                  <a:pt x="19410" y="25843"/>
                  <a:pt x="19410" y="25696"/>
                  <a:pt x="19410" y="25696"/>
                </a:cubicBezTo>
                <a:close/>
                <a:moveTo>
                  <a:pt x="16637" y="33201"/>
                </a:moveTo>
                <a:cubicBezTo>
                  <a:pt x="16896" y="33201"/>
                  <a:pt x="17303" y="33201"/>
                  <a:pt x="17672" y="33238"/>
                </a:cubicBezTo>
                <a:lnTo>
                  <a:pt x="17931" y="33238"/>
                </a:lnTo>
                <a:cubicBezTo>
                  <a:pt x="18190" y="33238"/>
                  <a:pt x="18523" y="33275"/>
                  <a:pt x="18708" y="33275"/>
                </a:cubicBezTo>
                <a:cubicBezTo>
                  <a:pt x="18966" y="33275"/>
                  <a:pt x="19151" y="33312"/>
                  <a:pt x="19151" y="33312"/>
                </a:cubicBezTo>
                <a:cubicBezTo>
                  <a:pt x="19151" y="33312"/>
                  <a:pt x="18966" y="33385"/>
                  <a:pt x="18708" y="33385"/>
                </a:cubicBezTo>
                <a:lnTo>
                  <a:pt x="17635" y="33385"/>
                </a:lnTo>
                <a:cubicBezTo>
                  <a:pt x="17266" y="33385"/>
                  <a:pt x="16859" y="33312"/>
                  <a:pt x="16600" y="33275"/>
                </a:cubicBezTo>
                <a:cubicBezTo>
                  <a:pt x="16452" y="33275"/>
                  <a:pt x="16341" y="33275"/>
                  <a:pt x="16268" y="33201"/>
                </a:cubicBezTo>
                <a:close/>
                <a:moveTo>
                  <a:pt x="15750" y="33792"/>
                </a:moveTo>
                <a:cubicBezTo>
                  <a:pt x="15750" y="33792"/>
                  <a:pt x="15787" y="33792"/>
                  <a:pt x="15861" y="33829"/>
                </a:cubicBezTo>
                <a:cubicBezTo>
                  <a:pt x="15898" y="33811"/>
                  <a:pt x="15944" y="33801"/>
                  <a:pt x="15995" y="33801"/>
                </a:cubicBezTo>
                <a:cubicBezTo>
                  <a:pt x="16046" y="33801"/>
                  <a:pt x="16101" y="33811"/>
                  <a:pt x="16157" y="33829"/>
                </a:cubicBezTo>
                <a:cubicBezTo>
                  <a:pt x="16378" y="33829"/>
                  <a:pt x="16711" y="33903"/>
                  <a:pt x="17044" y="33903"/>
                </a:cubicBezTo>
                <a:cubicBezTo>
                  <a:pt x="17377" y="33903"/>
                  <a:pt x="17635" y="33940"/>
                  <a:pt x="17931" y="33977"/>
                </a:cubicBezTo>
                <a:lnTo>
                  <a:pt x="17968" y="33977"/>
                </a:lnTo>
                <a:cubicBezTo>
                  <a:pt x="18190" y="34014"/>
                  <a:pt x="18375" y="34051"/>
                  <a:pt x="18375" y="34051"/>
                </a:cubicBezTo>
                <a:cubicBezTo>
                  <a:pt x="18375" y="34051"/>
                  <a:pt x="18190" y="34125"/>
                  <a:pt x="17968" y="34162"/>
                </a:cubicBezTo>
                <a:lnTo>
                  <a:pt x="17931" y="34162"/>
                </a:lnTo>
                <a:cubicBezTo>
                  <a:pt x="17820" y="34180"/>
                  <a:pt x="17682" y="34190"/>
                  <a:pt x="17529" y="34190"/>
                </a:cubicBezTo>
                <a:cubicBezTo>
                  <a:pt x="17377" y="34190"/>
                  <a:pt x="17210" y="34180"/>
                  <a:pt x="17044" y="34162"/>
                </a:cubicBezTo>
                <a:cubicBezTo>
                  <a:pt x="16711" y="34162"/>
                  <a:pt x="16378" y="34051"/>
                  <a:pt x="16120" y="34014"/>
                </a:cubicBezTo>
                <a:cubicBezTo>
                  <a:pt x="15972" y="33977"/>
                  <a:pt x="15898" y="33940"/>
                  <a:pt x="15861" y="33866"/>
                </a:cubicBezTo>
                <a:lnTo>
                  <a:pt x="15750" y="33792"/>
                </a:lnTo>
                <a:close/>
                <a:moveTo>
                  <a:pt x="15676" y="33940"/>
                </a:moveTo>
                <a:cubicBezTo>
                  <a:pt x="15935" y="34088"/>
                  <a:pt x="16120" y="34125"/>
                  <a:pt x="16120" y="34125"/>
                </a:cubicBezTo>
                <a:cubicBezTo>
                  <a:pt x="15318" y="34854"/>
                  <a:pt x="15378" y="36122"/>
                  <a:pt x="14175" y="36122"/>
                </a:cubicBezTo>
                <a:cubicBezTo>
                  <a:pt x="14158" y="36122"/>
                  <a:pt x="14141" y="36122"/>
                  <a:pt x="14123" y="36121"/>
                </a:cubicBezTo>
                <a:cubicBezTo>
                  <a:pt x="12903" y="36047"/>
                  <a:pt x="12607" y="35567"/>
                  <a:pt x="12607" y="35567"/>
                </a:cubicBezTo>
                <a:cubicBezTo>
                  <a:pt x="12607" y="35567"/>
                  <a:pt x="12792" y="35123"/>
                  <a:pt x="13717" y="34864"/>
                </a:cubicBezTo>
                <a:cubicBezTo>
                  <a:pt x="14641" y="34569"/>
                  <a:pt x="15676" y="33940"/>
                  <a:pt x="15676" y="33940"/>
                </a:cubicBezTo>
                <a:close/>
                <a:moveTo>
                  <a:pt x="20926" y="34384"/>
                </a:moveTo>
                <a:cubicBezTo>
                  <a:pt x="20926" y="34384"/>
                  <a:pt x="21148" y="34421"/>
                  <a:pt x="21443" y="34569"/>
                </a:cubicBezTo>
                <a:cubicBezTo>
                  <a:pt x="21776" y="34679"/>
                  <a:pt x="22183" y="34864"/>
                  <a:pt x="22553" y="34975"/>
                </a:cubicBezTo>
                <a:cubicBezTo>
                  <a:pt x="22626" y="35049"/>
                  <a:pt x="22737" y="35086"/>
                  <a:pt x="22885" y="35123"/>
                </a:cubicBezTo>
                <a:cubicBezTo>
                  <a:pt x="22959" y="35160"/>
                  <a:pt x="23070" y="35234"/>
                  <a:pt x="23144" y="35308"/>
                </a:cubicBezTo>
                <a:cubicBezTo>
                  <a:pt x="23329" y="35456"/>
                  <a:pt x="23440" y="35641"/>
                  <a:pt x="23477" y="35789"/>
                </a:cubicBezTo>
                <a:lnTo>
                  <a:pt x="23477" y="36158"/>
                </a:lnTo>
                <a:cubicBezTo>
                  <a:pt x="23440" y="36047"/>
                  <a:pt x="23440" y="35936"/>
                  <a:pt x="23366" y="35789"/>
                </a:cubicBezTo>
                <a:cubicBezTo>
                  <a:pt x="23329" y="35678"/>
                  <a:pt x="23292" y="35641"/>
                  <a:pt x="23255" y="35530"/>
                </a:cubicBezTo>
                <a:cubicBezTo>
                  <a:pt x="23181" y="35456"/>
                  <a:pt x="23107" y="35419"/>
                  <a:pt x="23070" y="35345"/>
                </a:cubicBezTo>
                <a:cubicBezTo>
                  <a:pt x="22959" y="35308"/>
                  <a:pt x="22885" y="35271"/>
                  <a:pt x="22811" y="35234"/>
                </a:cubicBezTo>
                <a:lnTo>
                  <a:pt x="22553" y="35086"/>
                </a:lnTo>
                <a:cubicBezTo>
                  <a:pt x="22146" y="34938"/>
                  <a:pt x="21776" y="34753"/>
                  <a:pt x="21443" y="34605"/>
                </a:cubicBezTo>
                <a:cubicBezTo>
                  <a:pt x="21148" y="34495"/>
                  <a:pt x="20926" y="34384"/>
                  <a:pt x="20926" y="34384"/>
                </a:cubicBezTo>
                <a:close/>
                <a:moveTo>
                  <a:pt x="16822" y="34236"/>
                </a:moveTo>
                <a:cubicBezTo>
                  <a:pt x="16822" y="34273"/>
                  <a:pt x="17044" y="34310"/>
                  <a:pt x="17229" y="34310"/>
                </a:cubicBezTo>
                <a:cubicBezTo>
                  <a:pt x="17229" y="34310"/>
                  <a:pt x="16489" y="34901"/>
                  <a:pt x="15935" y="36232"/>
                </a:cubicBezTo>
                <a:cubicBezTo>
                  <a:pt x="15935" y="36232"/>
                  <a:pt x="16341" y="34569"/>
                  <a:pt x="16822" y="34236"/>
                </a:cubicBezTo>
                <a:close/>
                <a:moveTo>
                  <a:pt x="23477" y="36158"/>
                </a:moveTo>
                <a:cubicBezTo>
                  <a:pt x="23477" y="36232"/>
                  <a:pt x="23440" y="36306"/>
                  <a:pt x="23440" y="36306"/>
                </a:cubicBezTo>
                <a:lnTo>
                  <a:pt x="23440" y="36232"/>
                </a:lnTo>
                <a:cubicBezTo>
                  <a:pt x="23440" y="36195"/>
                  <a:pt x="23440" y="36195"/>
                  <a:pt x="23477" y="36158"/>
                </a:cubicBezTo>
                <a:close/>
                <a:moveTo>
                  <a:pt x="12460" y="35678"/>
                </a:moveTo>
                <a:cubicBezTo>
                  <a:pt x="12460" y="35678"/>
                  <a:pt x="12460" y="35752"/>
                  <a:pt x="12497" y="35789"/>
                </a:cubicBezTo>
                <a:cubicBezTo>
                  <a:pt x="12533" y="35826"/>
                  <a:pt x="12570" y="35863"/>
                  <a:pt x="12644" y="35936"/>
                </a:cubicBezTo>
                <a:cubicBezTo>
                  <a:pt x="12681" y="35936"/>
                  <a:pt x="12755" y="35973"/>
                  <a:pt x="12792" y="36010"/>
                </a:cubicBezTo>
                <a:cubicBezTo>
                  <a:pt x="12829" y="36010"/>
                  <a:pt x="12903" y="36047"/>
                  <a:pt x="12977" y="36047"/>
                </a:cubicBezTo>
                <a:cubicBezTo>
                  <a:pt x="13014" y="36084"/>
                  <a:pt x="13125" y="36084"/>
                  <a:pt x="13162" y="36084"/>
                </a:cubicBezTo>
                <a:cubicBezTo>
                  <a:pt x="13273" y="36084"/>
                  <a:pt x="13310" y="36158"/>
                  <a:pt x="13384" y="36158"/>
                </a:cubicBezTo>
                <a:cubicBezTo>
                  <a:pt x="13532" y="36195"/>
                  <a:pt x="13717" y="36195"/>
                  <a:pt x="13901" y="36232"/>
                </a:cubicBezTo>
                <a:cubicBezTo>
                  <a:pt x="14086" y="36269"/>
                  <a:pt x="14271" y="36269"/>
                  <a:pt x="14493" y="36269"/>
                </a:cubicBezTo>
                <a:cubicBezTo>
                  <a:pt x="14678" y="36343"/>
                  <a:pt x="14937" y="36343"/>
                  <a:pt x="15158" y="36343"/>
                </a:cubicBezTo>
                <a:cubicBezTo>
                  <a:pt x="15380" y="36343"/>
                  <a:pt x="15602" y="36343"/>
                  <a:pt x="15787" y="36380"/>
                </a:cubicBezTo>
                <a:lnTo>
                  <a:pt x="17081" y="36380"/>
                </a:lnTo>
                <a:cubicBezTo>
                  <a:pt x="17525" y="36380"/>
                  <a:pt x="17894" y="36380"/>
                  <a:pt x="18264" y="36417"/>
                </a:cubicBezTo>
                <a:lnTo>
                  <a:pt x="19410" y="36417"/>
                </a:lnTo>
                <a:cubicBezTo>
                  <a:pt x="19410" y="36417"/>
                  <a:pt x="19299" y="36417"/>
                  <a:pt x="19077" y="36454"/>
                </a:cubicBezTo>
                <a:cubicBezTo>
                  <a:pt x="18892" y="36454"/>
                  <a:pt x="18634" y="36528"/>
                  <a:pt x="18301" y="36565"/>
                </a:cubicBezTo>
                <a:cubicBezTo>
                  <a:pt x="18116" y="36565"/>
                  <a:pt x="17931" y="36565"/>
                  <a:pt x="17746" y="36602"/>
                </a:cubicBezTo>
                <a:cubicBezTo>
                  <a:pt x="17562" y="36602"/>
                  <a:pt x="17340" y="36602"/>
                  <a:pt x="17155" y="36639"/>
                </a:cubicBezTo>
                <a:lnTo>
                  <a:pt x="15861" y="36639"/>
                </a:lnTo>
                <a:cubicBezTo>
                  <a:pt x="15602" y="36639"/>
                  <a:pt x="15380" y="36639"/>
                  <a:pt x="15195" y="36602"/>
                </a:cubicBezTo>
                <a:cubicBezTo>
                  <a:pt x="14974" y="36602"/>
                  <a:pt x="14789" y="36565"/>
                  <a:pt x="14567" y="36565"/>
                </a:cubicBezTo>
                <a:cubicBezTo>
                  <a:pt x="14308" y="36528"/>
                  <a:pt x="14123" y="36528"/>
                  <a:pt x="13938" y="36454"/>
                </a:cubicBezTo>
                <a:lnTo>
                  <a:pt x="13384" y="36343"/>
                </a:lnTo>
                <a:cubicBezTo>
                  <a:pt x="13199" y="36269"/>
                  <a:pt x="13088" y="36232"/>
                  <a:pt x="12977" y="36195"/>
                </a:cubicBezTo>
                <a:cubicBezTo>
                  <a:pt x="12940" y="36158"/>
                  <a:pt x="12829" y="36158"/>
                  <a:pt x="12792" y="36084"/>
                </a:cubicBezTo>
                <a:cubicBezTo>
                  <a:pt x="12681" y="36010"/>
                  <a:pt x="12644" y="36010"/>
                  <a:pt x="12644" y="35936"/>
                </a:cubicBezTo>
                <a:cubicBezTo>
                  <a:pt x="12570" y="35863"/>
                  <a:pt x="12533" y="35826"/>
                  <a:pt x="12460" y="35789"/>
                </a:cubicBezTo>
                <a:cubicBezTo>
                  <a:pt x="12423" y="35752"/>
                  <a:pt x="12460" y="35678"/>
                  <a:pt x="12460" y="35678"/>
                </a:cubicBezTo>
                <a:close/>
                <a:moveTo>
                  <a:pt x="12386" y="36454"/>
                </a:moveTo>
                <a:cubicBezTo>
                  <a:pt x="12423" y="36528"/>
                  <a:pt x="12423" y="36565"/>
                  <a:pt x="12460" y="36565"/>
                </a:cubicBezTo>
                <a:cubicBezTo>
                  <a:pt x="12497" y="36602"/>
                  <a:pt x="12570" y="36639"/>
                  <a:pt x="12644" y="36639"/>
                </a:cubicBezTo>
                <a:cubicBezTo>
                  <a:pt x="12681" y="36713"/>
                  <a:pt x="12792" y="36713"/>
                  <a:pt x="12903" y="36750"/>
                </a:cubicBezTo>
                <a:cubicBezTo>
                  <a:pt x="13014" y="36787"/>
                  <a:pt x="13199" y="36824"/>
                  <a:pt x="13458" y="36898"/>
                </a:cubicBezTo>
                <a:cubicBezTo>
                  <a:pt x="13643" y="36935"/>
                  <a:pt x="13864" y="36972"/>
                  <a:pt x="14086" y="37009"/>
                </a:cubicBezTo>
                <a:cubicBezTo>
                  <a:pt x="14308" y="37083"/>
                  <a:pt x="14604" y="37083"/>
                  <a:pt x="14826" y="37120"/>
                </a:cubicBezTo>
                <a:cubicBezTo>
                  <a:pt x="15121" y="37120"/>
                  <a:pt x="15343" y="37156"/>
                  <a:pt x="15602" y="37156"/>
                </a:cubicBezTo>
                <a:cubicBezTo>
                  <a:pt x="15898" y="37156"/>
                  <a:pt x="16157" y="37156"/>
                  <a:pt x="16452" y="37193"/>
                </a:cubicBezTo>
                <a:lnTo>
                  <a:pt x="20889" y="37193"/>
                </a:lnTo>
                <a:cubicBezTo>
                  <a:pt x="20889" y="37193"/>
                  <a:pt x="20334" y="37267"/>
                  <a:pt x="19484" y="37304"/>
                </a:cubicBezTo>
                <a:cubicBezTo>
                  <a:pt x="19077" y="37341"/>
                  <a:pt x="18560" y="37341"/>
                  <a:pt x="18079" y="37341"/>
                </a:cubicBezTo>
                <a:lnTo>
                  <a:pt x="16452" y="37341"/>
                </a:lnTo>
                <a:cubicBezTo>
                  <a:pt x="16157" y="37341"/>
                  <a:pt x="15898" y="37304"/>
                  <a:pt x="15602" y="37304"/>
                </a:cubicBezTo>
                <a:cubicBezTo>
                  <a:pt x="15343" y="37304"/>
                  <a:pt x="15047" y="37267"/>
                  <a:pt x="14826" y="37267"/>
                </a:cubicBezTo>
                <a:cubicBezTo>
                  <a:pt x="14567" y="37230"/>
                  <a:pt x="14308" y="37230"/>
                  <a:pt x="14086" y="37156"/>
                </a:cubicBezTo>
                <a:cubicBezTo>
                  <a:pt x="13864" y="37120"/>
                  <a:pt x="13643" y="37083"/>
                  <a:pt x="13458" y="37046"/>
                </a:cubicBezTo>
                <a:cubicBezTo>
                  <a:pt x="13273" y="36972"/>
                  <a:pt x="13088" y="36898"/>
                  <a:pt x="12903" y="36861"/>
                </a:cubicBezTo>
                <a:cubicBezTo>
                  <a:pt x="12792" y="36787"/>
                  <a:pt x="12755" y="36750"/>
                  <a:pt x="12644" y="36750"/>
                </a:cubicBezTo>
                <a:cubicBezTo>
                  <a:pt x="12607" y="36713"/>
                  <a:pt x="12570" y="36676"/>
                  <a:pt x="12460" y="36602"/>
                </a:cubicBezTo>
                <a:cubicBezTo>
                  <a:pt x="12423" y="36565"/>
                  <a:pt x="12386" y="36528"/>
                  <a:pt x="12386" y="36454"/>
                </a:cubicBezTo>
                <a:close/>
                <a:moveTo>
                  <a:pt x="11276" y="37785"/>
                </a:moveTo>
                <a:cubicBezTo>
                  <a:pt x="11609" y="37785"/>
                  <a:pt x="11905" y="37822"/>
                  <a:pt x="12349" y="37822"/>
                </a:cubicBezTo>
                <a:cubicBezTo>
                  <a:pt x="13125" y="37859"/>
                  <a:pt x="14012" y="37896"/>
                  <a:pt x="14974" y="37970"/>
                </a:cubicBezTo>
                <a:cubicBezTo>
                  <a:pt x="15935" y="38007"/>
                  <a:pt x="16970" y="38044"/>
                  <a:pt x="18005" y="38044"/>
                </a:cubicBezTo>
                <a:lnTo>
                  <a:pt x="20926" y="38044"/>
                </a:lnTo>
                <a:cubicBezTo>
                  <a:pt x="21406" y="38044"/>
                  <a:pt x="21887" y="38007"/>
                  <a:pt x="22331" y="38007"/>
                </a:cubicBezTo>
                <a:cubicBezTo>
                  <a:pt x="22774" y="38007"/>
                  <a:pt x="23181" y="37970"/>
                  <a:pt x="23551" y="37970"/>
                </a:cubicBezTo>
                <a:cubicBezTo>
                  <a:pt x="24364" y="37896"/>
                  <a:pt x="24993" y="37859"/>
                  <a:pt x="25473" y="37859"/>
                </a:cubicBezTo>
                <a:cubicBezTo>
                  <a:pt x="24993" y="37896"/>
                  <a:pt x="24364" y="37970"/>
                  <a:pt x="23625" y="38007"/>
                </a:cubicBezTo>
                <a:cubicBezTo>
                  <a:pt x="23255" y="38044"/>
                  <a:pt x="22811" y="38044"/>
                  <a:pt x="22368" y="38081"/>
                </a:cubicBezTo>
                <a:cubicBezTo>
                  <a:pt x="21887" y="38155"/>
                  <a:pt x="21443" y="38155"/>
                  <a:pt x="20963" y="38192"/>
                </a:cubicBezTo>
                <a:cubicBezTo>
                  <a:pt x="20519" y="38229"/>
                  <a:pt x="20002" y="38229"/>
                  <a:pt x="19484" y="38229"/>
                </a:cubicBezTo>
                <a:cubicBezTo>
                  <a:pt x="19003" y="38266"/>
                  <a:pt x="18486" y="38266"/>
                  <a:pt x="17968" y="38266"/>
                </a:cubicBezTo>
                <a:cubicBezTo>
                  <a:pt x="16970" y="38303"/>
                  <a:pt x="15898" y="38303"/>
                  <a:pt x="14937" y="38303"/>
                </a:cubicBezTo>
                <a:cubicBezTo>
                  <a:pt x="14419" y="38303"/>
                  <a:pt x="13938" y="38303"/>
                  <a:pt x="13532" y="38266"/>
                </a:cubicBezTo>
                <a:cubicBezTo>
                  <a:pt x="13088" y="38266"/>
                  <a:pt x="12644" y="38229"/>
                  <a:pt x="12275" y="38229"/>
                </a:cubicBezTo>
                <a:cubicBezTo>
                  <a:pt x="11905" y="38192"/>
                  <a:pt x="11535" y="38192"/>
                  <a:pt x="11240" y="38155"/>
                </a:cubicBezTo>
                <a:cubicBezTo>
                  <a:pt x="10907" y="38081"/>
                  <a:pt x="10611" y="38044"/>
                  <a:pt x="10389" y="38007"/>
                </a:cubicBezTo>
                <a:cubicBezTo>
                  <a:pt x="9946" y="37896"/>
                  <a:pt x="9687" y="37822"/>
                  <a:pt x="9687" y="37822"/>
                </a:cubicBezTo>
                <a:cubicBezTo>
                  <a:pt x="9687" y="37822"/>
                  <a:pt x="9983" y="37785"/>
                  <a:pt x="10426" y="37785"/>
                </a:cubicBezTo>
                <a:close/>
                <a:moveTo>
                  <a:pt x="26213" y="38192"/>
                </a:moveTo>
                <a:cubicBezTo>
                  <a:pt x="26213" y="38192"/>
                  <a:pt x="26213" y="38340"/>
                  <a:pt x="26250" y="38524"/>
                </a:cubicBezTo>
                <a:cubicBezTo>
                  <a:pt x="26250" y="38746"/>
                  <a:pt x="26287" y="39005"/>
                  <a:pt x="26287" y="39375"/>
                </a:cubicBezTo>
                <a:cubicBezTo>
                  <a:pt x="26287" y="39744"/>
                  <a:pt x="26324" y="40151"/>
                  <a:pt x="26324" y="40632"/>
                </a:cubicBezTo>
                <a:lnTo>
                  <a:pt x="26324" y="42074"/>
                </a:lnTo>
                <a:lnTo>
                  <a:pt x="26324" y="43478"/>
                </a:lnTo>
                <a:cubicBezTo>
                  <a:pt x="26324" y="43959"/>
                  <a:pt x="26287" y="44366"/>
                  <a:pt x="26287" y="44735"/>
                </a:cubicBezTo>
                <a:cubicBezTo>
                  <a:pt x="26287" y="45105"/>
                  <a:pt x="26250" y="45438"/>
                  <a:pt x="26250" y="45623"/>
                </a:cubicBezTo>
                <a:cubicBezTo>
                  <a:pt x="26250" y="45845"/>
                  <a:pt x="26213" y="45956"/>
                  <a:pt x="26213" y="45956"/>
                </a:cubicBezTo>
                <a:cubicBezTo>
                  <a:pt x="26213" y="45956"/>
                  <a:pt x="26213" y="45808"/>
                  <a:pt x="26139" y="45623"/>
                </a:cubicBezTo>
                <a:cubicBezTo>
                  <a:pt x="26139" y="45401"/>
                  <a:pt x="26102" y="45105"/>
                  <a:pt x="26102" y="44735"/>
                </a:cubicBezTo>
                <a:cubicBezTo>
                  <a:pt x="26102" y="44366"/>
                  <a:pt x="26065" y="43959"/>
                  <a:pt x="26065" y="43478"/>
                </a:cubicBezTo>
                <a:lnTo>
                  <a:pt x="26065" y="42074"/>
                </a:lnTo>
                <a:lnTo>
                  <a:pt x="26065" y="40632"/>
                </a:lnTo>
                <a:cubicBezTo>
                  <a:pt x="26065" y="40151"/>
                  <a:pt x="26102" y="39744"/>
                  <a:pt x="26102" y="39375"/>
                </a:cubicBezTo>
                <a:cubicBezTo>
                  <a:pt x="26102" y="39005"/>
                  <a:pt x="26139" y="38709"/>
                  <a:pt x="26139" y="38524"/>
                </a:cubicBezTo>
                <a:cubicBezTo>
                  <a:pt x="26213" y="38303"/>
                  <a:pt x="26213" y="38192"/>
                  <a:pt x="26213" y="38192"/>
                </a:cubicBezTo>
                <a:close/>
                <a:moveTo>
                  <a:pt x="9465" y="38192"/>
                </a:moveTo>
                <a:cubicBezTo>
                  <a:pt x="10500" y="38709"/>
                  <a:pt x="12275" y="38709"/>
                  <a:pt x="12275" y="38709"/>
                </a:cubicBezTo>
                <a:cubicBezTo>
                  <a:pt x="9613" y="38783"/>
                  <a:pt x="9465" y="46288"/>
                  <a:pt x="9465" y="46288"/>
                </a:cubicBezTo>
                <a:lnTo>
                  <a:pt x="9465" y="38192"/>
                </a:lnTo>
                <a:close/>
                <a:moveTo>
                  <a:pt x="9077" y="46683"/>
                </a:moveTo>
                <a:cubicBezTo>
                  <a:pt x="9129" y="46683"/>
                  <a:pt x="9184" y="46686"/>
                  <a:pt x="9243" y="46695"/>
                </a:cubicBezTo>
                <a:cubicBezTo>
                  <a:pt x="11365" y="46889"/>
                  <a:pt x="14831" y="46940"/>
                  <a:pt x="17871" y="46940"/>
                </a:cubicBezTo>
                <a:cubicBezTo>
                  <a:pt x="21186" y="46940"/>
                  <a:pt x="23994" y="46880"/>
                  <a:pt x="23994" y="46880"/>
                </a:cubicBezTo>
                <a:lnTo>
                  <a:pt x="23994" y="46880"/>
                </a:lnTo>
                <a:cubicBezTo>
                  <a:pt x="23994" y="46880"/>
                  <a:pt x="9280" y="47582"/>
                  <a:pt x="8356" y="48063"/>
                </a:cubicBezTo>
                <a:lnTo>
                  <a:pt x="8356" y="47434"/>
                </a:lnTo>
                <a:cubicBezTo>
                  <a:pt x="8356" y="47264"/>
                  <a:pt x="8450" y="46683"/>
                  <a:pt x="9077" y="46683"/>
                </a:cubicBezTo>
                <a:close/>
                <a:moveTo>
                  <a:pt x="15380" y="1"/>
                </a:moveTo>
                <a:cubicBezTo>
                  <a:pt x="13643" y="1"/>
                  <a:pt x="8097" y="260"/>
                  <a:pt x="7099" y="2959"/>
                </a:cubicBezTo>
                <a:cubicBezTo>
                  <a:pt x="7062" y="2922"/>
                  <a:pt x="6988" y="2885"/>
                  <a:pt x="6914" y="2848"/>
                </a:cubicBezTo>
                <a:cubicBezTo>
                  <a:pt x="6322" y="2367"/>
                  <a:pt x="5694" y="2034"/>
                  <a:pt x="4954" y="1849"/>
                </a:cubicBezTo>
                <a:cubicBezTo>
                  <a:pt x="4770" y="1812"/>
                  <a:pt x="4585" y="1776"/>
                  <a:pt x="4437" y="1776"/>
                </a:cubicBezTo>
                <a:lnTo>
                  <a:pt x="3402" y="1776"/>
                </a:lnTo>
                <a:cubicBezTo>
                  <a:pt x="3291" y="1776"/>
                  <a:pt x="3143" y="1812"/>
                  <a:pt x="2995" y="1812"/>
                </a:cubicBezTo>
                <a:lnTo>
                  <a:pt x="2958" y="1812"/>
                </a:lnTo>
                <a:cubicBezTo>
                  <a:pt x="2440" y="1923"/>
                  <a:pt x="1997" y="2145"/>
                  <a:pt x="1627" y="2478"/>
                </a:cubicBezTo>
                <a:cubicBezTo>
                  <a:pt x="1442" y="2589"/>
                  <a:pt x="1257" y="2774"/>
                  <a:pt x="1073" y="2959"/>
                </a:cubicBezTo>
                <a:cubicBezTo>
                  <a:pt x="740" y="3328"/>
                  <a:pt x="518" y="3809"/>
                  <a:pt x="333" y="4326"/>
                </a:cubicBezTo>
                <a:lnTo>
                  <a:pt x="333" y="4363"/>
                </a:lnTo>
                <a:cubicBezTo>
                  <a:pt x="259" y="4511"/>
                  <a:pt x="222" y="4696"/>
                  <a:pt x="185" y="4807"/>
                </a:cubicBezTo>
                <a:cubicBezTo>
                  <a:pt x="74" y="5177"/>
                  <a:pt x="37" y="5620"/>
                  <a:pt x="0" y="5990"/>
                </a:cubicBezTo>
                <a:lnTo>
                  <a:pt x="0" y="6212"/>
                </a:lnTo>
                <a:lnTo>
                  <a:pt x="0" y="6286"/>
                </a:lnTo>
                <a:lnTo>
                  <a:pt x="0" y="6730"/>
                </a:lnTo>
                <a:cubicBezTo>
                  <a:pt x="37" y="7506"/>
                  <a:pt x="185" y="8282"/>
                  <a:pt x="555" y="9170"/>
                </a:cubicBezTo>
                <a:cubicBezTo>
                  <a:pt x="592" y="9244"/>
                  <a:pt x="592" y="9318"/>
                  <a:pt x="629" y="9391"/>
                </a:cubicBezTo>
                <a:cubicBezTo>
                  <a:pt x="629" y="9428"/>
                  <a:pt x="629" y="9428"/>
                  <a:pt x="703" y="9502"/>
                </a:cubicBezTo>
                <a:cubicBezTo>
                  <a:pt x="740" y="9613"/>
                  <a:pt x="814" y="9761"/>
                  <a:pt x="888" y="9909"/>
                </a:cubicBezTo>
                <a:lnTo>
                  <a:pt x="999" y="10168"/>
                </a:lnTo>
                <a:cubicBezTo>
                  <a:pt x="1073" y="10242"/>
                  <a:pt x="1073" y="10316"/>
                  <a:pt x="1110" y="10353"/>
                </a:cubicBezTo>
                <a:lnTo>
                  <a:pt x="1257" y="10648"/>
                </a:lnTo>
                <a:cubicBezTo>
                  <a:pt x="1257" y="10685"/>
                  <a:pt x="1294" y="10685"/>
                  <a:pt x="1294" y="10722"/>
                </a:cubicBezTo>
                <a:cubicBezTo>
                  <a:pt x="1331" y="10796"/>
                  <a:pt x="1331" y="10833"/>
                  <a:pt x="1368" y="10870"/>
                </a:cubicBezTo>
                <a:cubicBezTo>
                  <a:pt x="1442" y="10907"/>
                  <a:pt x="1479" y="11018"/>
                  <a:pt x="1479" y="11055"/>
                </a:cubicBezTo>
                <a:cubicBezTo>
                  <a:pt x="1516" y="11092"/>
                  <a:pt x="1516" y="11166"/>
                  <a:pt x="1553" y="11203"/>
                </a:cubicBezTo>
                <a:cubicBezTo>
                  <a:pt x="1627" y="11277"/>
                  <a:pt x="1664" y="11351"/>
                  <a:pt x="1701" y="11425"/>
                </a:cubicBezTo>
                <a:cubicBezTo>
                  <a:pt x="1738" y="11462"/>
                  <a:pt x="1738" y="11536"/>
                  <a:pt x="1812" y="11573"/>
                </a:cubicBezTo>
                <a:cubicBezTo>
                  <a:pt x="1849" y="11610"/>
                  <a:pt x="1886" y="11721"/>
                  <a:pt x="1923" y="11758"/>
                </a:cubicBezTo>
                <a:cubicBezTo>
                  <a:pt x="1923" y="11758"/>
                  <a:pt x="1923" y="11795"/>
                  <a:pt x="1997" y="11795"/>
                </a:cubicBezTo>
                <a:cubicBezTo>
                  <a:pt x="2293" y="12275"/>
                  <a:pt x="2662" y="12719"/>
                  <a:pt x="3032" y="13236"/>
                </a:cubicBezTo>
                <a:cubicBezTo>
                  <a:pt x="3661" y="13976"/>
                  <a:pt x="4326" y="14715"/>
                  <a:pt x="5213" y="15640"/>
                </a:cubicBezTo>
                <a:cubicBezTo>
                  <a:pt x="5805" y="16268"/>
                  <a:pt x="6470" y="16823"/>
                  <a:pt x="7025" y="17451"/>
                </a:cubicBezTo>
                <a:lnTo>
                  <a:pt x="7284" y="17710"/>
                </a:lnTo>
                <a:cubicBezTo>
                  <a:pt x="7616" y="18043"/>
                  <a:pt x="7949" y="18375"/>
                  <a:pt x="8282" y="18634"/>
                </a:cubicBezTo>
                <a:lnTo>
                  <a:pt x="8319" y="18671"/>
                </a:lnTo>
                <a:cubicBezTo>
                  <a:pt x="8578" y="18967"/>
                  <a:pt x="8873" y="19189"/>
                  <a:pt x="9132" y="19484"/>
                </a:cubicBezTo>
                <a:cubicBezTo>
                  <a:pt x="9465" y="19780"/>
                  <a:pt x="9798" y="20076"/>
                  <a:pt x="10056" y="20335"/>
                </a:cubicBezTo>
                <a:cubicBezTo>
                  <a:pt x="10204" y="20446"/>
                  <a:pt x="10315" y="20594"/>
                  <a:pt x="10389" y="20668"/>
                </a:cubicBezTo>
                <a:lnTo>
                  <a:pt x="10537" y="20815"/>
                </a:lnTo>
                <a:lnTo>
                  <a:pt x="10722" y="21000"/>
                </a:lnTo>
                <a:cubicBezTo>
                  <a:pt x="10796" y="21074"/>
                  <a:pt x="10907" y="21185"/>
                  <a:pt x="10981" y="21222"/>
                </a:cubicBezTo>
                <a:lnTo>
                  <a:pt x="11092" y="21333"/>
                </a:lnTo>
                <a:cubicBezTo>
                  <a:pt x="11424" y="21629"/>
                  <a:pt x="11683" y="21888"/>
                  <a:pt x="11905" y="22109"/>
                </a:cubicBezTo>
                <a:cubicBezTo>
                  <a:pt x="12164" y="22331"/>
                  <a:pt x="12349" y="22627"/>
                  <a:pt x="12460" y="22849"/>
                </a:cubicBezTo>
                <a:cubicBezTo>
                  <a:pt x="12533" y="22886"/>
                  <a:pt x="12533" y="22923"/>
                  <a:pt x="12533" y="22923"/>
                </a:cubicBezTo>
                <a:cubicBezTo>
                  <a:pt x="12533" y="22997"/>
                  <a:pt x="12533" y="22997"/>
                  <a:pt x="12570" y="22997"/>
                </a:cubicBezTo>
                <a:lnTo>
                  <a:pt x="12607" y="23071"/>
                </a:lnTo>
                <a:lnTo>
                  <a:pt x="12829" y="23625"/>
                </a:lnTo>
                <a:lnTo>
                  <a:pt x="12977" y="23773"/>
                </a:lnTo>
                <a:lnTo>
                  <a:pt x="13162" y="23773"/>
                </a:lnTo>
                <a:cubicBezTo>
                  <a:pt x="13310" y="23773"/>
                  <a:pt x="13384" y="23662"/>
                  <a:pt x="13421" y="23588"/>
                </a:cubicBezTo>
                <a:lnTo>
                  <a:pt x="13680" y="22997"/>
                </a:lnTo>
                <a:lnTo>
                  <a:pt x="13680" y="22923"/>
                </a:lnTo>
                <a:cubicBezTo>
                  <a:pt x="13680" y="22886"/>
                  <a:pt x="13680" y="22849"/>
                  <a:pt x="13717" y="22812"/>
                </a:cubicBezTo>
                <a:lnTo>
                  <a:pt x="13717" y="22738"/>
                </a:lnTo>
                <a:cubicBezTo>
                  <a:pt x="13790" y="22849"/>
                  <a:pt x="13901" y="22886"/>
                  <a:pt x="13975" y="22923"/>
                </a:cubicBezTo>
                <a:cubicBezTo>
                  <a:pt x="14641" y="23403"/>
                  <a:pt x="15047" y="23736"/>
                  <a:pt x="15269" y="24032"/>
                </a:cubicBezTo>
                <a:cubicBezTo>
                  <a:pt x="15269" y="24032"/>
                  <a:pt x="15269" y="24106"/>
                  <a:pt x="15343" y="24106"/>
                </a:cubicBezTo>
                <a:cubicBezTo>
                  <a:pt x="15343" y="24106"/>
                  <a:pt x="15343" y="24143"/>
                  <a:pt x="15380" y="24143"/>
                </a:cubicBezTo>
                <a:cubicBezTo>
                  <a:pt x="15602" y="24512"/>
                  <a:pt x="15602" y="24882"/>
                  <a:pt x="15417" y="25437"/>
                </a:cubicBezTo>
                <a:cubicBezTo>
                  <a:pt x="15269" y="25954"/>
                  <a:pt x="15195" y="26435"/>
                  <a:pt x="15158" y="26953"/>
                </a:cubicBezTo>
                <a:cubicBezTo>
                  <a:pt x="15084" y="27840"/>
                  <a:pt x="15195" y="28801"/>
                  <a:pt x="15269" y="29688"/>
                </a:cubicBezTo>
                <a:cubicBezTo>
                  <a:pt x="15343" y="30206"/>
                  <a:pt x="15380" y="30650"/>
                  <a:pt x="15417" y="31130"/>
                </a:cubicBezTo>
                <a:cubicBezTo>
                  <a:pt x="15454" y="32165"/>
                  <a:pt x="15380" y="33016"/>
                  <a:pt x="14789" y="33275"/>
                </a:cubicBezTo>
                <a:cubicBezTo>
                  <a:pt x="14234" y="33570"/>
                  <a:pt x="13754" y="33755"/>
                  <a:pt x="13384" y="33903"/>
                </a:cubicBezTo>
                <a:cubicBezTo>
                  <a:pt x="13347" y="33903"/>
                  <a:pt x="13310" y="33940"/>
                  <a:pt x="13236" y="33940"/>
                </a:cubicBezTo>
                <a:cubicBezTo>
                  <a:pt x="13162" y="33977"/>
                  <a:pt x="13125" y="33977"/>
                  <a:pt x="13014" y="34014"/>
                </a:cubicBezTo>
                <a:cubicBezTo>
                  <a:pt x="12681" y="34162"/>
                  <a:pt x="12423" y="34273"/>
                  <a:pt x="12201" y="34458"/>
                </a:cubicBezTo>
                <a:lnTo>
                  <a:pt x="12053" y="34569"/>
                </a:lnTo>
                <a:cubicBezTo>
                  <a:pt x="12053" y="34569"/>
                  <a:pt x="12016" y="34569"/>
                  <a:pt x="12016" y="34642"/>
                </a:cubicBezTo>
                <a:cubicBezTo>
                  <a:pt x="11831" y="34827"/>
                  <a:pt x="11683" y="35049"/>
                  <a:pt x="11646" y="35308"/>
                </a:cubicBezTo>
                <a:cubicBezTo>
                  <a:pt x="10426" y="35604"/>
                  <a:pt x="9095" y="36047"/>
                  <a:pt x="8615" y="36750"/>
                </a:cubicBezTo>
                <a:cubicBezTo>
                  <a:pt x="8541" y="36935"/>
                  <a:pt x="8430" y="37083"/>
                  <a:pt x="8430" y="37304"/>
                </a:cubicBezTo>
                <a:lnTo>
                  <a:pt x="8430" y="45623"/>
                </a:lnTo>
                <a:cubicBezTo>
                  <a:pt x="8356" y="45660"/>
                  <a:pt x="8319" y="45660"/>
                  <a:pt x="8208" y="45734"/>
                </a:cubicBezTo>
                <a:cubicBezTo>
                  <a:pt x="7690" y="45992"/>
                  <a:pt x="7321" y="46510"/>
                  <a:pt x="7321" y="47139"/>
                </a:cubicBezTo>
                <a:lnTo>
                  <a:pt x="7321" y="48987"/>
                </a:lnTo>
                <a:lnTo>
                  <a:pt x="7321" y="49283"/>
                </a:lnTo>
                <a:cubicBezTo>
                  <a:pt x="7321" y="49468"/>
                  <a:pt x="7468" y="49616"/>
                  <a:pt x="7653" y="49616"/>
                </a:cubicBezTo>
                <a:lnTo>
                  <a:pt x="27950" y="49616"/>
                </a:lnTo>
                <a:cubicBezTo>
                  <a:pt x="28135" y="49616"/>
                  <a:pt x="28283" y="49468"/>
                  <a:pt x="28283" y="49283"/>
                </a:cubicBezTo>
                <a:lnTo>
                  <a:pt x="28283" y="48987"/>
                </a:lnTo>
                <a:lnTo>
                  <a:pt x="28283" y="47139"/>
                </a:lnTo>
                <a:cubicBezTo>
                  <a:pt x="28283" y="46880"/>
                  <a:pt x="28209" y="46658"/>
                  <a:pt x="28098" y="46399"/>
                </a:cubicBezTo>
                <a:cubicBezTo>
                  <a:pt x="28098" y="46362"/>
                  <a:pt x="28024" y="46362"/>
                  <a:pt x="28024" y="46325"/>
                </a:cubicBezTo>
                <a:cubicBezTo>
                  <a:pt x="27987" y="46214"/>
                  <a:pt x="27913" y="46103"/>
                  <a:pt x="27802" y="45992"/>
                </a:cubicBezTo>
                <a:cubicBezTo>
                  <a:pt x="27618" y="45808"/>
                  <a:pt x="27433" y="45660"/>
                  <a:pt x="27174" y="45623"/>
                </a:cubicBezTo>
                <a:lnTo>
                  <a:pt x="27174" y="37304"/>
                </a:lnTo>
                <a:lnTo>
                  <a:pt x="27174" y="37120"/>
                </a:lnTo>
                <a:cubicBezTo>
                  <a:pt x="26989" y="36195"/>
                  <a:pt x="25436" y="35641"/>
                  <a:pt x="24031" y="35308"/>
                </a:cubicBezTo>
                <a:cubicBezTo>
                  <a:pt x="24031" y="35234"/>
                  <a:pt x="23957" y="35123"/>
                  <a:pt x="23920" y="35049"/>
                </a:cubicBezTo>
                <a:cubicBezTo>
                  <a:pt x="23920" y="35012"/>
                  <a:pt x="23883" y="34938"/>
                  <a:pt x="23883" y="34938"/>
                </a:cubicBezTo>
                <a:cubicBezTo>
                  <a:pt x="23847" y="34901"/>
                  <a:pt x="23847" y="34864"/>
                  <a:pt x="23773" y="34827"/>
                </a:cubicBezTo>
                <a:cubicBezTo>
                  <a:pt x="23736" y="34753"/>
                  <a:pt x="23699" y="34679"/>
                  <a:pt x="23662" y="34642"/>
                </a:cubicBezTo>
                <a:cubicBezTo>
                  <a:pt x="23588" y="34569"/>
                  <a:pt x="23551" y="34569"/>
                  <a:pt x="23551" y="34532"/>
                </a:cubicBezTo>
                <a:lnTo>
                  <a:pt x="23477" y="34458"/>
                </a:lnTo>
                <a:cubicBezTo>
                  <a:pt x="23181" y="34273"/>
                  <a:pt x="22811" y="34125"/>
                  <a:pt x="22405" y="33940"/>
                </a:cubicBezTo>
                <a:cubicBezTo>
                  <a:pt x="21998" y="33792"/>
                  <a:pt x="21480" y="33570"/>
                  <a:pt x="20889" y="33275"/>
                </a:cubicBezTo>
                <a:cubicBezTo>
                  <a:pt x="20039" y="32868"/>
                  <a:pt x="20186" y="31389"/>
                  <a:pt x="20371" y="29688"/>
                </a:cubicBezTo>
                <a:cubicBezTo>
                  <a:pt x="20519" y="28210"/>
                  <a:pt x="20704" y="26694"/>
                  <a:pt x="20260" y="25400"/>
                </a:cubicBezTo>
                <a:cubicBezTo>
                  <a:pt x="20149" y="25030"/>
                  <a:pt x="20149" y="24734"/>
                  <a:pt x="20186" y="24476"/>
                </a:cubicBezTo>
                <a:cubicBezTo>
                  <a:pt x="20260" y="23921"/>
                  <a:pt x="20778" y="23551"/>
                  <a:pt x="21702" y="22849"/>
                </a:cubicBezTo>
                <a:cubicBezTo>
                  <a:pt x="21702" y="22849"/>
                  <a:pt x="21739" y="22849"/>
                  <a:pt x="21739" y="22812"/>
                </a:cubicBezTo>
                <a:lnTo>
                  <a:pt x="21739" y="22849"/>
                </a:lnTo>
                <a:lnTo>
                  <a:pt x="21998" y="23440"/>
                </a:lnTo>
                <a:cubicBezTo>
                  <a:pt x="22035" y="23477"/>
                  <a:pt x="22035" y="23551"/>
                  <a:pt x="22072" y="23588"/>
                </a:cubicBezTo>
                <a:cubicBezTo>
                  <a:pt x="22109" y="23625"/>
                  <a:pt x="22183" y="23625"/>
                  <a:pt x="22257" y="23625"/>
                </a:cubicBezTo>
                <a:cubicBezTo>
                  <a:pt x="22405" y="23625"/>
                  <a:pt x="22479" y="23551"/>
                  <a:pt x="22553" y="23440"/>
                </a:cubicBezTo>
                <a:lnTo>
                  <a:pt x="22626" y="23219"/>
                </a:lnTo>
                <a:lnTo>
                  <a:pt x="22774" y="22849"/>
                </a:lnTo>
                <a:lnTo>
                  <a:pt x="22811" y="22738"/>
                </a:lnTo>
                <a:cubicBezTo>
                  <a:pt x="22811" y="22701"/>
                  <a:pt x="22848" y="22664"/>
                  <a:pt x="22922" y="22553"/>
                </a:cubicBezTo>
                <a:cubicBezTo>
                  <a:pt x="23033" y="22294"/>
                  <a:pt x="23218" y="22072"/>
                  <a:pt x="23477" y="21814"/>
                </a:cubicBezTo>
                <a:cubicBezTo>
                  <a:pt x="23699" y="21592"/>
                  <a:pt x="23957" y="21333"/>
                  <a:pt x="24290" y="21037"/>
                </a:cubicBezTo>
                <a:cubicBezTo>
                  <a:pt x="24401" y="20963"/>
                  <a:pt x="24512" y="20852"/>
                  <a:pt x="24623" y="20705"/>
                </a:cubicBezTo>
                <a:cubicBezTo>
                  <a:pt x="24808" y="20520"/>
                  <a:pt x="25030" y="20335"/>
                  <a:pt x="25214" y="20113"/>
                </a:cubicBezTo>
                <a:lnTo>
                  <a:pt x="25251" y="20076"/>
                </a:lnTo>
                <a:lnTo>
                  <a:pt x="25399" y="19928"/>
                </a:lnTo>
                <a:cubicBezTo>
                  <a:pt x="25621" y="19706"/>
                  <a:pt x="25917" y="19411"/>
                  <a:pt x="26176" y="19189"/>
                </a:cubicBezTo>
                <a:cubicBezTo>
                  <a:pt x="26471" y="18930"/>
                  <a:pt x="26730" y="18671"/>
                  <a:pt x="27026" y="18412"/>
                </a:cubicBezTo>
                <a:lnTo>
                  <a:pt x="27063" y="18375"/>
                </a:lnTo>
                <a:lnTo>
                  <a:pt x="27211" y="18227"/>
                </a:lnTo>
                <a:cubicBezTo>
                  <a:pt x="27470" y="17932"/>
                  <a:pt x="27802" y="17673"/>
                  <a:pt x="28098" y="17377"/>
                </a:cubicBezTo>
                <a:lnTo>
                  <a:pt x="28357" y="17118"/>
                </a:lnTo>
                <a:lnTo>
                  <a:pt x="28394" y="17081"/>
                </a:lnTo>
                <a:cubicBezTo>
                  <a:pt x="29022" y="16527"/>
                  <a:pt x="29614" y="15898"/>
                  <a:pt x="30205" y="15270"/>
                </a:cubicBezTo>
                <a:cubicBezTo>
                  <a:pt x="30353" y="15122"/>
                  <a:pt x="30501" y="14974"/>
                  <a:pt x="30575" y="14863"/>
                </a:cubicBezTo>
                <a:cubicBezTo>
                  <a:pt x="30982" y="14419"/>
                  <a:pt x="31315" y="14013"/>
                  <a:pt x="31647" y="13643"/>
                </a:cubicBezTo>
                <a:lnTo>
                  <a:pt x="32350" y="12830"/>
                </a:lnTo>
                <a:cubicBezTo>
                  <a:pt x="32978" y="12090"/>
                  <a:pt x="33496" y="11388"/>
                  <a:pt x="33903" y="10685"/>
                </a:cubicBezTo>
                <a:lnTo>
                  <a:pt x="34309" y="9983"/>
                </a:lnTo>
                <a:cubicBezTo>
                  <a:pt x="34642" y="9428"/>
                  <a:pt x="34864" y="8874"/>
                  <a:pt x="35049" y="8393"/>
                </a:cubicBezTo>
                <a:cubicBezTo>
                  <a:pt x="35492" y="8097"/>
                  <a:pt x="35640" y="7469"/>
                  <a:pt x="35640" y="6767"/>
                </a:cubicBezTo>
                <a:cubicBezTo>
                  <a:pt x="35640" y="6397"/>
                  <a:pt x="35640" y="6101"/>
                  <a:pt x="35566" y="5805"/>
                </a:cubicBezTo>
                <a:cubicBezTo>
                  <a:pt x="35529" y="5473"/>
                  <a:pt x="35492" y="5177"/>
                  <a:pt x="35455" y="4918"/>
                </a:cubicBezTo>
                <a:cubicBezTo>
                  <a:pt x="35270" y="4179"/>
                  <a:pt x="34975" y="3513"/>
                  <a:pt x="34568" y="3033"/>
                </a:cubicBezTo>
                <a:cubicBezTo>
                  <a:pt x="34531" y="2922"/>
                  <a:pt x="34420" y="2885"/>
                  <a:pt x="34383" y="2774"/>
                </a:cubicBezTo>
                <a:lnTo>
                  <a:pt x="34346" y="2737"/>
                </a:lnTo>
                <a:lnTo>
                  <a:pt x="34198" y="2589"/>
                </a:lnTo>
                <a:cubicBezTo>
                  <a:pt x="34198" y="2589"/>
                  <a:pt x="34161" y="2589"/>
                  <a:pt x="34161" y="2552"/>
                </a:cubicBezTo>
                <a:cubicBezTo>
                  <a:pt x="33718" y="2182"/>
                  <a:pt x="33237" y="1960"/>
                  <a:pt x="32683" y="1812"/>
                </a:cubicBezTo>
                <a:cubicBezTo>
                  <a:pt x="32535" y="1776"/>
                  <a:pt x="32350" y="1776"/>
                  <a:pt x="32202" y="1739"/>
                </a:cubicBezTo>
                <a:lnTo>
                  <a:pt x="31241" y="1739"/>
                </a:lnTo>
                <a:cubicBezTo>
                  <a:pt x="31056" y="1739"/>
                  <a:pt x="30908" y="1776"/>
                  <a:pt x="30723" y="1812"/>
                </a:cubicBezTo>
                <a:cubicBezTo>
                  <a:pt x="29984" y="1997"/>
                  <a:pt x="29281" y="2330"/>
                  <a:pt x="28727" y="2774"/>
                </a:cubicBezTo>
                <a:cubicBezTo>
                  <a:pt x="27581" y="186"/>
                  <a:pt x="22220" y="1"/>
                  <a:pt x="205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6" name="Google Shape;556;p25"/>
          <p:cNvGrpSpPr/>
          <p:nvPr/>
        </p:nvGrpSpPr>
        <p:grpSpPr>
          <a:xfrm rot="-438800">
            <a:off x="216351" y="3411794"/>
            <a:ext cx="403313" cy="820138"/>
            <a:chOff x="4353466" y="1452372"/>
            <a:chExt cx="403299" cy="820109"/>
          </a:xfrm>
        </p:grpSpPr>
        <p:sp>
          <p:nvSpPr>
            <p:cNvPr id="557" name="Google Shape;557;p25"/>
            <p:cNvSpPr/>
            <p:nvPr/>
          </p:nvSpPr>
          <p:spPr>
            <a:xfrm>
              <a:off x="4353466" y="1452372"/>
              <a:ext cx="403299" cy="820109"/>
            </a:xfrm>
            <a:custGeom>
              <a:rect b="b" l="l" r="r" t="t"/>
              <a:pathLst>
                <a:path extrusionOk="0" h="38118" w="18745">
                  <a:moveTo>
                    <a:pt x="6766" y="740"/>
                  </a:moveTo>
                  <a:cubicBezTo>
                    <a:pt x="7247" y="740"/>
                    <a:pt x="7765" y="777"/>
                    <a:pt x="8171" y="851"/>
                  </a:cubicBezTo>
                  <a:cubicBezTo>
                    <a:pt x="8171" y="851"/>
                    <a:pt x="9391" y="1923"/>
                    <a:pt x="10759" y="3328"/>
                  </a:cubicBezTo>
                  <a:cubicBezTo>
                    <a:pt x="10796" y="3365"/>
                    <a:pt x="10833" y="3402"/>
                    <a:pt x="10907" y="3513"/>
                  </a:cubicBezTo>
                  <a:cubicBezTo>
                    <a:pt x="11018" y="3624"/>
                    <a:pt x="11166" y="3808"/>
                    <a:pt x="11351" y="4067"/>
                  </a:cubicBezTo>
                  <a:cubicBezTo>
                    <a:pt x="11536" y="4289"/>
                    <a:pt x="11720" y="4511"/>
                    <a:pt x="11905" y="4807"/>
                  </a:cubicBezTo>
                  <a:cubicBezTo>
                    <a:pt x="11979" y="4918"/>
                    <a:pt x="12090" y="5065"/>
                    <a:pt x="12238" y="5213"/>
                  </a:cubicBezTo>
                  <a:cubicBezTo>
                    <a:pt x="12312" y="5361"/>
                    <a:pt x="12423" y="5546"/>
                    <a:pt x="12534" y="5657"/>
                  </a:cubicBezTo>
                  <a:cubicBezTo>
                    <a:pt x="12719" y="5990"/>
                    <a:pt x="12977" y="6359"/>
                    <a:pt x="13162" y="6729"/>
                  </a:cubicBezTo>
                  <a:cubicBezTo>
                    <a:pt x="13347" y="7099"/>
                    <a:pt x="13532" y="7505"/>
                    <a:pt x="13717" y="7949"/>
                  </a:cubicBezTo>
                  <a:cubicBezTo>
                    <a:pt x="13791" y="8134"/>
                    <a:pt x="13902" y="8356"/>
                    <a:pt x="13976" y="8578"/>
                  </a:cubicBezTo>
                  <a:cubicBezTo>
                    <a:pt x="14087" y="8799"/>
                    <a:pt x="14123" y="8984"/>
                    <a:pt x="14234" y="9243"/>
                  </a:cubicBezTo>
                  <a:cubicBezTo>
                    <a:pt x="14345" y="9650"/>
                    <a:pt x="14493" y="10093"/>
                    <a:pt x="14604" y="10537"/>
                  </a:cubicBezTo>
                  <a:cubicBezTo>
                    <a:pt x="14715" y="10944"/>
                    <a:pt x="14826" y="11387"/>
                    <a:pt x="14863" y="11831"/>
                  </a:cubicBezTo>
                  <a:cubicBezTo>
                    <a:pt x="15011" y="12644"/>
                    <a:pt x="15159" y="13495"/>
                    <a:pt x="15196" y="14123"/>
                  </a:cubicBezTo>
                  <a:cubicBezTo>
                    <a:pt x="15270" y="15528"/>
                    <a:pt x="15196" y="16452"/>
                    <a:pt x="15196" y="16452"/>
                  </a:cubicBezTo>
                  <a:cubicBezTo>
                    <a:pt x="15196" y="16452"/>
                    <a:pt x="15344" y="15528"/>
                    <a:pt x="15270" y="14123"/>
                  </a:cubicBezTo>
                  <a:cubicBezTo>
                    <a:pt x="15270" y="13421"/>
                    <a:pt x="15233" y="12607"/>
                    <a:pt x="15085" y="11757"/>
                  </a:cubicBezTo>
                  <a:cubicBezTo>
                    <a:pt x="15048" y="11350"/>
                    <a:pt x="14974" y="10907"/>
                    <a:pt x="14863" y="10426"/>
                  </a:cubicBezTo>
                  <a:cubicBezTo>
                    <a:pt x="14789" y="9983"/>
                    <a:pt x="14678" y="9539"/>
                    <a:pt x="14530" y="9095"/>
                  </a:cubicBezTo>
                  <a:cubicBezTo>
                    <a:pt x="14493" y="8984"/>
                    <a:pt x="14493" y="8873"/>
                    <a:pt x="14456" y="8762"/>
                  </a:cubicBezTo>
                  <a:lnTo>
                    <a:pt x="14456" y="8762"/>
                  </a:lnTo>
                  <a:cubicBezTo>
                    <a:pt x="14863" y="9835"/>
                    <a:pt x="15196" y="11129"/>
                    <a:pt x="15454" y="12792"/>
                  </a:cubicBezTo>
                  <a:cubicBezTo>
                    <a:pt x="16157" y="16859"/>
                    <a:pt x="15935" y="21111"/>
                    <a:pt x="16822" y="24993"/>
                  </a:cubicBezTo>
                  <a:cubicBezTo>
                    <a:pt x="17081" y="26176"/>
                    <a:pt x="17303" y="27655"/>
                    <a:pt x="17451" y="29096"/>
                  </a:cubicBezTo>
                  <a:cubicBezTo>
                    <a:pt x="17266" y="29207"/>
                    <a:pt x="17044" y="29281"/>
                    <a:pt x="16822" y="29392"/>
                  </a:cubicBezTo>
                  <a:cubicBezTo>
                    <a:pt x="16564" y="29466"/>
                    <a:pt x="16305" y="29503"/>
                    <a:pt x="16120" y="29577"/>
                  </a:cubicBezTo>
                  <a:cubicBezTo>
                    <a:pt x="15935" y="29614"/>
                    <a:pt x="15787" y="29614"/>
                    <a:pt x="15787" y="29614"/>
                  </a:cubicBezTo>
                  <a:cubicBezTo>
                    <a:pt x="15787" y="29614"/>
                    <a:pt x="15935" y="29614"/>
                    <a:pt x="16120" y="29651"/>
                  </a:cubicBezTo>
                  <a:cubicBezTo>
                    <a:pt x="16243" y="29651"/>
                    <a:pt x="16399" y="29667"/>
                    <a:pt x="16588" y="29667"/>
                  </a:cubicBezTo>
                  <a:cubicBezTo>
                    <a:pt x="16683" y="29667"/>
                    <a:pt x="16785" y="29663"/>
                    <a:pt x="16896" y="29651"/>
                  </a:cubicBezTo>
                  <a:cubicBezTo>
                    <a:pt x="17118" y="29651"/>
                    <a:pt x="17377" y="29614"/>
                    <a:pt x="17525" y="29577"/>
                  </a:cubicBezTo>
                  <a:cubicBezTo>
                    <a:pt x="17525" y="29651"/>
                    <a:pt x="17599" y="29762"/>
                    <a:pt x="17599" y="29873"/>
                  </a:cubicBezTo>
                  <a:cubicBezTo>
                    <a:pt x="17525" y="29873"/>
                    <a:pt x="17488" y="29947"/>
                    <a:pt x="17451" y="29947"/>
                  </a:cubicBezTo>
                  <a:cubicBezTo>
                    <a:pt x="17303" y="29984"/>
                    <a:pt x="17118" y="30021"/>
                    <a:pt x="17007" y="30058"/>
                  </a:cubicBezTo>
                  <a:cubicBezTo>
                    <a:pt x="16822" y="30132"/>
                    <a:pt x="16601" y="30169"/>
                    <a:pt x="16453" y="30169"/>
                  </a:cubicBezTo>
                  <a:cubicBezTo>
                    <a:pt x="16268" y="30205"/>
                    <a:pt x="16083" y="30205"/>
                    <a:pt x="15898" y="30205"/>
                  </a:cubicBezTo>
                  <a:lnTo>
                    <a:pt x="15380" y="30205"/>
                  </a:lnTo>
                  <a:cubicBezTo>
                    <a:pt x="15085" y="30205"/>
                    <a:pt x="14863" y="30169"/>
                    <a:pt x="14863" y="30169"/>
                  </a:cubicBezTo>
                  <a:lnTo>
                    <a:pt x="14863" y="30169"/>
                  </a:lnTo>
                  <a:cubicBezTo>
                    <a:pt x="14863" y="30169"/>
                    <a:pt x="15048" y="30242"/>
                    <a:pt x="15307" y="30316"/>
                  </a:cubicBezTo>
                  <a:cubicBezTo>
                    <a:pt x="15454" y="30353"/>
                    <a:pt x="15639" y="30390"/>
                    <a:pt x="15824" y="30390"/>
                  </a:cubicBezTo>
                  <a:cubicBezTo>
                    <a:pt x="16009" y="30427"/>
                    <a:pt x="16194" y="30427"/>
                    <a:pt x="16453" y="30427"/>
                  </a:cubicBezTo>
                  <a:lnTo>
                    <a:pt x="17044" y="30427"/>
                  </a:lnTo>
                  <a:cubicBezTo>
                    <a:pt x="17229" y="30427"/>
                    <a:pt x="17414" y="30427"/>
                    <a:pt x="17562" y="30390"/>
                  </a:cubicBezTo>
                  <a:lnTo>
                    <a:pt x="17636" y="30390"/>
                  </a:lnTo>
                  <a:cubicBezTo>
                    <a:pt x="17821" y="32017"/>
                    <a:pt x="17931" y="33459"/>
                    <a:pt x="17968" y="34124"/>
                  </a:cubicBezTo>
                  <a:cubicBezTo>
                    <a:pt x="17858" y="34087"/>
                    <a:pt x="17821" y="34087"/>
                    <a:pt x="17747" y="34050"/>
                  </a:cubicBezTo>
                  <a:cubicBezTo>
                    <a:pt x="17636" y="34013"/>
                    <a:pt x="17488" y="33940"/>
                    <a:pt x="17414" y="33940"/>
                  </a:cubicBezTo>
                  <a:cubicBezTo>
                    <a:pt x="17266" y="33940"/>
                    <a:pt x="17192" y="33903"/>
                    <a:pt x="17044" y="33903"/>
                  </a:cubicBezTo>
                  <a:lnTo>
                    <a:pt x="16674" y="33903"/>
                  </a:lnTo>
                  <a:cubicBezTo>
                    <a:pt x="16527" y="33903"/>
                    <a:pt x="16453" y="33903"/>
                    <a:pt x="16305" y="33940"/>
                  </a:cubicBezTo>
                  <a:cubicBezTo>
                    <a:pt x="16157" y="33940"/>
                    <a:pt x="16083" y="34013"/>
                    <a:pt x="15972" y="34050"/>
                  </a:cubicBezTo>
                  <a:cubicBezTo>
                    <a:pt x="15898" y="34087"/>
                    <a:pt x="15750" y="34087"/>
                    <a:pt x="15639" y="34124"/>
                  </a:cubicBezTo>
                  <a:lnTo>
                    <a:pt x="15380" y="34272"/>
                  </a:lnTo>
                  <a:cubicBezTo>
                    <a:pt x="15233" y="34383"/>
                    <a:pt x="15085" y="34420"/>
                    <a:pt x="15011" y="34494"/>
                  </a:cubicBezTo>
                  <a:cubicBezTo>
                    <a:pt x="14900" y="34568"/>
                    <a:pt x="14863" y="34605"/>
                    <a:pt x="14863" y="34605"/>
                  </a:cubicBezTo>
                  <a:cubicBezTo>
                    <a:pt x="14863" y="34605"/>
                    <a:pt x="14900" y="34568"/>
                    <a:pt x="15011" y="34568"/>
                  </a:cubicBezTo>
                  <a:cubicBezTo>
                    <a:pt x="15085" y="34494"/>
                    <a:pt x="15233" y="34457"/>
                    <a:pt x="15380" y="34420"/>
                  </a:cubicBezTo>
                  <a:cubicBezTo>
                    <a:pt x="15454" y="34383"/>
                    <a:pt x="15565" y="34383"/>
                    <a:pt x="15639" y="34383"/>
                  </a:cubicBezTo>
                  <a:cubicBezTo>
                    <a:pt x="15750" y="34383"/>
                    <a:pt x="15824" y="34309"/>
                    <a:pt x="15935" y="34309"/>
                  </a:cubicBezTo>
                  <a:lnTo>
                    <a:pt x="16268" y="34309"/>
                  </a:lnTo>
                  <a:cubicBezTo>
                    <a:pt x="16342" y="34309"/>
                    <a:pt x="16490" y="34309"/>
                    <a:pt x="16564" y="34383"/>
                  </a:cubicBezTo>
                  <a:cubicBezTo>
                    <a:pt x="16674" y="34383"/>
                    <a:pt x="16748" y="34420"/>
                    <a:pt x="16896" y="34420"/>
                  </a:cubicBezTo>
                  <a:cubicBezTo>
                    <a:pt x="17007" y="34420"/>
                    <a:pt x="17081" y="34494"/>
                    <a:pt x="17192" y="34494"/>
                  </a:cubicBezTo>
                  <a:cubicBezTo>
                    <a:pt x="17266" y="34568"/>
                    <a:pt x="17377" y="34605"/>
                    <a:pt x="17414" y="34642"/>
                  </a:cubicBezTo>
                  <a:cubicBezTo>
                    <a:pt x="17488" y="34679"/>
                    <a:pt x="17562" y="34753"/>
                    <a:pt x="17599" y="34790"/>
                  </a:cubicBezTo>
                  <a:cubicBezTo>
                    <a:pt x="17636" y="34827"/>
                    <a:pt x="17747" y="34864"/>
                    <a:pt x="17784" y="34938"/>
                  </a:cubicBezTo>
                  <a:cubicBezTo>
                    <a:pt x="17821" y="34975"/>
                    <a:pt x="17858" y="35012"/>
                    <a:pt x="17931" y="35012"/>
                  </a:cubicBezTo>
                  <a:cubicBezTo>
                    <a:pt x="17931" y="35677"/>
                    <a:pt x="17636" y="36232"/>
                    <a:pt x="17266" y="36601"/>
                  </a:cubicBezTo>
                  <a:cubicBezTo>
                    <a:pt x="17229" y="36601"/>
                    <a:pt x="17192" y="36638"/>
                    <a:pt x="17118" y="36638"/>
                  </a:cubicBezTo>
                  <a:cubicBezTo>
                    <a:pt x="17044" y="36638"/>
                    <a:pt x="17007" y="36675"/>
                    <a:pt x="16896" y="36675"/>
                  </a:cubicBezTo>
                  <a:lnTo>
                    <a:pt x="16083" y="36675"/>
                  </a:lnTo>
                  <a:cubicBezTo>
                    <a:pt x="15898" y="36675"/>
                    <a:pt x="15750" y="36638"/>
                    <a:pt x="15602" y="36638"/>
                  </a:cubicBezTo>
                  <a:cubicBezTo>
                    <a:pt x="15307" y="36601"/>
                    <a:pt x="15159" y="36564"/>
                    <a:pt x="15159" y="36564"/>
                  </a:cubicBezTo>
                  <a:lnTo>
                    <a:pt x="15159" y="36564"/>
                  </a:lnTo>
                  <a:cubicBezTo>
                    <a:pt x="15159" y="36564"/>
                    <a:pt x="15307" y="36638"/>
                    <a:pt x="15602" y="36749"/>
                  </a:cubicBezTo>
                  <a:cubicBezTo>
                    <a:pt x="15750" y="36786"/>
                    <a:pt x="15898" y="36823"/>
                    <a:pt x="16083" y="36860"/>
                  </a:cubicBezTo>
                  <a:cubicBezTo>
                    <a:pt x="16231" y="36934"/>
                    <a:pt x="16453" y="36971"/>
                    <a:pt x="16601" y="36971"/>
                  </a:cubicBezTo>
                  <a:cubicBezTo>
                    <a:pt x="16453" y="37008"/>
                    <a:pt x="16231" y="37045"/>
                    <a:pt x="16083" y="37045"/>
                  </a:cubicBezTo>
                  <a:cubicBezTo>
                    <a:pt x="15676" y="37045"/>
                    <a:pt x="15380" y="36971"/>
                    <a:pt x="15085" y="36749"/>
                  </a:cubicBezTo>
                  <a:cubicBezTo>
                    <a:pt x="14087" y="35899"/>
                    <a:pt x="14752" y="30501"/>
                    <a:pt x="14234" y="27507"/>
                  </a:cubicBezTo>
                  <a:cubicBezTo>
                    <a:pt x="14087" y="26656"/>
                    <a:pt x="13939" y="25473"/>
                    <a:pt x="13754" y="24475"/>
                  </a:cubicBezTo>
                  <a:cubicBezTo>
                    <a:pt x="13754" y="24438"/>
                    <a:pt x="13754" y="24290"/>
                    <a:pt x="13717" y="24105"/>
                  </a:cubicBezTo>
                  <a:cubicBezTo>
                    <a:pt x="13344" y="22447"/>
                    <a:pt x="12878" y="21742"/>
                    <a:pt x="12436" y="21742"/>
                  </a:cubicBezTo>
                  <a:cubicBezTo>
                    <a:pt x="12090" y="21742"/>
                    <a:pt x="11758" y="22175"/>
                    <a:pt x="11499" y="22922"/>
                  </a:cubicBezTo>
                  <a:cubicBezTo>
                    <a:pt x="10870" y="24660"/>
                    <a:pt x="11536" y="27248"/>
                    <a:pt x="11536" y="29577"/>
                  </a:cubicBezTo>
                  <a:cubicBezTo>
                    <a:pt x="11388" y="29614"/>
                    <a:pt x="11240" y="29651"/>
                    <a:pt x="11055" y="29725"/>
                  </a:cubicBezTo>
                  <a:cubicBezTo>
                    <a:pt x="10796" y="29762"/>
                    <a:pt x="10574" y="29799"/>
                    <a:pt x="10315" y="29799"/>
                  </a:cubicBezTo>
                  <a:lnTo>
                    <a:pt x="10020" y="29799"/>
                  </a:lnTo>
                  <a:cubicBezTo>
                    <a:pt x="10020" y="29799"/>
                    <a:pt x="10131" y="29836"/>
                    <a:pt x="10315" y="29910"/>
                  </a:cubicBezTo>
                  <a:cubicBezTo>
                    <a:pt x="10500" y="29947"/>
                    <a:pt x="10796" y="29984"/>
                    <a:pt x="11055" y="29984"/>
                  </a:cubicBezTo>
                  <a:lnTo>
                    <a:pt x="11499" y="29984"/>
                  </a:lnTo>
                  <a:lnTo>
                    <a:pt x="11499" y="30279"/>
                  </a:lnTo>
                  <a:lnTo>
                    <a:pt x="11499" y="30464"/>
                  </a:lnTo>
                  <a:cubicBezTo>
                    <a:pt x="11351" y="30464"/>
                    <a:pt x="11240" y="30501"/>
                    <a:pt x="11129" y="30501"/>
                  </a:cubicBezTo>
                  <a:cubicBezTo>
                    <a:pt x="10944" y="30501"/>
                    <a:pt x="10759" y="30538"/>
                    <a:pt x="10574" y="30538"/>
                  </a:cubicBezTo>
                  <a:lnTo>
                    <a:pt x="10020" y="30538"/>
                  </a:lnTo>
                  <a:cubicBezTo>
                    <a:pt x="9835" y="30538"/>
                    <a:pt x="9650" y="30501"/>
                    <a:pt x="9502" y="30501"/>
                  </a:cubicBezTo>
                  <a:cubicBezTo>
                    <a:pt x="9206" y="30464"/>
                    <a:pt x="9022" y="30390"/>
                    <a:pt x="9022" y="30390"/>
                  </a:cubicBezTo>
                  <a:lnTo>
                    <a:pt x="9022" y="30390"/>
                  </a:lnTo>
                  <a:lnTo>
                    <a:pt x="9502" y="30649"/>
                  </a:lnTo>
                  <a:cubicBezTo>
                    <a:pt x="9650" y="30686"/>
                    <a:pt x="9835" y="30723"/>
                    <a:pt x="10020" y="30760"/>
                  </a:cubicBezTo>
                  <a:cubicBezTo>
                    <a:pt x="10205" y="30834"/>
                    <a:pt x="10389" y="30871"/>
                    <a:pt x="10611" y="30908"/>
                  </a:cubicBezTo>
                  <a:cubicBezTo>
                    <a:pt x="10796" y="30945"/>
                    <a:pt x="11018" y="30945"/>
                    <a:pt x="11203" y="31019"/>
                  </a:cubicBezTo>
                  <a:cubicBezTo>
                    <a:pt x="11351" y="31019"/>
                    <a:pt x="11462" y="31019"/>
                    <a:pt x="11573" y="31056"/>
                  </a:cubicBezTo>
                  <a:cubicBezTo>
                    <a:pt x="11536" y="32387"/>
                    <a:pt x="11573" y="33792"/>
                    <a:pt x="11646" y="34642"/>
                  </a:cubicBezTo>
                  <a:cubicBezTo>
                    <a:pt x="11573" y="34642"/>
                    <a:pt x="11573" y="34605"/>
                    <a:pt x="11536" y="34605"/>
                  </a:cubicBezTo>
                  <a:cubicBezTo>
                    <a:pt x="11462" y="34568"/>
                    <a:pt x="11351" y="34531"/>
                    <a:pt x="11203" y="34457"/>
                  </a:cubicBezTo>
                  <a:cubicBezTo>
                    <a:pt x="11129" y="34420"/>
                    <a:pt x="10981" y="34383"/>
                    <a:pt x="10907" y="34383"/>
                  </a:cubicBezTo>
                  <a:cubicBezTo>
                    <a:pt x="10759" y="34346"/>
                    <a:pt x="10648" y="34346"/>
                    <a:pt x="10537" y="34346"/>
                  </a:cubicBezTo>
                  <a:lnTo>
                    <a:pt x="10168" y="34346"/>
                  </a:lnTo>
                  <a:cubicBezTo>
                    <a:pt x="10020" y="34346"/>
                    <a:pt x="9909" y="34346"/>
                    <a:pt x="9835" y="34383"/>
                  </a:cubicBezTo>
                  <a:cubicBezTo>
                    <a:pt x="9724" y="34383"/>
                    <a:pt x="9613" y="34420"/>
                    <a:pt x="9502" y="34420"/>
                  </a:cubicBezTo>
                  <a:cubicBezTo>
                    <a:pt x="9428" y="34457"/>
                    <a:pt x="9317" y="34457"/>
                    <a:pt x="9243" y="34494"/>
                  </a:cubicBezTo>
                  <a:cubicBezTo>
                    <a:pt x="9095" y="34568"/>
                    <a:pt x="8948" y="34642"/>
                    <a:pt x="8874" y="34716"/>
                  </a:cubicBezTo>
                  <a:cubicBezTo>
                    <a:pt x="8763" y="34753"/>
                    <a:pt x="8726" y="34790"/>
                    <a:pt x="8726" y="34790"/>
                  </a:cubicBezTo>
                  <a:cubicBezTo>
                    <a:pt x="8726" y="34790"/>
                    <a:pt x="8948" y="34716"/>
                    <a:pt x="9280" y="34642"/>
                  </a:cubicBezTo>
                  <a:lnTo>
                    <a:pt x="9835" y="34642"/>
                  </a:lnTo>
                  <a:cubicBezTo>
                    <a:pt x="9909" y="34642"/>
                    <a:pt x="10020" y="34642"/>
                    <a:pt x="10168" y="34679"/>
                  </a:cubicBezTo>
                  <a:cubicBezTo>
                    <a:pt x="10205" y="34679"/>
                    <a:pt x="10242" y="34679"/>
                    <a:pt x="10279" y="34753"/>
                  </a:cubicBezTo>
                  <a:cubicBezTo>
                    <a:pt x="10352" y="34753"/>
                    <a:pt x="10389" y="34790"/>
                    <a:pt x="10426" y="34790"/>
                  </a:cubicBezTo>
                  <a:lnTo>
                    <a:pt x="10722" y="34938"/>
                  </a:lnTo>
                  <a:cubicBezTo>
                    <a:pt x="10796" y="34975"/>
                    <a:pt x="10907" y="35012"/>
                    <a:pt x="10944" y="35049"/>
                  </a:cubicBezTo>
                  <a:cubicBezTo>
                    <a:pt x="11018" y="35123"/>
                    <a:pt x="11092" y="35197"/>
                    <a:pt x="11129" y="35234"/>
                  </a:cubicBezTo>
                  <a:cubicBezTo>
                    <a:pt x="11166" y="35307"/>
                    <a:pt x="11203" y="35381"/>
                    <a:pt x="11314" y="35418"/>
                  </a:cubicBezTo>
                  <a:lnTo>
                    <a:pt x="11462" y="35566"/>
                  </a:lnTo>
                  <a:cubicBezTo>
                    <a:pt x="11499" y="35640"/>
                    <a:pt x="11499" y="35677"/>
                    <a:pt x="11536" y="35714"/>
                  </a:cubicBezTo>
                  <a:lnTo>
                    <a:pt x="11573" y="35751"/>
                  </a:lnTo>
                  <a:cubicBezTo>
                    <a:pt x="11499" y="36491"/>
                    <a:pt x="11277" y="36934"/>
                    <a:pt x="10981" y="37193"/>
                  </a:cubicBezTo>
                  <a:cubicBezTo>
                    <a:pt x="10944" y="37193"/>
                    <a:pt x="10907" y="37230"/>
                    <a:pt x="10796" y="37230"/>
                  </a:cubicBezTo>
                  <a:cubicBezTo>
                    <a:pt x="10722" y="37230"/>
                    <a:pt x="10648" y="37267"/>
                    <a:pt x="10574" y="37267"/>
                  </a:cubicBezTo>
                  <a:lnTo>
                    <a:pt x="10057" y="37267"/>
                  </a:lnTo>
                  <a:cubicBezTo>
                    <a:pt x="9872" y="37230"/>
                    <a:pt x="9687" y="37193"/>
                    <a:pt x="9539" y="37156"/>
                  </a:cubicBezTo>
                  <a:cubicBezTo>
                    <a:pt x="9354" y="37082"/>
                    <a:pt x="9243" y="37045"/>
                    <a:pt x="9095" y="36971"/>
                  </a:cubicBezTo>
                  <a:cubicBezTo>
                    <a:pt x="8800" y="36860"/>
                    <a:pt x="8689" y="36786"/>
                    <a:pt x="8689" y="36786"/>
                  </a:cubicBezTo>
                  <a:lnTo>
                    <a:pt x="8689" y="36786"/>
                  </a:lnTo>
                  <a:cubicBezTo>
                    <a:pt x="8689" y="36786"/>
                    <a:pt x="8800" y="36897"/>
                    <a:pt x="9058" y="37045"/>
                  </a:cubicBezTo>
                  <a:cubicBezTo>
                    <a:pt x="9169" y="37156"/>
                    <a:pt x="9317" y="37193"/>
                    <a:pt x="9465" y="37267"/>
                  </a:cubicBezTo>
                  <a:cubicBezTo>
                    <a:pt x="9650" y="37378"/>
                    <a:pt x="9798" y="37415"/>
                    <a:pt x="9983" y="37526"/>
                  </a:cubicBezTo>
                  <a:lnTo>
                    <a:pt x="10094" y="37563"/>
                  </a:lnTo>
                  <a:lnTo>
                    <a:pt x="9613" y="37563"/>
                  </a:lnTo>
                  <a:cubicBezTo>
                    <a:pt x="8948" y="37452"/>
                    <a:pt x="8171" y="37230"/>
                    <a:pt x="8134" y="35751"/>
                  </a:cubicBezTo>
                  <a:cubicBezTo>
                    <a:pt x="8023" y="34272"/>
                    <a:pt x="8800" y="31315"/>
                    <a:pt x="8689" y="29503"/>
                  </a:cubicBezTo>
                  <a:cubicBezTo>
                    <a:pt x="8541" y="28209"/>
                    <a:pt x="8800" y="26730"/>
                    <a:pt x="8985" y="26065"/>
                  </a:cubicBezTo>
                  <a:lnTo>
                    <a:pt x="8985" y="25991"/>
                  </a:lnTo>
                  <a:cubicBezTo>
                    <a:pt x="9058" y="25917"/>
                    <a:pt x="9058" y="25769"/>
                    <a:pt x="9095" y="25621"/>
                  </a:cubicBezTo>
                  <a:lnTo>
                    <a:pt x="9095" y="25584"/>
                  </a:lnTo>
                  <a:cubicBezTo>
                    <a:pt x="9132" y="25436"/>
                    <a:pt x="9132" y="25362"/>
                    <a:pt x="9169" y="25214"/>
                  </a:cubicBezTo>
                  <a:cubicBezTo>
                    <a:pt x="9243" y="25067"/>
                    <a:pt x="9243" y="24882"/>
                    <a:pt x="9243" y="24771"/>
                  </a:cubicBezTo>
                  <a:cubicBezTo>
                    <a:pt x="9243" y="24623"/>
                    <a:pt x="9280" y="24438"/>
                    <a:pt x="9280" y="24253"/>
                  </a:cubicBezTo>
                  <a:lnTo>
                    <a:pt x="9280" y="23736"/>
                  </a:lnTo>
                  <a:lnTo>
                    <a:pt x="9280" y="23218"/>
                  </a:lnTo>
                  <a:cubicBezTo>
                    <a:pt x="9280" y="23033"/>
                    <a:pt x="9280" y="22922"/>
                    <a:pt x="9243" y="22737"/>
                  </a:cubicBezTo>
                  <a:cubicBezTo>
                    <a:pt x="9169" y="22405"/>
                    <a:pt x="9169" y="22146"/>
                    <a:pt x="9132" y="21850"/>
                  </a:cubicBezTo>
                  <a:cubicBezTo>
                    <a:pt x="9058" y="21333"/>
                    <a:pt x="8985" y="21000"/>
                    <a:pt x="8985" y="21000"/>
                  </a:cubicBezTo>
                  <a:lnTo>
                    <a:pt x="8985" y="21850"/>
                  </a:lnTo>
                  <a:cubicBezTo>
                    <a:pt x="8985" y="22072"/>
                    <a:pt x="8948" y="22405"/>
                    <a:pt x="8911" y="22663"/>
                  </a:cubicBezTo>
                  <a:cubicBezTo>
                    <a:pt x="8911" y="22811"/>
                    <a:pt x="8874" y="22996"/>
                    <a:pt x="8800" y="23144"/>
                  </a:cubicBezTo>
                  <a:cubicBezTo>
                    <a:pt x="8763" y="23292"/>
                    <a:pt x="8763" y="23477"/>
                    <a:pt x="8726" y="23588"/>
                  </a:cubicBezTo>
                  <a:cubicBezTo>
                    <a:pt x="8689" y="23736"/>
                    <a:pt x="8615" y="23920"/>
                    <a:pt x="8578" y="24068"/>
                  </a:cubicBezTo>
                  <a:cubicBezTo>
                    <a:pt x="8541" y="24216"/>
                    <a:pt x="8504" y="24401"/>
                    <a:pt x="8430" y="24512"/>
                  </a:cubicBezTo>
                  <a:lnTo>
                    <a:pt x="8319" y="24956"/>
                  </a:lnTo>
                  <a:cubicBezTo>
                    <a:pt x="8245" y="25067"/>
                    <a:pt x="8208" y="25177"/>
                    <a:pt x="8171" y="25325"/>
                  </a:cubicBezTo>
                  <a:cubicBezTo>
                    <a:pt x="8171" y="25362"/>
                    <a:pt x="8134" y="25399"/>
                    <a:pt x="8134" y="25436"/>
                  </a:cubicBezTo>
                  <a:cubicBezTo>
                    <a:pt x="8023" y="25436"/>
                    <a:pt x="7949" y="25436"/>
                    <a:pt x="7838" y="25399"/>
                  </a:cubicBezTo>
                  <a:cubicBezTo>
                    <a:pt x="7801" y="25399"/>
                    <a:pt x="7691" y="25399"/>
                    <a:pt x="7654" y="25362"/>
                  </a:cubicBezTo>
                  <a:cubicBezTo>
                    <a:pt x="7617" y="25362"/>
                    <a:pt x="7506" y="25325"/>
                    <a:pt x="7432" y="25325"/>
                  </a:cubicBezTo>
                  <a:cubicBezTo>
                    <a:pt x="7321" y="25288"/>
                    <a:pt x="7284" y="25288"/>
                    <a:pt x="7210" y="25214"/>
                  </a:cubicBezTo>
                  <a:cubicBezTo>
                    <a:pt x="7099" y="25177"/>
                    <a:pt x="7062" y="25140"/>
                    <a:pt x="6951" y="25104"/>
                  </a:cubicBezTo>
                  <a:cubicBezTo>
                    <a:pt x="6914" y="25030"/>
                    <a:pt x="6840" y="24993"/>
                    <a:pt x="6766" y="24956"/>
                  </a:cubicBezTo>
                  <a:lnTo>
                    <a:pt x="6581" y="24771"/>
                  </a:lnTo>
                  <a:cubicBezTo>
                    <a:pt x="6544" y="24734"/>
                    <a:pt x="6508" y="24623"/>
                    <a:pt x="6471" y="24586"/>
                  </a:cubicBezTo>
                  <a:cubicBezTo>
                    <a:pt x="6397" y="24549"/>
                    <a:pt x="6360" y="24438"/>
                    <a:pt x="6360" y="24401"/>
                  </a:cubicBezTo>
                  <a:cubicBezTo>
                    <a:pt x="6213" y="24144"/>
                    <a:pt x="6212" y="23961"/>
                    <a:pt x="6212" y="23957"/>
                  </a:cubicBezTo>
                  <a:lnTo>
                    <a:pt x="6212" y="23957"/>
                  </a:lnTo>
                  <a:cubicBezTo>
                    <a:pt x="6212" y="23961"/>
                    <a:pt x="6213" y="24145"/>
                    <a:pt x="6323" y="24438"/>
                  </a:cubicBezTo>
                  <a:cubicBezTo>
                    <a:pt x="6323" y="24475"/>
                    <a:pt x="6360" y="24586"/>
                    <a:pt x="6397" y="24660"/>
                  </a:cubicBezTo>
                  <a:cubicBezTo>
                    <a:pt x="6471" y="24771"/>
                    <a:pt x="6471" y="24808"/>
                    <a:pt x="6544" y="24882"/>
                  </a:cubicBezTo>
                  <a:cubicBezTo>
                    <a:pt x="6581" y="24993"/>
                    <a:pt x="6655" y="25030"/>
                    <a:pt x="6692" y="25140"/>
                  </a:cubicBezTo>
                  <a:cubicBezTo>
                    <a:pt x="6729" y="25214"/>
                    <a:pt x="6840" y="25251"/>
                    <a:pt x="6877" y="25362"/>
                  </a:cubicBezTo>
                  <a:cubicBezTo>
                    <a:pt x="6914" y="25399"/>
                    <a:pt x="7025" y="25510"/>
                    <a:pt x="7099" y="25547"/>
                  </a:cubicBezTo>
                  <a:cubicBezTo>
                    <a:pt x="7210" y="25584"/>
                    <a:pt x="7247" y="25621"/>
                    <a:pt x="7321" y="25695"/>
                  </a:cubicBezTo>
                  <a:cubicBezTo>
                    <a:pt x="7432" y="25732"/>
                    <a:pt x="7469" y="25769"/>
                    <a:pt x="7580" y="25769"/>
                  </a:cubicBezTo>
                  <a:cubicBezTo>
                    <a:pt x="7654" y="25806"/>
                    <a:pt x="7691" y="25806"/>
                    <a:pt x="7801" y="25880"/>
                  </a:cubicBezTo>
                  <a:cubicBezTo>
                    <a:pt x="7838" y="25917"/>
                    <a:pt x="7949" y="25917"/>
                    <a:pt x="7986" y="25917"/>
                  </a:cubicBezTo>
                  <a:cubicBezTo>
                    <a:pt x="7986" y="25954"/>
                    <a:pt x="7949" y="25954"/>
                    <a:pt x="7949" y="25991"/>
                  </a:cubicBezTo>
                  <a:cubicBezTo>
                    <a:pt x="6655" y="25954"/>
                    <a:pt x="5842" y="24401"/>
                    <a:pt x="5583" y="23588"/>
                  </a:cubicBezTo>
                  <a:cubicBezTo>
                    <a:pt x="5583" y="23588"/>
                    <a:pt x="5620" y="23514"/>
                    <a:pt x="5620" y="23403"/>
                  </a:cubicBezTo>
                  <a:cubicBezTo>
                    <a:pt x="5657" y="23366"/>
                    <a:pt x="5657" y="23292"/>
                    <a:pt x="5657" y="23218"/>
                  </a:cubicBezTo>
                  <a:cubicBezTo>
                    <a:pt x="5657" y="23144"/>
                    <a:pt x="5731" y="23033"/>
                    <a:pt x="5731" y="22959"/>
                  </a:cubicBezTo>
                  <a:cubicBezTo>
                    <a:pt x="5731" y="22848"/>
                    <a:pt x="5768" y="22774"/>
                    <a:pt x="5768" y="22626"/>
                  </a:cubicBezTo>
                  <a:lnTo>
                    <a:pt x="5768" y="22294"/>
                  </a:lnTo>
                  <a:lnTo>
                    <a:pt x="5768" y="21628"/>
                  </a:lnTo>
                  <a:cubicBezTo>
                    <a:pt x="5731" y="20630"/>
                    <a:pt x="5472" y="19780"/>
                    <a:pt x="5472" y="19780"/>
                  </a:cubicBezTo>
                  <a:lnTo>
                    <a:pt x="5472" y="20371"/>
                  </a:lnTo>
                  <a:cubicBezTo>
                    <a:pt x="5472" y="20741"/>
                    <a:pt x="5435" y="21148"/>
                    <a:pt x="5398" y="21628"/>
                  </a:cubicBezTo>
                  <a:cubicBezTo>
                    <a:pt x="5361" y="21850"/>
                    <a:pt x="5287" y="22072"/>
                    <a:pt x="5251" y="22257"/>
                  </a:cubicBezTo>
                  <a:cubicBezTo>
                    <a:pt x="5251" y="22368"/>
                    <a:pt x="5214" y="22442"/>
                    <a:pt x="5177" y="22553"/>
                  </a:cubicBezTo>
                  <a:cubicBezTo>
                    <a:pt x="5177" y="22590"/>
                    <a:pt x="5103" y="22663"/>
                    <a:pt x="5103" y="22737"/>
                  </a:cubicBezTo>
                  <a:lnTo>
                    <a:pt x="5066" y="22737"/>
                  </a:lnTo>
                  <a:cubicBezTo>
                    <a:pt x="4992" y="22737"/>
                    <a:pt x="4844" y="22663"/>
                    <a:pt x="4696" y="22626"/>
                  </a:cubicBezTo>
                  <a:cubicBezTo>
                    <a:pt x="4659" y="22626"/>
                    <a:pt x="4548" y="22590"/>
                    <a:pt x="4511" y="22590"/>
                  </a:cubicBezTo>
                  <a:cubicBezTo>
                    <a:pt x="4474" y="22590"/>
                    <a:pt x="4363" y="22553"/>
                    <a:pt x="4326" y="22479"/>
                  </a:cubicBezTo>
                  <a:cubicBezTo>
                    <a:pt x="4178" y="22442"/>
                    <a:pt x="4067" y="22405"/>
                    <a:pt x="3957" y="22294"/>
                  </a:cubicBezTo>
                  <a:cubicBezTo>
                    <a:pt x="3809" y="22257"/>
                    <a:pt x="3735" y="22183"/>
                    <a:pt x="3624" y="22109"/>
                  </a:cubicBezTo>
                  <a:cubicBezTo>
                    <a:pt x="3439" y="21998"/>
                    <a:pt x="3365" y="21850"/>
                    <a:pt x="3365" y="21850"/>
                  </a:cubicBezTo>
                  <a:lnTo>
                    <a:pt x="3365" y="21850"/>
                  </a:lnTo>
                  <a:cubicBezTo>
                    <a:pt x="3365" y="21850"/>
                    <a:pt x="3402" y="21998"/>
                    <a:pt x="3587" y="22183"/>
                  </a:cubicBezTo>
                  <a:lnTo>
                    <a:pt x="3883" y="22442"/>
                  </a:lnTo>
                  <a:cubicBezTo>
                    <a:pt x="3957" y="22553"/>
                    <a:pt x="4104" y="22626"/>
                    <a:pt x="4252" y="22737"/>
                  </a:cubicBezTo>
                  <a:cubicBezTo>
                    <a:pt x="4289" y="22774"/>
                    <a:pt x="4363" y="22811"/>
                    <a:pt x="4437" y="22848"/>
                  </a:cubicBezTo>
                  <a:cubicBezTo>
                    <a:pt x="4474" y="22922"/>
                    <a:pt x="4548" y="22959"/>
                    <a:pt x="4622" y="22959"/>
                  </a:cubicBezTo>
                  <a:cubicBezTo>
                    <a:pt x="4733" y="22996"/>
                    <a:pt x="4844" y="23033"/>
                    <a:pt x="4992" y="23107"/>
                  </a:cubicBezTo>
                  <a:cubicBezTo>
                    <a:pt x="2773" y="22737"/>
                    <a:pt x="2847" y="21813"/>
                    <a:pt x="2404" y="17377"/>
                  </a:cubicBezTo>
                  <a:cubicBezTo>
                    <a:pt x="2034" y="13606"/>
                    <a:pt x="3069" y="12644"/>
                    <a:pt x="2810" y="9798"/>
                  </a:cubicBezTo>
                  <a:cubicBezTo>
                    <a:pt x="2663" y="8504"/>
                    <a:pt x="1960" y="7321"/>
                    <a:pt x="1295" y="6470"/>
                  </a:cubicBezTo>
                  <a:cubicBezTo>
                    <a:pt x="296" y="5287"/>
                    <a:pt x="481" y="3550"/>
                    <a:pt x="1701" y="2662"/>
                  </a:cubicBezTo>
                  <a:cubicBezTo>
                    <a:pt x="3550" y="1294"/>
                    <a:pt x="5251" y="740"/>
                    <a:pt x="6766" y="740"/>
                  </a:cubicBezTo>
                  <a:close/>
                  <a:moveTo>
                    <a:pt x="6766" y="0"/>
                  </a:moveTo>
                  <a:cubicBezTo>
                    <a:pt x="4992" y="0"/>
                    <a:pt x="3143" y="703"/>
                    <a:pt x="1332" y="2071"/>
                  </a:cubicBezTo>
                  <a:cubicBezTo>
                    <a:pt x="629" y="2625"/>
                    <a:pt x="186" y="3402"/>
                    <a:pt x="75" y="4289"/>
                  </a:cubicBezTo>
                  <a:cubicBezTo>
                    <a:pt x="1" y="5213"/>
                    <a:pt x="222" y="6101"/>
                    <a:pt x="814" y="6803"/>
                  </a:cubicBezTo>
                  <a:cubicBezTo>
                    <a:pt x="1664" y="7801"/>
                    <a:pt x="2108" y="8762"/>
                    <a:pt x="2219" y="9761"/>
                  </a:cubicBezTo>
                  <a:cubicBezTo>
                    <a:pt x="2330" y="10981"/>
                    <a:pt x="2145" y="11831"/>
                    <a:pt x="2034" y="12792"/>
                  </a:cubicBezTo>
                  <a:cubicBezTo>
                    <a:pt x="1849" y="13938"/>
                    <a:pt x="1590" y="15195"/>
                    <a:pt x="1775" y="17340"/>
                  </a:cubicBezTo>
                  <a:cubicBezTo>
                    <a:pt x="1849" y="17635"/>
                    <a:pt x="1849" y="17968"/>
                    <a:pt x="1886" y="18301"/>
                  </a:cubicBezTo>
                  <a:cubicBezTo>
                    <a:pt x="2256" y="21998"/>
                    <a:pt x="2330" y="23255"/>
                    <a:pt x="4992" y="23662"/>
                  </a:cubicBezTo>
                  <a:cubicBezTo>
                    <a:pt x="5287" y="24549"/>
                    <a:pt x="6212" y="26545"/>
                    <a:pt x="8023" y="26545"/>
                  </a:cubicBezTo>
                  <a:lnTo>
                    <a:pt x="8319" y="26545"/>
                  </a:lnTo>
                  <a:cubicBezTo>
                    <a:pt x="8171" y="27359"/>
                    <a:pt x="8023" y="28505"/>
                    <a:pt x="8134" y="29540"/>
                  </a:cubicBezTo>
                  <a:cubicBezTo>
                    <a:pt x="8208" y="30390"/>
                    <a:pt x="8023" y="31684"/>
                    <a:pt x="7838" y="32904"/>
                  </a:cubicBezTo>
                  <a:cubicBezTo>
                    <a:pt x="7691" y="33940"/>
                    <a:pt x="7506" y="34975"/>
                    <a:pt x="7580" y="35714"/>
                  </a:cubicBezTo>
                  <a:cubicBezTo>
                    <a:pt x="7654" y="37895"/>
                    <a:pt x="9132" y="38080"/>
                    <a:pt x="9613" y="38117"/>
                  </a:cubicBezTo>
                  <a:lnTo>
                    <a:pt x="9909" y="38117"/>
                  </a:lnTo>
                  <a:cubicBezTo>
                    <a:pt x="10574" y="38117"/>
                    <a:pt x="12053" y="37821"/>
                    <a:pt x="12201" y="35492"/>
                  </a:cubicBezTo>
                  <a:cubicBezTo>
                    <a:pt x="12238" y="34753"/>
                    <a:pt x="12423" y="33755"/>
                    <a:pt x="12608" y="32646"/>
                  </a:cubicBezTo>
                  <a:cubicBezTo>
                    <a:pt x="12940" y="30871"/>
                    <a:pt x="13236" y="28764"/>
                    <a:pt x="13162" y="27359"/>
                  </a:cubicBezTo>
                  <a:cubicBezTo>
                    <a:pt x="13051" y="25917"/>
                    <a:pt x="13051" y="25030"/>
                    <a:pt x="13162" y="24475"/>
                  </a:cubicBezTo>
                  <a:cubicBezTo>
                    <a:pt x="13310" y="25067"/>
                    <a:pt x="13384" y="25880"/>
                    <a:pt x="13421" y="26324"/>
                  </a:cubicBezTo>
                  <a:cubicBezTo>
                    <a:pt x="13495" y="26804"/>
                    <a:pt x="13569" y="27211"/>
                    <a:pt x="13606" y="27618"/>
                  </a:cubicBezTo>
                  <a:cubicBezTo>
                    <a:pt x="13865" y="28838"/>
                    <a:pt x="13865" y="30427"/>
                    <a:pt x="13865" y="32017"/>
                  </a:cubicBezTo>
                  <a:cubicBezTo>
                    <a:pt x="13865" y="34938"/>
                    <a:pt x="13902" y="36638"/>
                    <a:pt x="14715" y="37267"/>
                  </a:cubicBezTo>
                  <a:cubicBezTo>
                    <a:pt x="15085" y="37600"/>
                    <a:pt x="15602" y="37748"/>
                    <a:pt x="16120" y="37748"/>
                  </a:cubicBezTo>
                  <a:cubicBezTo>
                    <a:pt x="16748" y="37748"/>
                    <a:pt x="17377" y="37489"/>
                    <a:pt x="17821" y="37008"/>
                  </a:cubicBezTo>
                  <a:cubicBezTo>
                    <a:pt x="18227" y="36601"/>
                    <a:pt x="18708" y="35862"/>
                    <a:pt x="18708" y="34605"/>
                  </a:cubicBezTo>
                  <a:lnTo>
                    <a:pt x="18708" y="32756"/>
                  </a:lnTo>
                  <a:cubicBezTo>
                    <a:pt x="18708" y="30132"/>
                    <a:pt x="18745" y="26878"/>
                    <a:pt x="18375" y="25214"/>
                  </a:cubicBezTo>
                  <a:cubicBezTo>
                    <a:pt x="18116" y="24253"/>
                    <a:pt x="18116" y="22811"/>
                    <a:pt x="18153" y="21443"/>
                  </a:cubicBezTo>
                  <a:cubicBezTo>
                    <a:pt x="18153" y="20112"/>
                    <a:pt x="18190" y="18671"/>
                    <a:pt x="18005" y="17598"/>
                  </a:cubicBezTo>
                  <a:cubicBezTo>
                    <a:pt x="17931" y="17081"/>
                    <a:pt x="17858" y="16341"/>
                    <a:pt x="17821" y="15528"/>
                  </a:cubicBezTo>
                  <a:cubicBezTo>
                    <a:pt x="17636" y="12829"/>
                    <a:pt x="17303" y="8725"/>
                    <a:pt x="15528" y="6064"/>
                  </a:cubicBezTo>
                  <a:cubicBezTo>
                    <a:pt x="12866" y="2108"/>
                    <a:pt x="9872" y="0"/>
                    <a:pt x="6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4573801" y="1696567"/>
              <a:ext cx="23086" cy="146388"/>
            </a:xfrm>
            <a:custGeom>
              <a:rect b="b" l="l" r="r" t="t"/>
              <a:pathLst>
                <a:path extrusionOk="0" h="6804" w="1073">
                  <a:moveTo>
                    <a:pt x="1" y="0"/>
                  </a:moveTo>
                  <a:cubicBezTo>
                    <a:pt x="1" y="0"/>
                    <a:pt x="38" y="111"/>
                    <a:pt x="111" y="296"/>
                  </a:cubicBezTo>
                  <a:cubicBezTo>
                    <a:pt x="111" y="444"/>
                    <a:pt x="185" y="555"/>
                    <a:pt x="185" y="666"/>
                  </a:cubicBezTo>
                  <a:lnTo>
                    <a:pt x="333" y="1073"/>
                  </a:lnTo>
                  <a:cubicBezTo>
                    <a:pt x="370" y="1220"/>
                    <a:pt x="407" y="1405"/>
                    <a:pt x="481" y="1590"/>
                  </a:cubicBezTo>
                  <a:cubicBezTo>
                    <a:pt x="518" y="1775"/>
                    <a:pt x="518" y="1960"/>
                    <a:pt x="555" y="2145"/>
                  </a:cubicBezTo>
                  <a:cubicBezTo>
                    <a:pt x="592" y="2330"/>
                    <a:pt x="592" y="2551"/>
                    <a:pt x="666" y="2736"/>
                  </a:cubicBezTo>
                  <a:cubicBezTo>
                    <a:pt x="666" y="2958"/>
                    <a:pt x="703" y="3143"/>
                    <a:pt x="703" y="3402"/>
                  </a:cubicBezTo>
                  <a:cubicBezTo>
                    <a:pt x="703" y="3624"/>
                    <a:pt x="740" y="3808"/>
                    <a:pt x="740" y="4030"/>
                  </a:cubicBezTo>
                  <a:cubicBezTo>
                    <a:pt x="740" y="4252"/>
                    <a:pt x="740" y="4437"/>
                    <a:pt x="777" y="4622"/>
                  </a:cubicBezTo>
                  <a:lnTo>
                    <a:pt x="777" y="5731"/>
                  </a:lnTo>
                  <a:lnTo>
                    <a:pt x="777" y="6803"/>
                  </a:lnTo>
                  <a:cubicBezTo>
                    <a:pt x="777" y="6803"/>
                    <a:pt x="888" y="6396"/>
                    <a:pt x="962" y="5731"/>
                  </a:cubicBezTo>
                  <a:cubicBezTo>
                    <a:pt x="962" y="5546"/>
                    <a:pt x="1036" y="5435"/>
                    <a:pt x="1036" y="5250"/>
                  </a:cubicBezTo>
                  <a:cubicBezTo>
                    <a:pt x="1036" y="5065"/>
                    <a:pt x="1073" y="4881"/>
                    <a:pt x="1073" y="4622"/>
                  </a:cubicBezTo>
                  <a:lnTo>
                    <a:pt x="1073" y="3993"/>
                  </a:lnTo>
                  <a:cubicBezTo>
                    <a:pt x="1073" y="3771"/>
                    <a:pt x="1073" y="3587"/>
                    <a:pt x="1036" y="3328"/>
                  </a:cubicBezTo>
                  <a:cubicBezTo>
                    <a:pt x="1036" y="3106"/>
                    <a:pt x="962" y="2921"/>
                    <a:pt x="962" y="2699"/>
                  </a:cubicBezTo>
                  <a:cubicBezTo>
                    <a:pt x="925" y="2477"/>
                    <a:pt x="888" y="2293"/>
                    <a:pt x="888" y="2034"/>
                  </a:cubicBezTo>
                  <a:cubicBezTo>
                    <a:pt x="851" y="1849"/>
                    <a:pt x="777" y="1627"/>
                    <a:pt x="740" y="1479"/>
                  </a:cubicBezTo>
                  <a:cubicBezTo>
                    <a:pt x="703" y="1294"/>
                    <a:pt x="592" y="1110"/>
                    <a:pt x="555" y="999"/>
                  </a:cubicBezTo>
                  <a:cubicBezTo>
                    <a:pt x="518" y="851"/>
                    <a:pt x="407" y="703"/>
                    <a:pt x="370" y="555"/>
                  </a:cubicBezTo>
                  <a:cubicBezTo>
                    <a:pt x="333" y="444"/>
                    <a:pt x="222" y="333"/>
                    <a:pt x="185" y="222"/>
                  </a:cubicBezTo>
                  <a:cubicBezTo>
                    <a:pt x="111" y="11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5"/>
            <p:cNvSpPr/>
            <p:nvPr/>
          </p:nvSpPr>
          <p:spPr>
            <a:xfrm>
              <a:off x="4601641" y="1746676"/>
              <a:ext cx="18309" cy="119344"/>
            </a:xfrm>
            <a:custGeom>
              <a:rect b="b" l="l" r="r" t="t"/>
              <a:pathLst>
                <a:path extrusionOk="0" h="5547" w="851">
                  <a:moveTo>
                    <a:pt x="1" y="1"/>
                  </a:moveTo>
                  <a:cubicBezTo>
                    <a:pt x="1" y="1"/>
                    <a:pt x="1" y="75"/>
                    <a:pt x="38" y="222"/>
                  </a:cubicBezTo>
                  <a:cubicBezTo>
                    <a:pt x="38" y="333"/>
                    <a:pt x="111" y="407"/>
                    <a:pt x="111" y="481"/>
                  </a:cubicBezTo>
                  <a:cubicBezTo>
                    <a:pt x="111" y="592"/>
                    <a:pt x="148" y="740"/>
                    <a:pt x="185" y="851"/>
                  </a:cubicBezTo>
                  <a:cubicBezTo>
                    <a:pt x="222" y="999"/>
                    <a:pt x="222" y="1147"/>
                    <a:pt x="296" y="1295"/>
                  </a:cubicBezTo>
                  <a:cubicBezTo>
                    <a:pt x="333" y="1405"/>
                    <a:pt x="333" y="1627"/>
                    <a:pt x="370" y="1738"/>
                  </a:cubicBezTo>
                  <a:cubicBezTo>
                    <a:pt x="407" y="1886"/>
                    <a:pt x="407" y="2071"/>
                    <a:pt x="407" y="2256"/>
                  </a:cubicBezTo>
                  <a:cubicBezTo>
                    <a:pt x="481" y="2441"/>
                    <a:pt x="481" y="2589"/>
                    <a:pt x="481" y="2773"/>
                  </a:cubicBezTo>
                  <a:cubicBezTo>
                    <a:pt x="481" y="2958"/>
                    <a:pt x="518" y="3069"/>
                    <a:pt x="518" y="3254"/>
                  </a:cubicBezTo>
                  <a:cubicBezTo>
                    <a:pt x="518" y="3439"/>
                    <a:pt x="518" y="3587"/>
                    <a:pt x="555" y="3772"/>
                  </a:cubicBezTo>
                  <a:cubicBezTo>
                    <a:pt x="555" y="3956"/>
                    <a:pt x="555" y="4104"/>
                    <a:pt x="592" y="4252"/>
                  </a:cubicBezTo>
                  <a:lnTo>
                    <a:pt x="592" y="4659"/>
                  </a:lnTo>
                  <a:cubicBezTo>
                    <a:pt x="592" y="5176"/>
                    <a:pt x="666" y="5546"/>
                    <a:pt x="666" y="5546"/>
                  </a:cubicBezTo>
                  <a:cubicBezTo>
                    <a:pt x="666" y="5546"/>
                    <a:pt x="740" y="5213"/>
                    <a:pt x="777" y="4659"/>
                  </a:cubicBezTo>
                  <a:cubicBezTo>
                    <a:pt x="851" y="4363"/>
                    <a:pt x="851" y="4104"/>
                    <a:pt x="851" y="3735"/>
                  </a:cubicBezTo>
                  <a:lnTo>
                    <a:pt x="851" y="3217"/>
                  </a:lnTo>
                  <a:cubicBezTo>
                    <a:pt x="851" y="2995"/>
                    <a:pt x="851" y="2847"/>
                    <a:pt x="777" y="2662"/>
                  </a:cubicBezTo>
                  <a:cubicBezTo>
                    <a:pt x="740" y="2293"/>
                    <a:pt x="703" y="1997"/>
                    <a:pt x="666" y="1664"/>
                  </a:cubicBezTo>
                  <a:cubicBezTo>
                    <a:pt x="592" y="1479"/>
                    <a:pt x="555" y="1332"/>
                    <a:pt x="518" y="1184"/>
                  </a:cubicBezTo>
                  <a:lnTo>
                    <a:pt x="370" y="777"/>
                  </a:lnTo>
                  <a:cubicBezTo>
                    <a:pt x="333" y="629"/>
                    <a:pt x="296" y="555"/>
                    <a:pt x="222" y="444"/>
                  </a:cubicBezTo>
                  <a:cubicBezTo>
                    <a:pt x="185" y="370"/>
                    <a:pt x="148" y="259"/>
                    <a:pt x="74" y="222"/>
                  </a:cubicBezTo>
                  <a:cubicBezTo>
                    <a:pt x="38" y="7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5"/>
            <p:cNvSpPr/>
            <p:nvPr/>
          </p:nvSpPr>
          <p:spPr>
            <a:xfrm>
              <a:off x="4549145" y="2173813"/>
              <a:ext cx="43762" cy="6390"/>
            </a:xfrm>
            <a:custGeom>
              <a:rect b="b" l="l" r="r" t="t"/>
              <a:pathLst>
                <a:path extrusionOk="0" h="297" w="2034">
                  <a:moveTo>
                    <a:pt x="999" y="1"/>
                  </a:moveTo>
                  <a:cubicBezTo>
                    <a:pt x="740" y="1"/>
                    <a:pt x="518" y="1"/>
                    <a:pt x="333" y="75"/>
                  </a:cubicBezTo>
                  <a:cubicBezTo>
                    <a:pt x="148" y="112"/>
                    <a:pt x="0" y="149"/>
                    <a:pt x="0" y="149"/>
                  </a:cubicBezTo>
                  <a:lnTo>
                    <a:pt x="333" y="149"/>
                  </a:lnTo>
                  <a:cubicBezTo>
                    <a:pt x="407" y="260"/>
                    <a:pt x="518" y="260"/>
                    <a:pt x="629" y="260"/>
                  </a:cubicBezTo>
                  <a:lnTo>
                    <a:pt x="999" y="260"/>
                  </a:lnTo>
                  <a:cubicBezTo>
                    <a:pt x="1257" y="260"/>
                    <a:pt x="1516" y="297"/>
                    <a:pt x="1701" y="297"/>
                  </a:cubicBezTo>
                  <a:lnTo>
                    <a:pt x="2034" y="297"/>
                  </a:lnTo>
                  <a:cubicBezTo>
                    <a:pt x="2034" y="297"/>
                    <a:pt x="1960" y="297"/>
                    <a:pt x="1923" y="260"/>
                  </a:cubicBezTo>
                  <a:cubicBezTo>
                    <a:pt x="1886" y="186"/>
                    <a:pt x="1812" y="186"/>
                    <a:pt x="1701" y="149"/>
                  </a:cubicBezTo>
                  <a:cubicBezTo>
                    <a:pt x="1664" y="149"/>
                    <a:pt x="1627" y="112"/>
                    <a:pt x="1553" y="112"/>
                  </a:cubicBezTo>
                  <a:cubicBezTo>
                    <a:pt x="1516" y="112"/>
                    <a:pt x="1479" y="75"/>
                    <a:pt x="1368" y="75"/>
                  </a:cubicBezTo>
                  <a:cubicBezTo>
                    <a:pt x="1331" y="75"/>
                    <a:pt x="1257" y="75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5"/>
            <p:cNvSpPr/>
            <p:nvPr/>
          </p:nvSpPr>
          <p:spPr>
            <a:xfrm>
              <a:off x="4685959" y="2169833"/>
              <a:ext cx="43762" cy="6390"/>
            </a:xfrm>
            <a:custGeom>
              <a:rect b="b" l="l" r="r" t="t"/>
              <a:pathLst>
                <a:path extrusionOk="0" h="297" w="2034">
                  <a:moveTo>
                    <a:pt x="1036" y="1"/>
                  </a:moveTo>
                  <a:cubicBezTo>
                    <a:pt x="740" y="1"/>
                    <a:pt x="518" y="75"/>
                    <a:pt x="333" y="149"/>
                  </a:cubicBezTo>
                  <a:cubicBezTo>
                    <a:pt x="148" y="186"/>
                    <a:pt x="0" y="297"/>
                    <a:pt x="0" y="297"/>
                  </a:cubicBezTo>
                  <a:cubicBezTo>
                    <a:pt x="0" y="297"/>
                    <a:pt x="148" y="297"/>
                    <a:pt x="333" y="260"/>
                  </a:cubicBezTo>
                  <a:cubicBezTo>
                    <a:pt x="444" y="186"/>
                    <a:pt x="518" y="186"/>
                    <a:pt x="666" y="186"/>
                  </a:cubicBezTo>
                  <a:lnTo>
                    <a:pt x="2034" y="186"/>
                  </a:lnTo>
                  <a:cubicBezTo>
                    <a:pt x="2034" y="186"/>
                    <a:pt x="1997" y="186"/>
                    <a:pt x="1960" y="149"/>
                  </a:cubicBezTo>
                  <a:cubicBezTo>
                    <a:pt x="1923" y="149"/>
                    <a:pt x="1812" y="112"/>
                    <a:pt x="1738" y="112"/>
                  </a:cubicBezTo>
                  <a:cubicBezTo>
                    <a:pt x="1664" y="112"/>
                    <a:pt x="1627" y="75"/>
                    <a:pt x="1590" y="75"/>
                  </a:cubicBezTo>
                  <a:cubicBezTo>
                    <a:pt x="1553" y="75"/>
                    <a:pt x="1479" y="75"/>
                    <a:pt x="1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5"/>
            <p:cNvSpPr/>
            <p:nvPr/>
          </p:nvSpPr>
          <p:spPr>
            <a:xfrm>
              <a:off x="4557901" y="1906554"/>
              <a:ext cx="42169" cy="11962"/>
            </a:xfrm>
            <a:custGeom>
              <a:rect b="b" l="l" r="r" t="t"/>
              <a:pathLst>
                <a:path extrusionOk="0" h="556" w="1960">
                  <a:moveTo>
                    <a:pt x="0" y="1"/>
                  </a:moveTo>
                  <a:cubicBezTo>
                    <a:pt x="0" y="1"/>
                    <a:pt x="0" y="38"/>
                    <a:pt x="37" y="112"/>
                  </a:cubicBezTo>
                  <a:lnTo>
                    <a:pt x="222" y="296"/>
                  </a:lnTo>
                  <a:cubicBezTo>
                    <a:pt x="296" y="333"/>
                    <a:pt x="333" y="333"/>
                    <a:pt x="370" y="370"/>
                  </a:cubicBezTo>
                  <a:cubicBezTo>
                    <a:pt x="407" y="407"/>
                    <a:pt x="481" y="407"/>
                    <a:pt x="555" y="481"/>
                  </a:cubicBezTo>
                  <a:cubicBezTo>
                    <a:pt x="592" y="481"/>
                    <a:pt x="703" y="518"/>
                    <a:pt x="740" y="518"/>
                  </a:cubicBezTo>
                  <a:cubicBezTo>
                    <a:pt x="777" y="518"/>
                    <a:pt x="887" y="555"/>
                    <a:pt x="924" y="555"/>
                  </a:cubicBezTo>
                  <a:lnTo>
                    <a:pt x="1331" y="555"/>
                  </a:lnTo>
                  <a:cubicBezTo>
                    <a:pt x="1479" y="555"/>
                    <a:pt x="1553" y="518"/>
                    <a:pt x="1664" y="481"/>
                  </a:cubicBezTo>
                  <a:cubicBezTo>
                    <a:pt x="1849" y="370"/>
                    <a:pt x="1960" y="296"/>
                    <a:pt x="1960" y="296"/>
                  </a:cubicBezTo>
                  <a:lnTo>
                    <a:pt x="1960" y="296"/>
                  </a:lnTo>
                  <a:cubicBezTo>
                    <a:pt x="1960" y="296"/>
                    <a:pt x="1812" y="296"/>
                    <a:pt x="1627" y="333"/>
                  </a:cubicBezTo>
                  <a:cubicBezTo>
                    <a:pt x="1627" y="370"/>
                    <a:pt x="1479" y="370"/>
                    <a:pt x="1405" y="370"/>
                  </a:cubicBezTo>
                  <a:cubicBezTo>
                    <a:pt x="1257" y="370"/>
                    <a:pt x="1146" y="370"/>
                    <a:pt x="1035" y="333"/>
                  </a:cubicBezTo>
                  <a:cubicBezTo>
                    <a:pt x="961" y="333"/>
                    <a:pt x="887" y="333"/>
                    <a:pt x="850" y="296"/>
                  </a:cubicBezTo>
                  <a:cubicBezTo>
                    <a:pt x="777" y="296"/>
                    <a:pt x="703" y="223"/>
                    <a:pt x="666" y="223"/>
                  </a:cubicBezTo>
                  <a:cubicBezTo>
                    <a:pt x="592" y="223"/>
                    <a:pt x="555" y="186"/>
                    <a:pt x="481" y="186"/>
                  </a:cubicBezTo>
                  <a:cubicBezTo>
                    <a:pt x="407" y="186"/>
                    <a:pt x="370" y="149"/>
                    <a:pt x="333" y="149"/>
                  </a:cubicBezTo>
                  <a:cubicBezTo>
                    <a:pt x="296" y="149"/>
                    <a:pt x="222" y="112"/>
                    <a:pt x="185" y="112"/>
                  </a:cubicBezTo>
                  <a:cubicBezTo>
                    <a:pt x="148" y="112"/>
                    <a:pt x="111" y="38"/>
                    <a:pt x="111" y="38"/>
                  </a:cubicBezTo>
                  <a:cubicBezTo>
                    <a:pt x="37" y="3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5"/>
            <p:cNvSpPr/>
            <p:nvPr/>
          </p:nvSpPr>
          <p:spPr>
            <a:xfrm>
              <a:off x="4489484" y="1889062"/>
              <a:ext cx="40599" cy="17513"/>
            </a:xfrm>
            <a:custGeom>
              <a:rect b="b" l="l" r="r" t="t"/>
              <a:pathLst>
                <a:path extrusionOk="0" h="814" w="1887">
                  <a:moveTo>
                    <a:pt x="1" y="0"/>
                  </a:moveTo>
                  <a:cubicBezTo>
                    <a:pt x="1" y="0"/>
                    <a:pt x="1" y="37"/>
                    <a:pt x="38" y="74"/>
                  </a:cubicBezTo>
                  <a:cubicBezTo>
                    <a:pt x="75" y="111"/>
                    <a:pt x="149" y="222"/>
                    <a:pt x="186" y="259"/>
                  </a:cubicBezTo>
                  <a:lnTo>
                    <a:pt x="333" y="407"/>
                  </a:lnTo>
                  <a:lnTo>
                    <a:pt x="444" y="555"/>
                  </a:lnTo>
                  <a:cubicBezTo>
                    <a:pt x="518" y="592"/>
                    <a:pt x="555" y="629"/>
                    <a:pt x="629" y="629"/>
                  </a:cubicBezTo>
                  <a:cubicBezTo>
                    <a:pt x="703" y="666"/>
                    <a:pt x="777" y="666"/>
                    <a:pt x="814" y="740"/>
                  </a:cubicBezTo>
                  <a:cubicBezTo>
                    <a:pt x="888" y="740"/>
                    <a:pt x="962" y="777"/>
                    <a:pt x="999" y="777"/>
                  </a:cubicBezTo>
                  <a:cubicBezTo>
                    <a:pt x="1073" y="777"/>
                    <a:pt x="1147" y="777"/>
                    <a:pt x="1184" y="814"/>
                  </a:cubicBezTo>
                  <a:lnTo>
                    <a:pt x="1553" y="814"/>
                  </a:lnTo>
                  <a:cubicBezTo>
                    <a:pt x="1738" y="777"/>
                    <a:pt x="1886" y="740"/>
                    <a:pt x="1886" y="740"/>
                  </a:cubicBezTo>
                  <a:cubicBezTo>
                    <a:pt x="1886" y="740"/>
                    <a:pt x="1738" y="740"/>
                    <a:pt x="1553" y="666"/>
                  </a:cubicBezTo>
                  <a:cubicBezTo>
                    <a:pt x="1553" y="592"/>
                    <a:pt x="1443" y="592"/>
                    <a:pt x="1332" y="555"/>
                  </a:cubicBezTo>
                  <a:cubicBezTo>
                    <a:pt x="1258" y="481"/>
                    <a:pt x="1110" y="481"/>
                    <a:pt x="962" y="444"/>
                  </a:cubicBezTo>
                  <a:cubicBezTo>
                    <a:pt x="925" y="444"/>
                    <a:pt x="814" y="407"/>
                    <a:pt x="777" y="407"/>
                  </a:cubicBezTo>
                  <a:cubicBezTo>
                    <a:pt x="740" y="370"/>
                    <a:pt x="703" y="370"/>
                    <a:pt x="592" y="296"/>
                  </a:cubicBezTo>
                  <a:cubicBezTo>
                    <a:pt x="555" y="259"/>
                    <a:pt x="518" y="259"/>
                    <a:pt x="444" y="222"/>
                  </a:cubicBezTo>
                  <a:cubicBezTo>
                    <a:pt x="407" y="185"/>
                    <a:pt x="370" y="185"/>
                    <a:pt x="333" y="111"/>
                  </a:cubicBezTo>
                  <a:cubicBezTo>
                    <a:pt x="259" y="74"/>
                    <a:pt x="222" y="74"/>
                    <a:pt x="186" y="74"/>
                  </a:cubicBezTo>
                  <a:cubicBezTo>
                    <a:pt x="112" y="74"/>
                    <a:pt x="112" y="37"/>
                    <a:pt x="75" y="37"/>
                  </a:cubicBezTo>
                  <a:cubicBezTo>
                    <a:pt x="3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5"/>
            <p:cNvSpPr/>
            <p:nvPr/>
          </p:nvSpPr>
          <p:spPr>
            <a:xfrm>
              <a:off x="4427434" y="1858833"/>
              <a:ext cx="34230" cy="15125"/>
            </a:xfrm>
            <a:custGeom>
              <a:rect b="b" l="l" r="r" t="t"/>
              <a:pathLst>
                <a:path extrusionOk="0" h="703" w="1591">
                  <a:moveTo>
                    <a:pt x="1" y="0"/>
                  </a:moveTo>
                  <a:cubicBezTo>
                    <a:pt x="1" y="0"/>
                    <a:pt x="1" y="37"/>
                    <a:pt x="75" y="37"/>
                  </a:cubicBezTo>
                  <a:lnTo>
                    <a:pt x="1" y="0"/>
                  </a:lnTo>
                  <a:close/>
                  <a:moveTo>
                    <a:pt x="75" y="37"/>
                  </a:moveTo>
                  <a:cubicBezTo>
                    <a:pt x="112" y="111"/>
                    <a:pt x="112" y="148"/>
                    <a:pt x="186" y="185"/>
                  </a:cubicBezTo>
                  <a:lnTo>
                    <a:pt x="297" y="296"/>
                  </a:lnTo>
                  <a:cubicBezTo>
                    <a:pt x="334" y="333"/>
                    <a:pt x="371" y="333"/>
                    <a:pt x="445" y="370"/>
                  </a:cubicBezTo>
                  <a:cubicBezTo>
                    <a:pt x="482" y="407"/>
                    <a:pt x="519" y="407"/>
                    <a:pt x="556" y="481"/>
                  </a:cubicBezTo>
                  <a:cubicBezTo>
                    <a:pt x="629" y="518"/>
                    <a:pt x="666" y="518"/>
                    <a:pt x="703" y="555"/>
                  </a:cubicBezTo>
                  <a:cubicBezTo>
                    <a:pt x="814" y="592"/>
                    <a:pt x="925" y="666"/>
                    <a:pt x="1036" y="666"/>
                  </a:cubicBezTo>
                  <a:cubicBezTo>
                    <a:pt x="1110" y="666"/>
                    <a:pt x="1221" y="703"/>
                    <a:pt x="1295" y="703"/>
                  </a:cubicBezTo>
                  <a:cubicBezTo>
                    <a:pt x="1480" y="703"/>
                    <a:pt x="1591" y="666"/>
                    <a:pt x="1591" y="666"/>
                  </a:cubicBezTo>
                  <a:cubicBezTo>
                    <a:pt x="1591" y="666"/>
                    <a:pt x="1480" y="592"/>
                    <a:pt x="1295" y="592"/>
                  </a:cubicBezTo>
                  <a:cubicBezTo>
                    <a:pt x="1221" y="555"/>
                    <a:pt x="1110" y="555"/>
                    <a:pt x="1036" y="518"/>
                  </a:cubicBezTo>
                  <a:cubicBezTo>
                    <a:pt x="925" y="481"/>
                    <a:pt x="851" y="481"/>
                    <a:pt x="740" y="407"/>
                  </a:cubicBezTo>
                  <a:lnTo>
                    <a:pt x="482" y="296"/>
                  </a:lnTo>
                  <a:cubicBezTo>
                    <a:pt x="371" y="222"/>
                    <a:pt x="297" y="185"/>
                    <a:pt x="223" y="148"/>
                  </a:cubicBezTo>
                  <a:cubicBezTo>
                    <a:pt x="186" y="111"/>
                    <a:pt x="112" y="37"/>
                    <a:pt x="75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5"/>
            <p:cNvSpPr/>
            <p:nvPr/>
          </p:nvSpPr>
          <p:spPr>
            <a:xfrm>
              <a:off x="4646177" y="1909738"/>
              <a:ext cx="43783" cy="10370"/>
            </a:xfrm>
            <a:custGeom>
              <a:rect b="b" l="l" r="r" t="t"/>
              <a:pathLst>
                <a:path extrusionOk="0" h="482" w="2035">
                  <a:moveTo>
                    <a:pt x="2034" y="1"/>
                  </a:moveTo>
                  <a:cubicBezTo>
                    <a:pt x="2034" y="1"/>
                    <a:pt x="1923" y="38"/>
                    <a:pt x="1739" y="75"/>
                  </a:cubicBezTo>
                  <a:cubicBezTo>
                    <a:pt x="1628" y="148"/>
                    <a:pt x="1554" y="148"/>
                    <a:pt x="1406" y="185"/>
                  </a:cubicBezTo>
                  <a:cubicBezTo>
                    <a:pt x="1258" y="185"/>
                    <a:pt x="1184" y="222"/>
                    <a:pt x="1036" y="222"/>
                  </a:cubicBezTo>
                  <a:lnTo>
                    <a:pt x="1" y="222"/>
                  </a:lnTo>
                  <a:cubicBezTo>
                    <a:pt x="1" y="222"/>
                    <a:pt x="75" y="222"/>
                    <a:pt x="112" y="259"/>
                  </a:cubicBezTo>
                  <a:cubicBezTo>
                    <a:pt x="149" y="296"/>
                    <a:pt x="260" y="370"/>
                    <a:pt x="334" y="407"/>
                  </a:cubicBezTo>
                  <a:cubicBezTo>
                    <a:pt x="371" y="407"/>
                    <a:pt x="445" y="444"/>
                    <a:pt x="482" y="444"/>
                  </a:cubicBezTo>
                  <a:cubicBezTo>
                    <a:pt x="518" y="444"/>
                    <a:pt x="629" y="481"/>
                    <a:pt x="666" y="481"/>
                  </a:cubicBezTo>
                  <a:lnTo>
                    <a:pt x="1073" y="481"/>
                  </a:lnTo>
                  <a:cubicBezTo>
                    <a:pt x="1184" y="481"/>
                    <a:pt x="1221" y="481"/>
                    <a:pt x="1258" y="444"/>
                  </a:cubicBezTo>
                  <a:cubicBezTo>
                    <a:pt x="1295" y="407"/>
                    <a:pt x="1406" y="370"/>
                    <a:pt x="1443" y="370"/>
                  </a:cubicBezTo>
                  <a:cubicBezTo>
                    <a:pt x="1591" y="333"/>
                    <a:pt x="1665" y="259"/>
                    <a:pt x="1775" y="222"/>
                  </a:cubicBezTo>
                  <a:cubicBezTo>
                    <a:pt x="1960" y="148"/>
                    <a:pt x="2034" y="1"/>
                    <a:pt x="2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6" name="Google Shape;566;p25"/>
          <p:cNvGrpSpPr/>
          <p:nvPr/>
        </p:nvGrpSpPr>
        <p:grpSpPr>
          <a:xfrm flipH="1" rot="10800000">
            <a:off x="8085687" y="4429600"/>
            <a:ext cx="1067709" cy="713900"/>
            <a:chOff x="8008752" y="70776"/>
            <a:chExt cx="1067709" cy="713900"/>
          </a:xfrm>
        </p:grpSpPr>
        <p:sp>
          <p:nvSpPr>
            <p:cNvPr id="567" name="Google Shape;567;p25"/>
            <p:cNvSpPr/>
            <p:nvPr/>
          </p:nvSpPr>
          <p:spPr>
            <a:xfrm rot="10800000">
              <a:off x="8816061" y="5368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5"/>
            <p:cNvSpPr/>
            <p:nvPr/>
          </p:nvSpPr>
          <p:spPr>
            <a:xfrm rot="10800000">
              <a:off x="8288506" y="51842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5"/>
            <p:cNvSpPr/>
            <p:nvPr/>
          </p:nvSpPr>
          <p:spPr>
            <a:xfrm rot="10800000">
              <a:off x="8008752" y="707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7_1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26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73" name="Google Shape;573;p26"/>
          <p:cNvSpPr txBox="1"/>
          <p:nvPr>
            <p:ph idx="1" type="subTitle"/>
          </p:nvPr>
        </p:nvSpPr>
        <p:spPr>
          <a:xfrm>
            <a:off x="720000" y="2336023"/>
            <a:ext cx="198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74" name="Google Shape;574;p26"/>
          <p:cNvSpPr txBox="1"/>
          <p:nvPr>
            <p:ph idx="2" type="subTitle"/>
          </p:nvPr>
        </p:nvSpPr>
        <p:spPr>
          <a:xfrm>
            <a:off x="3578999" y="2336023"/>
            <a:ext cx="198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75" name="Google Shape;575;p26"/>
          <p:cNvSpPr txBox="1"/>
          <p:nvPr>
            <p:ph idx="3" type="subTitle"/>
          </p:nvPr>
        </p:nvSpPr>
        <p:spPr>
          <a:xfrm>
            <a:off x="2149499" y="4043000"/>
            <a:ext cx="198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76" name="Google Shape;576;p26"/>
          <p:cNvSpPr txBox="1"/>
          <p:nvPr>
            <p:ph idx="4" type="subTitle"/>
          </p:nvPr>
        </p:nvSpPr>
        <p:spPr>
          <a:xfrm>
            <a:off x="6437997" y="2336023"/>
            <a:ext cx="198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77" name="Google Shape;577;p26"/>
          <p:cNvSpPr txBox="1"/>
          <p:nvPr>
            <p:ph idx="5" type="subTitle"/>
          </p:nvPr>
        </p:nvSpPr>
        <p:spPr>
          <a:xfrm>
            <a:off x="5008498" y="4043000"/>
            <a:ext cx="198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78" name="Google Shape;578;p26"/>
          <p:cNvSpPr txBox="1"/>
          <p:nvPr>
            <p:ph idx="6" type="subTitle"/>
          </p:nvPr>
        </p:nvSpPr>
        <p:spPr>
          <a:xfrm>
            <a:off x="723905" y="2048209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9pPr>
          </a:lstStyle>
          <a:p/>
        </p:txBody>
      </p:sp>
      <p:sp>
        <p:nvSpPr>
          <p:cNvPr id="579" name="Google Shape;579;p26"/>
          <p:cNvSpPr txBox="1"/>
          <p:nvPr>
            <p:ph idx="7" type="subTitle"/>
          </p:nvPr>
        </p:nvSpPr>
        <p:spPr>
          <a:xfrm>
            <a:off x="3582900" y="2048209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9pPr>
          </a:lstStyle>
          <a:p/>
        </p:txBody>
      </p:sp>
      <p:sp>
        <p:nvSpPr>
          <p:cNvPr id="580" name="Google Shape;580;p26"/>
          <p:cNvSpPr txBox="1"/>
          <p:nvPr>
            <p:ph idx="8" type="subTitle"/>
          </p:nvPr>
        </p:nvSpPr>
        <p:spPr>
          <a:xfrm>
            <a:off x="6441895" y="2048209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9pPr>
          </a:lstStyle>
          <a:p/>
        </p:txBody>
      </p:sp>
      <p:sp>
        <p:nvSpPr>
          <p:cNvPr id="581" name="Google Shape;581;p26"/>
          <p:cNvSpPr txBox="1"/>
          <p:nvPr>
            <p:ph idx="9" type="subTitle"/>
          </p:nvPr>
        </p:nvSpPr>
        <p:spPr>
          <a:xfrm>
            <a:off x="2153403" y="3758275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9pPr>
          </a:lstStyle>
          <a:p/>
        </p:txBody>
      </p:sp>
      <p:sp>
        <p:nvSpPr>
          <p:cNvPr id="582" name="Google Shape;582;p26"/>
          <p:cNvSpPr txBox="1"/>
          <p:nvPr>
            <p:ph idx="13" type="subTitle"/>
          </p:nvPr>
        </p:nvSpPr>
        <p:spPr>
          <a:xfrm>
            <a:off x="5012397" y="3758275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erif Georgian"/>
              <a:buNone/>
              <a:defRPr b="1" sz="2400">
                <a:latin typeface="Noto Serif Georgian"/>
                <a:ea typeface="Noto Serif Georgian"/>
                <a:cs typeface="Noto Serif Georgian"/>
                <a:sym typeface="Noto Serif Georgian"/>
              </a:defRPr>
            </a:lvl9pPr>
          </a:lstStyle>
          <a:p/>
        </p:txBody>
      </p:sp>
      <p:grpSp>
        <p:nvGrpSpPr>
          <p:cNvPr id="583" name="Google Shape;583;p26"/>
          <p:cNvGrpSpPr/>
          <p:nvPr/>
        </p:nvGrpSpPr>
        <p:grpSpPr>
          <a:xfrm rot="-438800">
            <a:off x="259351" y="4070444"/>
            <a:ext cx="403313" cy="820138"/>
            <a:chOff x="4353466" y="1452372"/>
            <a:chExt cx="403299" cy="820109"/>
          </a:xfrm>
        </p:grpSpPr>
        <p:sp>
          <p:nvSpPr>
            <p:cNvPr id="584" name="Google Shape;584;p26"/>
            <p:cNvSpPr/>
            <p:nvPr/>
          </p:nvSpPr>
          <p:spPr>
            <a:xfrm>
              <a:off x="4353466" y="1452372"/>
              <a:ext cx="403299" cy="820109"/>
            </a:xfrm>
            <a:custGeom>
              <a:rect b="b" l="l" r="r" t="t"/>
              <a:pathLst>
                <a:path extrusionOk="0" h="38118" w="18745">
                  <a:moveTo>
                    <a:pt x="6766" y="740"/>
                  </a:moveTo>
                  <a:cubicBezTo>
                    <a:pt x="7247" y="740"/>
                    <a:pt x="7765" y="777"/>
                    <a:pt x="8171" y="851"/>
                  </a:cubicBezTo>
                  <a:cubicBezTo>
                    <a:pt x="8171" y="851"/>
                    <a:pt x="9391" y="1923"/>
                    <a:pt x="10759" y="3328"/>
                  </a:cubicBezTo>
                  <a:cubicBezTo>
                    <a:pt x="10796" y="3365"/>
                    <a:pt x="10833" y="3402"/>
                    <a:pt x="10907" y="3513"/>
                  </a:cubicBezTo>
                  <a:cubicBezTo>
                    <a:pt x="11018" y="3624"/>
                    <a:pt x="11166" y="3808"/>
                    <a:pt x="11351" y="4067"/>
                  </a:cubicBezTo>
                  <a:cubicBezTo>
                    <a:pt x="11536" y="4289"/>
                    <a:pt x="11720" y="4511"/>
                    <a:pt x="11905" y="4807"/>
                  </a:cubicBezTo>
                  <a:cubicBezTo>
                    <a:pt x="11979" y="4918"/>
                    <a:pt x="12090" y="5065"/>
                    <a:pt x="12238" y="5213"/>
                  </a:cubicBezTo>
                  <a:cubicBezTo>
                    <a:pt x="12312" y="5361"/>
                    <a:pt x="12423" y="5546"/>
                    <a:pt x="12534" y="5657"/>
                  </a:cubicBezTo>
                  <a:cubicBezTo>
                    <a:pt x="12719" y="5990"/>
                    <a:pt x="12977" y="6359"/>
                    <a:pt x="13162" y="6729"/>
                  </a:cubicBezTo>
                  <a:cubicBezTo>
                    <a:pt x="13347" y="7099"/>
                    <a:pt x="13532" y="7505"/>
                    <a:pt x="13717" y="7949"/>
                  </a:cubicBezTo>
                  <a:cubicBezTo>
                    <a:pt x="13791" y="8134"/>
                    <a:pt x="13902" y="8356"/>
                    <a:pt x="13976" y="8578"/>
                  </a:cubicBezTo>
                  <a:cubicBezTo>
                    <a:pt x="14087" y="8799"/>
                    <a:pt x="14123" y="8984"/>
                    <a:pt x="14234" y="9243"/>
                  </a:cubicBezTo>
                  <a:cubicBezTo>
                    <a:pt x="14345" y="9650"/>
                    <a:pt x="14493" y="10093"/>
                    <a:pt x="14604" y="10537"/>
                  </a:cubicBezTo>
                  <a:cubicBezTo>
                    <a:pt x="14715" y="10944"/>
                    <a:pt x="14826" y="11387"/>
                    <a:pt x="14863" y="11831"/>
                  </a:cubicBezTo>
                  <a:cubicBezTo>
                    <a:pt x="15011" y="12644"/>
                    <a:pt x="15159" y="13495"/>
                    <a:pt x="15196" y="14123"/>
                  </a:cubicBezTo>
                  <a:cubicBezTo>
                    <a:pt x="15270" y="15528"/>
                    <a:pt x="15196" y="16452"/>
                    <a:pt x="15196" y="16452"/>
                  </a:cubicBezTo>
                  <a:cubicBezTo>
                    <a:pt x="15196" y="16452"/>
                    <a:pt x="15344" y="15528"/>
                    <a:pt x="15270" y="14123"/>
                  </a:cubicBezTo>
                  <a:cubicBezTo>
                    <a:pt x="15270" y="13421"/>
                    <a:pt x="15233" y="12607"/>
                    <a:pt x="15085" y="11757"/>
                  </a:cubicBezTo>
                  <a:cubicBezTo>
                    <a:pt x="15048" y="11350"/>
                    <a:pt x="14974" y="10907"/>
                    <a:pt x="14863" y="10426"/>
                  </a:cubicBezTo>
                  <a:cubicBezTo>
                    <a:pt x="14789" y="9983"/>
                    <a:pt x="14678" y="9539"/>
                    <a:pt x="14530" y="9095"/>
                  </a:cubicBezTo>
                  <a:cubicBezTo>
                    <a:pt x="14493" y="8984"/>
                    <a:pt x="14493" y="8873"/>
                    <a:pt x="14456" y="8762"/>
                  </a:cubicBezTo>
                  <a:lnTo>
                    <a:pt x="14456" y="8762"/>
                  </a:lnTo>
                  <a:cubicBezTo>
                    <a:pt x="14863" y="9835"/>
                    <a:pt x="15196" y="11129"/>
                    <a:pt x="15454" y="12792"/>
                  </a:cubicBezTo>
                  <a:cubicBezTo>
                    <a:pt x="16157" y="16859"/>
                    <a:pt x="15935" y="21111"/>
                    <a:pt x="16822" y="24993"/>
                  </a:cubicBezTo>
                  <a:cubicBezTo>
                    <a:pt x="17081" y="26176"/>
                    <a:pt x="17303" y="27655"/>
                    <a:pt x="17451" y="29096"/>
                  </a:cubicBezTo>
                  <a:cubicBezTo>
                    <a:pt x="17266" y="29207"/>
                    <a:pt x="17044" y="29281"/>
                    <a:pt x="16822" y="29392"/>
                  </a:cubicBezTo>
                  <a:cubicBezTo>
                    <a:pt x="16564" y="29466"/>
                    <a:pt x="16305" y="29503"/>
                    <a:pt x="16120" y="29577"/>
                  </a:cubicBezTo>
                  <a:cubicBezTo>
                    <a:pt x="15935" y="29614"/>
                    <a:pt x="15787" y="29614"/>
                    <a:pt x="15787" y="29614"/>
                  </a:cubicBezTo>
                  <a:cubicBezTo>
                    <a:pt x="15787" y="29614"/>
                    <a:pt x="15935" y="29614"/>
                    <a:pt x="16120" y="29651"/>
                  </a:cubicBezTo>
                  <a:cubicBezTo>
                    <a:pt x="16243" y="29651"/>
                    <a:pt x="16399" y="29667"/>
                    <a:pt x="16588" y="29667"/>
                  </a:cubicBezTo>
                  <a:cubicBezTo>
                    <a:pt x="16683" y="29667"/>
                    <a:pt x="16785" y="29663"/>
                    <a:pt x="16896" y="29651"/>
                  </a:cubicBezTo>
                  <a:cubicBezTo>
                    <a:pt x="17118" y="29651"/>
                    <a:pt x="17377" y="29614"/>
                    <a:pt x="17525" y="29577"/>
                  </a:cubicBezTo>
                  <a:cubicBezTo>
                    <a:pt x="17525" y="29651"/>
                    <a:pt x="17599" y="29762"/>
                    <a:pt x="17599" y="29873"/>
                  </a:cubicBezTo>
                  <a:cubicBezTo>
                    <a:pt x="17525" y="29873"/>
                    <a:pt x="17488" y="29947"/>
                    <a:pt x="17451" y="29947"/>
                  </a:cubicBezTo>
                  <a:cubicBezTo>
                    <a:pt x="17303" y="29984"/>
                    <a:pt x="17118" y="30021"/>
                    <a:pt x="17007" y="30058"/>
                  </a:cubicBezTo>
                  <a:cubicBezTo>
                    <a:pt x="16822" y="30132"/>
                    <a:pt x="16601" y="30169"/>
                    <a:pt x="16453" y="30169"/>
                  </a:cubicBezTo>
                  <a:cubicBezTo>
                    <a:pt x="16268" y="30205"/>
                    <a:pt x="16083" y="30205"/>
                    <a:pt x="15898" y="30205"/>
                  </a:cubicBezTo>
                  <a:lnTo>
                    <a:pt x="15380" y="30205"/>
                  </a:lnTo>
                  <a:cubicBezTo>
                    <a:pt x="15085" y="30205"/>
                    <a:pt x="14863" y="30169"/>
                    <a:pt x="14863" y="30169"/>
                  </a:cubicBezTo>
                  <a:lnTo>
                    <a:pt x="14863" y="30169"/>
                  </a:lnTo>
                  <a:cubicBezTo>
                    <a:pt x="14863" y="30169"/>
                    <a:pt x="15048" y="30242"/>
                    <a:pt x="15307" y="30316"/>
                  </a:cubicBezTo>
                  <a:cubicBezTo>
                    <a:pt x="15454" y="30353"/>
                    <a:pt x="15639" y="30390"/>
                    <a:pt x="15824" y="30390"/>
                  </a:cubicBezTo>
                  <a:cubicBezTo>
                    <a:pt x="16009" y="30427"/>
                    <a:pt x="16194" y="30427"/>
                    <a:pt x="16453" y="30427"/>
                  </a:cubicBezTo>
                  <a:lnTo>
                    <a:pt x="17044" y="30427"/>
                  </a:lnTo>
                  <a:cubicBezTo>
                    <a:pt x="17229" y="30427"/>
                    <a:pt x="17414" y="30427"/>
                    <a:pt x="17562" y="30390"/>
                  </a:cubicBezTo>
                  <a:lnTo>
                    <a:pt x="17636" y="30390"/>
                  </a:lnTo>
                  <a:cubicBezTo>
                    <a:pt x="17821" y="32017"/>
                    <a:pt x="17931" y="33459"/>
                    <a:pt x="17968" y="34124"/>
                  </a:cubicBezTo>
                  <a:cubicBezTo>
                    <a:pt x="17858" y="34087"/>
                    <a:pt x="17821" y="34087"/>
                    <a:pt x="17747" y="34050"/>
                  </a:cubicBezTo>
                  <a:cubicBezTo>
                    <a:pt x="17636" y="34013"/>
                    <a:pt x="17488" y="33940"/>
                    <a:pt x="17414" y="33940"/>
                  </a:cubicBezTo>
                  <a:cubicBezTo>
                    <a:pt x="17266" y="33940"/>
                    <a:pt x="17192" y="33903"/>
                    <a:pt x="17044" y="33903"/>
                  </a:cubicBezTo>
                  <a:lnTo>
                    <a:pt x="16674" y="33903"/>
                  </a:lnTo>
                  <a:cubicBezTo>
                    <a:pt x="16527" y="33903"/>
                    <a:pt x="16453" y="33903"/>
                    <a:pt x="16305" y="33940"/>
                  </a:cubicBezTo>
                  <a:cubicBezTo>
                    <a:pt x="16157" y="33940"/>
                    <a:pt x="16083" y="34013"/>
                    <a:pt x="15972" y="34050"/>
                  </a:cubicBezTo>
                  <a:cubicBezTo>
                    <a:pt x="15898" y="34087"/>
                    <a:pt x="15750" y="34087"/>
                    <a:pt x="15639" y="34124"/>
                  </a:cubicBezTo>
                  <a:lnTo>
                    <a:pt x="15380" y="34272"/>
                  </a:lnTo>
                  <a:cubicBezTo>
                    <a:pt x="15233" y="34383"/>
                    <a:pt x="15085" y="34420"/>
                    <a:pt x="15011" y="34494"/>
                  </a:cubicBezTo>
                  <a:cubicBezTo>
                    <a:pt x="14900" y="34568"/>
                    <a:pt x="14863" y="34605"/>
                    <a:pt x="14863" y="34605"/>
                  </a:cubicBezTo>
                  <a:cubicBezTo>
                    <a:pt x="14863" y="34605"/>
                    <a:pt x="14900" y="34568"/>
                    <a:pt x="15011" y="34568"/>
                  </a:cubicBezTo>
                  <a:cubicBezTo>
                    <a:pt x="15085" y="34494"/>
                    <a:pt x="15233" y="34457"/>
                    <a:pt x="15380" y="34420"/>
                  </a:cubicBezTo>
                  <a:cubicBezTo>
                    <a:pt x="15454" y="34383"/>
                    <a:pt x="15565" y="34383"/>
                    <a:pt x="15639" y="34383"/>
                  </a:cubicBezTo>
                  <a:cubicBezTo>
                    <a:pt x="15750" y="34383"/>
                    <a:pt x="15824" y="34309"/>
                    <a:pt x="15935" y="34309"/>
                  </a:cubicBezTo>
                  <a:lnTo>
                    <a:pt x="16268" y="34309"/>
                  </a:lnTo>
                  <a:cubicBezTo>
                    <a:pt x="16342" y="34309"/>
                    <a:pt x="16490" y="34309"/>
                    <a:pt x="16564" y="34383"/>
                  </a:cubicBezTo>
                  <a:cubicBezTo>
                    <a:pt x="16674" y="34383"/>
                    <a:pt x="16748" y="34420"/>
                    <a:pt x="16896" y="34420"/>
                  </a:cubicBezTo>
                  <a:cubicBezTo>
                    <a:pt x="17007" y="34420"/>
                    <a:pt x="17081" y="34494"/>
                    <a:pt x="17192" y="34494"/>
                  </a:cubicBezTo>
                  <a:cubicBezTo>
                    <a:pt x="17266" y="34568"/>
                    <a:pt x="17377" y="34605"/>
                    <a:pt x="17414" y="34642"/>
                  </a:cubicBezTo>
                  <a:cubicBezTo>
                    <a:pt x="17488" y="34679"/>
                    <a:pt x="17562" y="34753"/>
                    <a:pt x="17599" y="34790"/>
                  </a:cubicBezTo>
                  <a:cubicBezTo>
                    <a:pt x="17636" y="34827"/>
                    <a:pt x="17747" y="34864"/>
                    <a:pt x="17784" y="34938"/>
                  </a:cubicBezTo>
                  <a:cubicBezTo>
                    <a:pt x="17821" y="34975"/>
                    <a:pt x="17858" y="35012"/>
                    <a:pt x="17931" y="35012"/>
                  </a:cubicBezTo>
                  <a:cubicBezTo>
                    <a:pt x="17931" y="35677"/>
                    <a:pt x="17636" y="36232"/>
                    <a:pt x="17266" y="36601"/>
                  </a:cubicBezTo>
                  <a:cubicBezTo>
                    <a:pt x="17229" y="36601"/>
                    <a:pt x="17192" y="36638"/>
                    <a:pt x="17118" y="36638"/>
                  </a:cubicBezTo>
                  <a:cubicBezTo>
                    <a:pt x="17044" y="36638"/>
                    <a:pt x="17007" y="36675"/>
                    <a:pt x="16896" y="36675"/>
                  </a:cubicBezTo>
                  <a:lnTo>
                    <a:pt x="16083" y="36675"/>
                  </a:lnTo>
                  <a:cubicBezTo>
                    <a:pt x="15898" y="36675"/>
                    <a:pt x="15750" y="36638"/>
                    <a:pt x="15602" y="36638"/>
                  </a:cubicBezTo>
                  <a:cubicBezTo>
                    <a:pt x="15307" y="36601"/>
                    <a:pt x="15159" y="36564"/>
                    <a:pt x="15159" y="36564"/>
                  </a:cubicBezTo>
                  <a:lnTo>
                    <a:pt x="15159" y="36564"/>
                  </a:lnTo>
                  <a:cubicBezTo>
                    <a:pt x="15159" y="36564"/>
                    <a:pt x="15307" y="36638"/>
                    <a:pt x="15602" y="36749"/>
                  </a:cubicBezTo>
                  <a:cubicBezTo>
                    <a:pt x="15750" y="36786"/>
                    <a:pt x="15898" y="36823"/>
                    <a:pt x="16083" y="36860"/>
                  </a:cubicBezTo>
                  <a:cubicBezTo>
                    <a:pt x="16231" y="36934"/>
                    <a:pt x="16453" y="36971"/>
                    <a:pt x="16601" y="36971"/>
                  </a:cubicBezTo>
                  <a:cubicBezTo>
                    <a:pt x="16453" y="37008"/>
                    <a:pt x="16231" y="37045"/>
                    <a:pt x="16083" y="37045"/>
                  </a:cubicBezTo>
                  <a:cubicBezTo>
                    <a:pt x="15676" y="37045"/>
                    <a:pt x="15380" y="36971"/>
                    <a:pt x="15085" y="36749"/>
                  </a:cubicBezTo>
                  <a:cubicBezTo>
                    <a:pt x="14087" y="35899"/>
                    <a:pt x="14752" y="30501"/>
                    <a:pt x="14234" y="27507"/>
                  </a:cubicBezTo>
                  <a:cubicBezTo>
                    <a:pt x="14087" y="26656"/>
                    <a:pt x="13939" y="25473"/>
                    <a:pt x="13754" y="24475"/>
                  </a:cubicBezTo>
                  <a:cubicBezTo>
                    <a:pt x="13754" y="24438"/>
                    <a:pt x="13754" y="24290"/>
                    <a:pt x="13717" y="24105"/>
                  </a:cubicBezTo>
                  <a:cubicBezTo>
                    <a:pt x="13344" y="22447"/>
                    <a:pt x="12878" y="21742"/>
                    <a:pt x="12436" y="21742"/>
                  </a:cubicBezTo>
                  <a:cubicBezTo>
                    <a:pt x="12090" y="21742"/>
                    <a:pt x="11758" y="22175"/>
                    <a:pt x="11499" y="22922"/>
                  </a:cubicBezTo>
                  <a:cubicBezTo>
                    <a:pt x="10870" y="24660"/>
                    <a:pt x="11536" y="27248"/>
                    <a:pt x="11536" y="29577"/>
                  </a:cubicBezTo>
                  <a:cubicBezTo>
                    <a:pt x="11388" y="29614"/>
                    <a:pt x="11240" y="29651"/>
                    <a:pt x="11055" y="29725"/>
                  </a:cubicBezTo>
                  <a:cubicBezTo>
                    <a:pt x="10796" y="29762"/>
                    <a:pt x="10574" y="29799"/>
                    <a:pt x="10315" y="29799"/>
                  </a:cubicBezTo>
                  <a:lnTo>
                    <a:pt x="10020" y="29799"/>
                  </a:lnTo>
                  <a:cubicBezTo>
                    <a:pt x="10020" y="29799"/>
                    <a:pt x="10131" y="29836"/>
                    <a:pt x="10315" y="29910"/>
                  </a:cubicBezTo>
                  <a:cubicBezTo>
                    <a:pt x="10500" y="29947"/>
                    <a:pt x="10796" y="29984"/>
                    <a:pt x="11055" y="29984"/>
                  </a:cubicBezTo>
                  <a:lnTo>
                    <a:pt x="11499" y="29984"/>
                  </a:lnTo>
                  <a:lnTo>
                    <a:pt x="11499" y="30279"/>
                  </a:lnTo>
                  <a:lnTo>
                    <a:pt x="11499" y="30464"/>
                  </a:lnTo>
                  <a:cubicBezTo>
                    <a:pt x="11351" y="30464"/>
                    <a:pt x="11240" y="30501"/>
                    <a:pt x="11129" y="30501"/>
                  </a:cubicBezTo>
                  <a:cubicBezTo>
                    <a:pt x="10944" y="30501"/>
                    <a:pt x="10759" y="30538"/>
                    <a:pt x="10574" y="30538"/>
                  </a:cubicBezTo>
                  <a:lnTo>
                    <a:pt x="10020" y="30538"/>
                  </a:lnTo>
                  <a:cubicBezTo>
                    <a:pt x="9835" y="30538"/>
                    <a:pt x="9650" y="30501"/>
                    <a:pt x="9502" y="30501"/>
                  </a:cubicBezTo>
                  <a:cubicBezTo>
                    <a:pt x="9206" y="30464"/>
                    <a:pt x="9022" y="30390"/>
                    <a:pt x="9022" y="30390"/>
                  </a:cubicBezTo>
                  <a:lnTo>
                    <a:pt x="9022" y="30390"/>
                  </a:lnTo>
                  <a:lnTo>
                    <a:pt x="9502" y="30649"/>
                  </a:lnTo>
                  <a:cubicBezTo>
                    <a:pt x="9650" y="30686"/>
                    <a:pt x="9835" y="30723"/>
                    <a:pt x="10020" y="30760"/>
                  </a:cubicBezTo>
                  <a:cubicBezTo>
                    <a:pt x="10205" y="30834"/>
                    <a:pt x="10389" y="30871"/>
                    <a:pt x="10611" y="30908"/>
                  </a:cubicBezTo>
                  <a:cubicBezTo>
                    <a:pt x="10796" y="30945"/>
                    <a:pt x="11018" y="30945"/>
                    <a:pt x="11203" y="31019"/>
                  </a:cubicBezTo>
                  <a:cubicBezTo>
                    <a:pt x="11351" y="31019"/>
                    <a:pt x="11462" y="31019"/>
                    <a:pt x="11573" y="31056"/>
                  </a:cubicBezTo>
                  <a:cubicBezTo>
                    <a:pt x="11536" y="32387"/>
                    <a:pt x="11573" y="33792"/>
                    <a:pt x="11646" y="34642"/>
                  </a:cubicBezTo>
                  <a:cubicBezTo>
                    <a:pt x="11573" y="34642"/>
                    <a:pt x="11573" y="34605"/>
                    <a:pt x="11536" y="34605"/>
                  </a:cubicBezTo>
                  <a:cubicBezTo>
                    <a:pt x="11462" y="34568"/>
                    <a:pt x="11351" y="34531"/>
                    <a:pt x="11203" y="34457"/>
                  </a:cubicBezTo>
                  <a:cubicBezTo>
                    <a:pt x="11129" y="34420"/>
                    <a:pt x="10981" y="34383"/>
                    <a:pt x="10907" y="34383"/>
                  </a:cubicBezTo>
                  <a:cubicBezTo>
                    <a:pt x="10759" y="34346"/>
                    <a:pt x="10648" y="34346"/>
                    <a:pt x="10537" y="34346"/>
                  </a:cubicBezTo>
                  <a:lnTo>
                    <a:pt x="10168" y="34346"/>
                  </a:lnTo>
                  <a:cubicBezTo>
                    <a:pt x="10020" y="34346"/>
                    <a:pt x="9909" y="34346"/>
                    <a:pt x="9835" y="34383"/>
                  </a:cubicBezTo>
                  <a:cubicBezTo>
                    <a:pt x="9724" y="34383"/>
                    <a:pt x="9613" y="34420"/>
                    <a:pt x="9502" y="34420"/>
                  </a:cubicBezTo>
                  <a:cubicBezTo>
                    <a:pt x="9428" y="34457"/>
                    <a:pt x="9317" y="34457"/>
                    <a:pt x="9243" y="34494"/>
                  </a:cubicBezTo>
                  <a:cubicBezTo>
                    <a:pt x="9095" y="34568"/>
                    <a:pt x="8948" y="34642"/>
                    <a:pt x="8874" y="34716"/>
                  </a:cubicBezTo>
                  <a:cubicBezTo>
                    <a:pt x="8763" y="34753"/>
                    <a:pt x="8726" y="34790"/>
                    <a:pt x="8726" y="34790"/>
                  </a:cubicBezTo>
                  <a:cubicBezTo>
                    <a:pt x="8726" y="34790"/>
                    <a:pt x="8948" y="34716"/>
                    <a:pt x="9280" y="34642"/>
                  </a:cubicBezTo>
                  <a:lnTo>
                    <a:pt x="9835" y="34642"/>
                  </a:lnTo>
                  <a:cubicBezTo>
                    <a:pt x="9909" y="34642"/>
                    <a:pt x="10020" y="34642"/>
                    <a:pt x="10168" y="34679"/>
                  </a:cubicBezTo>
                  <a:cubicBezTo>
                    <a:pt x="10205" y="34679"/>
                    <a:pt x="10242" y="34679"/>
                    <a:pt x="10279" y="34753"/>
                  </a:cubicBezTo>
                  <a:cubicBezTo>
                    <a:pt x="10352" y="34753"/>
                    <a:pt x="10389" y="34790"/>
                    <a:pt x="10426" y="34790"/>
                  </a:cubicBezTo>
                  <a:lnTo>
                    <a:pt x="10722" y="34938"/>
                  </a:lnTo>
                  <a:cubicBezTo>
                    <a:pt x="10796" y="34975"/>
                    <a:pt x="10907" y="35012"/>
                    <a:pt x="10944" y="35049"/>
                  </a:cubicBezTo>
                  <a:cubicBezTo>
                    <a:pt x="11018" y="35123"/>
                    <a:pt x="11092" y="35197"/>
                    <a:pt x="11129" y="35234"/>
                  </a:cubicBezTo>
                  <a:cubicBezTo>
                    <a:pt x="11166" y="35307"/>
                    <a:pt x="11203" y="35381"/>
                    <a:pt x="11314" y="35418"/>
                  </a:cubicBezTo>
                  <a:lnTo>
                    <a:pt x="11462" y="35566"/>
                  </a:lnTo>
                  <a:cubicBezTo>
                    <a:pt x="11499" y="35640"/>
                    <a:pt x="11499" y="35677"/>
                    <a:pt x="11536" y="35714"/>
                  </a:cubicBezTo>
                  <a:lnTo>
                    <a:pt x="11573" y="35751"/>
                  </a:lnTo>
                  <a:cubicBezTo>
                    <a:pt x="11499" y="36491"/>
                    <a:pt x="11277" y="36934"/>
                    <a:pt x="10981" y="37193"/>
                  </a:cubicBezTo>
                  <a:cubicBezTo>
                    <a:pt x="10944" y="37193"/>
                    <a:pt x="10907" y="37230"/>
                    <a:pt x="10796" y="37230"/>
                  </a:cubicBezTo>
                  <a:cubicBezTo>
                    <a:pt x="10722" y="37230"/>
                    <a:pt x="10648" y="37267"/>
                    <a:pt x="10574" y="37267"/>
                  </a:cubicBezTo>
                  <a:lnTo>
                    <a:pt x="10057" y="37267"/>
                  </a:lnTo>
                  <a:cubicBezTo>
                    <a:pt x="9872" y="37230"/>
                    <a:pt x="9687" y="37193"/>
                    <a:pt x="9539" y="37156"/>
                  </a:cubicBezTo>
                  <a:cubicBezTo>
                    <a:pt x="9354" y="37082"/>
                    <a:pt x="9243" y="37045"/>
                    <a:pt x="9095" y="36971"/>
                  </a:cubicBezTo>
                  <a:cubicBezTo>
                    <a:pt x="8800" y="36860"/>
                    <a:pt x="8689" y="36786"/>
                    <a:pt x="8689" y="36786"/>
                  </a:cubicBezTo>
                  <a:lnTo>
                    <a:pt x="8689" y="36786"/>
                  </a:lnTo>
                  <a:cubicBezTo>
                    <a:pt x="8689" y="36786"/>
                    <a:pt x="8800" y="36897"/>
                    <a:pt x="9058" y="37045"/>
                  </a:cubicBezTo>
                  <a:cubicBezTo>
                    <a:pt x="9169" y="37156"/>
                    <a:pt x="9317" y="37193"/>
                    <a:pt x="9465" y="37267"/>
                  </a:cubicBezTo>
                  <a:cubicBezTo>
                    <a:pt x="9650" y="37378"/>
                    <a:pt x="9798" y="37415"/>
                    <a:pt x="9983" y="37526"/>
                  </a:cubicBezTo>
                  <a:lnTo>
                    <a:pt x="10094" y="37563"/>
                  </a:lnTo>
                  <a:lnTo>
                    <a:pt x="9613" y="37563"/>
                  </a:lnTo>
                  <a:cubicBezTo>
                    <a:pt x="8948" y="37452"/>
                    <a:pt x="8171" y="37230"/>
                    <a:pt x="8134" y="35751"/>
                  </a:cubicBezTo>
                  <a:cubicBezTo>
                    <a:pt x="8023" y="34272"/>
                    <a:pt x="8800" y="31315"/>
                    <a:pt x="8689" y="29503"/>
                  </a:cubicBezTo>
                  <a:cubicBezTo>
                    <a:pt x="8541" y="28209"/>
                    <a:pt x="8800" y="26730"/>
                    <a:pt x="8985" y="26065"/>
                  </a:cubicBezTo>
                  <a:lnTo>
                    <a:pt x="8985" y="25991"/>
                  </a:lnTo>
                  <a:cubicBezTo>
                    <a:pt x="9058" y="25917"/>
                    <a:pt x="9058" y="25769"/>
                    <a:pt x="9095" y="25621"/>
                  </a:cubicBezTo>
                  <a:lnTo>
                    <a:pt x="9095" y="25584"/>
                  </a:lnTo>
                  <a:cubicBezTo>
                    <a:pt x="9132" y="25436"/>
                    <a:pt x="9132" y="25362"/>
                    <a:pt x="9169" y="25214"/>
                  </a:cubicBezTo>
                  <a:cubicBezTo>
                    <a:pt x="9243" y="25067"/>
                    <a:pt x="9243" y="24882"/>
                    <a:pt x="9243" y="24771"/>
                  </a:cubicBezTo>
                  <a:cubicBezTo>
                    <a:pt x="9243" y="24623"/>
                    <a:pt x="9280" y="24438"/>
                    <a:pt x="9280" y="24253"/>
                  </a:cubicBezTo>
                  <a:lnTo>
                    <a:pt x="9280" y="23736"/>
                  </a:lnTo>
                  <a:lnTo>
                    <a:pt x="9280" y="23218"/>
                  </a:lnTo>
                  <a:cubicBezTo>
                    <a:pt x="9280" y="23033"/>
                    <a:pt x="9280" y="22922"/>
                    <a:pt x="9243" y="22737"/>
                  </a:cubicBezTo>
                  <a:cubicBezTo>
                    <a:pt x="9169" y="22405"/>
                    <a:pt x="9169" y="22146"/>
                    <a:pt x="9132" y="21850"/>
                  </a:cubicBezTo>
                  <a:cubicBezTo>
                    <a:pt x="9058" y="21333"/>
                    <a:pt x="8985" y="21000"/>
                    <a:pt x="8985" y="21000"/>
                  </a:cubicBezTo>
                  <a:lnTo>
                    <a:pt x="8985" y="21850"/>
                  </a:lnTo>
                  <a:cubicBezTo>
                    <a:pt x="8985" y="22072"/>
                    <a:pt x="8948" y="22405"/>
                    <a:pt x="8911" y="22663"/>
                  </a:cubicBezTo>
                  <a:cubicBezTo>
                    <a:pt x="8911" y="22811"/>
                    <a:pt x="8874" y="22996"/>
                    <a:pt x="8800" y="23144"/>
                  </a:cubicBezTo>
                  <a:cubicBezTo>
                    <a:pt x="8763" y="23292"/>
                    <a:pt x="8763" y="23477"/>
                    <a:pt x="8726" y="23588"/>
                  </a:cubicBezTo>
                  <a:cubicBezTo>
                    <a:pt x="8689" y="23736"/>
                    <a:pt x="8615" y="23920"/>
                    <a:pt x="8578" y="24068"/>
                  </a:cubicBezTo>
                  <a:cubicBezTo>
                    <a:pt x="8541" y="24216"/>
                    <a:pt x="8504" y="24401"/>
                    <a:pt x="8430" y="24512"/>
                  </a:cubicBezTo>
                  <a:lnTo>
                    <a:pt x="8319" y="24956"/>
                  </a:lnTo>
                  <a:cubicBezTo>
                    <a:pt x="8245" y="25067"/>
                    <a:pt x="8208" y="25177"/>
                    <a:pt x="8171" y="25325"/>
                  </a:cubicBezTo>
                  <a:cubicBezTo>
                    <a:pt x="8171" y="25362"/>
                    <a:pt x="8134" y="25399"/>
                    <a:pt x="8134" y="25436"/>
                  </a:cubicBezTo>
                  <a:cubicBezTo>
                    <a:pt x="8023" y="25436"/>
                    <a:pt x="7949" y="25436"/>
                    <a:pt x="7838" y="25399"/>
                  </a:cubicBezTo>
                  <a:cubicBezTo>
                    <a:pt x="7801" y="25399"/>
                    <a:pt x="7691" y="25399"/>
                    <a:pt x="7654" y="25362"/>
                  </a:cubicBezTo>
                  <a:cubicBezTo>
                    <a:pt x="7617" y="25362"/>
                    <a:pt x="7506" y="25325"/>
                    <a:pt x="7432" y="25325"/>
                  </a:cubicBezTo>
                  <a:cubicBezTo>
                    <a:pt x="7321" y="25288"/>
                    <a:pt x="7284" y="25288"/>
                    <a:pt x="7210" y="25214"/>
                  </a:cubicBezTo>
                  <a:cubicBezTo>
                    <a:pt x="7099" y="25177"/>
                    <a:pt x="7062" y="25140"/>
                    <a:pt x="6951" y="25104"/>
                  </a:cubicBezTo>
                  <a:cubicBezTo>
                    <a:pt x="6914" y="25030"/>
                    <a:pt x="6840" y="24993"/>
                    <a:pt x="6766" y="24956"/>
                  </a:cubicBezTo>
                  <a:lnTo>
                    <a:pt x="6581" y="24771"/>
                  </a:lnTo>
                  <a:cubicBezTo>
                    <a:pt x="6544" y="24734"/>
                    <a:pt x="6508" y="24623"/>
                    <a:pt x="6471" y="24586"/>
                  </a:cubicBezTo>
                  <a:cubicBezTo>
                    <a:pt x="6397" y="24549"/>
                    <a:pt x="6360" y="24438"/>
                    <a:pt x="6360" y="24401"/>
                  </a:cubicBezTo>
                  <a:cubicBezTo>
                    <a:pt x="6213" y="24144"/>
                    <a:pt x="6212" y="23961"/>
                    <a:pt x="6212" y="23957"/>
                  </a:cubicBezTo>
                  <a:lnTo>
                    <a:pt x="6212" y="23957"/>
                  </a:lnTo>
                  <a:cubicBezTo>
                    <a:pt x="6212" y="23961"/>
                    <a:pt x="6213" y="24145"/>
                    <a:pt x="6323" y="24438"/>
                  </a:cubicBezTo>
                  <a:cubicBezTo>
                    <a:pt x="6323" y="24475"/>
                    <a:pt x="6360" y="24586"/>
                    <a:pt x="6397" y="24660"/>
                  </a:cubicBezTo>
                  <a:cubicBezTo>
                    <a:pt x="6471" y="24771"/>
                    <a:pt x="6471" y="24808"/>
                    <a:pt x="6544" y="24882"/>
                  </a:cubicBezTo>
                  <a:cubicBezTo>
                    <a:pt x="6581" y="24993"/>
                    <a:pt x="6655" y="25030"/>
                    <a:pt x="6692" y="25140"/>
                  </a:cubicBezTo>
                  <a:cubicBezTo>
                    <a:pt x="6729" y="25214"/>
                    <a:pt x="6840" y="25251"/>
                    <a:pt x="6877" y="25362"/>
                  </a:cubicBezTo>
                  <a:cubicBezTo>
                    <a:pt x="6914" y="25399"/>
                    <a:pt x="7025" y="25510"/>
                    <a:pt x="7099" y="25547"/>
                  </a:cubicBezTo>
                  <a:cubicBezTo>
                    <a:pt x="7210" y="25584"/>
                    <a:pt x="7247" y="25621"/>
                    <a:pt x="7321" y="25695"/>
                  </a:cubicBezTo>
                  <a:cubicBezTo>
                    <a:pt x="7432" y="25732"/>
                    <a:pt x="7469" y="25769"/>
                    <a:pt x="7580" y="25769"/>
                  </a:cubicBezTo>
                  <a:cubicBezTo>
                    <a:pt x="7654" y="25806"/>
                    <a:pt x="7691" y="25806"/>
                    <a:pt x="7801" y="25880"/>
                  </a:cubicBezTo>
                  <a:cubicBezTo>
                    <a:pt x="7838" y="25917"/>
                    <a:pt x="7949" y="25917"/>
                    <a:pt x="7986" y="25917"/>
                  </a:cubicBezTo>
                  <a:cubicBezTo>
                    <a:pt x="7986" y="25954"/>
                    <a:pt x="7949" y="25954"/>
                    <a:pt x="7949" y="25991"/>
                  </a:cubicBezTo>
                  <a:cubicBezTo>
                    <a:pt x="6655" y="25954"/>
                    <a:pt x="5842" y="24401"/>
                    <a:pt x="5583" y="23588"/>
                  </a:cubicBezTo>
                  <a:cubicBezTo>
                    <a:pt x="5583" y="23588"/>
                    <a:pt x="5620" y="23514"/>
                    <a:pt x="5620" y="23403"/>
                  </a:cubicBezTo>
                  <a:cubicBezTo>
                    <a:pt x="5657" y="23366"/>
                    <a:pt x="5657" y="23292"/>
                    <a:pt x="5657" y="23218"/>
                  </a:cubicBezTo>
                  <a:cubicBezTo>
                    <a:pt x="5657" y="23144"/>
                    <a:pt x="5731" y="23033"/>
                    <a:pt x="5731" y="22959"/>
                  </a:cubicBezTo>
                  <a:cubicBezTo>
                    <a:pt x="5731" y="22848"/>
                    <a:pt x="5768" y="22774"/>
                    <a:pt x="5768" y="22626"/>
                  </a:cubicBezTo>
                  <a:lnTo>
                    <a:pt x="5768" y="22294"/>
                  </a:lnTo>
                  <a:lnTo>
                    <a:pt x="5768" y="21628"/>
                  </a:lnTo>
                  <a:cubicBezTo>
                    <a:pt x="5731" y="20630"/>
                    <a:pt x="5472" y="19780"/>
                    <a:pt x="5472" y="19780"/>
                  </a:cubicBezTo>
                  <a:lnTo>
                    <a:pt x="5472" y="20371"/>
                  </a:lnTo>
                  <a:cubicBezTo>
                    <a:pt x="5472" y="20741"/>
                    <a:pt x="5435" y="21148"/>
                    <a:pt x="5398" y="21628"/>
                  </a:cubicBezTo>
                  <a:cubicBezTo>
                    <a:pt x="5361" y="21850"/>
                    <a:pt x="5287" y="22072"/>
                    <a:pt x="5251" y="22257"/>
                  </a:cubicBezTo>
                  <a:cubicBezTo>
                    <a:pt x="5251" y="22368"/>
                    <a:pt x="5214" y="22442"/>
                    <a:pt x="5177" y="22553"/>
                  </a:cubicBezTo>
                  <a:cubicBezTo>
                    <a:pt x="5177" y="22590"/>
                    <a:pt x="5103" y="22663"/>
                    <a:pt x="5103" y="22737"/>
                  </a:cubicBezTo>
                  <a:lnTo>
                    <a:pt x="5066" y="22737"/>
                  </a:lnTo>
                  <a:cubicBezTo>
                    <a:pt x="4992" y="22737"/>
                    <a:pt x="4844" y="22663"/>
                    <a:pt x="4696" y="22626"/>
                  </a:cubicBezTo>
                  <a:cubicBezTo>
                    <a:pt x="4659" y="22626"/>
                    <a:pt x="4548" y="22590"/>
                    <a:pt x="4511" y="22590"/>
                  </a:cubicBezTo>
                  <a:cubicBezTo>
                    <a:pt x="4474" y="22590"/>
                    <a:pt x="4363" y="22553"/>
                    <a:pt x="4326" y="22479"/>
                  </a:cubicBezTo>
                  <a:cubicBezTo>
                    <a:pt x="4178" y="22442"/>
                    <a:pt x="4067" y="22405"/>
                    <a:pt x="3957" y="22294"/>
                  </a:cubicBezTo>
                  <a:cubicBezTo>
                    <a:pt x="3809" y="22257"/>
                    <a:pt x="3735" y="22183"/>
                    <a:pt x="3624" y="22109"/>
                  </a:cubicBezTo>
                  <a:cubicBezTo>
                    <a:pt x="3439" y="21998"/>
                    <a:pt x="3365" y="21850"/>
                    <a:pt x="3365" y="21850"/>
                  </a:cubicBezTo>
                  <a:lnTo>
                    <a:pt x="3365" y="21850"/>
                  </a:lnTo>
                  <a:cubicBezTo>
                    <a:pt x="3365" y="21850"/>
                    <a:pt x="3402" y="21998"/>
                    <a:pt x="3587" y="22183"/>
                  </a:cubicBezTo>
                  <a:lnTo>
                    <a:pt x="3883" y="22442"/>
                  </a:lnTo>
                  <a:cubicBezTo>
                    <a:pt x="3957" y="22553"/>
                    <a:pt x="4104" y="22626"/>
                    <a:pt x="4252" y="22737"/>
                  </a:cubicBezTo>
                  <a:cubicBezTo>
                    <a:pt x="4289" y="22774"/>
                    <a:pt x="4363" y="22811"/>
                    <a:pt x="4437" y="22848"/>
                  </a:cubicBezTo>
                  <a:cubicBezTo>
                    <a:pt x="4474" y="22922"/>
                    <a:pt x="4548" y="22959"/>
                    <a:pt x="4622" y="22959"/>
                  </a:cubicBezTo>
                  <a:cubicBezTo>
                    <a:pt x="4733" y="22996"/>
                    <a:pt x="4844" y="23033"/>
                    <a:pt x="4992" y="23107"/>
                  </a:cubicBezTo>
                  <a:cubicBezTo>
                    <a:pt x="2773" y="22737"/>
                    <a:pt x="2847" y="21813"/>
                    <a:pt x="2404" y="17377"/>
                  </a:cubicBezTo>
                  <a:cubicBezTo>
                    <a:pt x="2034" y="13606"/>
                    <a:pt x="3069" y="12644"/>
                    <a:pt x="2810" y="9798"/>
                  </a:cubicBezTo>
                  <a:cubicBezTo>
                    <a:pt x="2663" y="8504"/>
                    <a:pt x="1960" y="7321"/>
                    <a:pt x="1295" y="6470"/>
                  </a:cubicBezTo>
                  <a:cubicBezTo>
                    <a:pt x="296" y="5287"/>
                    <a:pt x="481" y="3550"/>
                    <a:pt x="1701" y="2662"/>
                  </a:cubicBezTo>
                  <a:cubicBezTo>
                    <a:pt x="3550" y="1294"/>
                    <a:pt x="5251" y="740"/>
                    <a:pt x="6766" y="740"/>
                  </a:cubicBezTo>
                  <a:close/>
                  <a:moveTo>
                    <a:pt x="6766" y="0"/>
                  </a:moveTo>
                  <a:cubicBezTo>
                    <a:pt x="4992" y="0"/>
                    <a:pt x="3143" y="703"/>
                    <a:pt x="1332" y="2071"/>
                  </a:cubicBezTo>
                  <a:cubicBezTo>
                    <a:pt x="629" y="2625"/>
                    <a:pt x="186" y="3402"/>
                    <a:pt x="75" y="4289"/>
                  </a:cubicBezTo>
                  <a:cubicBezTo>
                    <a:pt x="1" y="5213"/>
                    <a:pt x="222" y="6101"/>
                    <a:pt x="814" y="6803"/>
                  </a:cubicBezTo>
                  <a:cubicBezTo>
                    <a:pt x="1664" y="7801"/>
                    <a:pt x="2108" y="8762"/>
                    <a:pt x="2219" y="9761"/>
                  </a:cubicBezTo>
                  <a:cubicBezTo>
                    <a:pt x="2330" y="10981"/>
                    <a:pt x="2145" y="11831"/>
                    <a:pt x="2034" y="12792"/>
                  </a:cubicBezTo>
                  <a:cubicBezTo>
                    <a:pt x="1849" y="13938"/>
                    <a:pt x="1590" y="15195"/>
                    <a:pt x="1775" y="17340"/>
                  </a:cubicBezTo>
                  <a:cubicBezTo>
                    <a:pt x="1849" y="17635"/>
                    <a:pt x="1849" y="17968"/>
                    <a:pt x="1886" y="18301"/>
                  </a:cubicBezTo>
                  <a:cubicBezTo>
                    <a:pt x="2256" y="21998"/>
                    <a:pt x="2330" y="23255"/>
                    <a:pt x="4992" y="23662"/>
                  </a:cubicBezTo>
                  <a:cubicBezTo>
                    <a:pt x="5287" y="24549"/>
                    <a:pt x="6212" y="26545"/>
                    <a:pt x="8023" y="26545"/>
                  </a:cubicBezTo>
                  <a:lnTo>
                    <a:pt x="8319" y="26545"/>
                  </a:lnTo>
                  <a:cubicBezTo>
                    <a:pt x="8171" y="27359"/>
                    <a:pt x="8023" y="28505"/>
                    <a:pt x="8134" y="29540"/>
                  </a:cubicBezTo>
                  <a:cubicBezTo>
                    <a:pt x="8208" y="30390"/>
                    <a:pt x="8023" y="31684"/>
                    <a:pt x="7838" y="32904"/>
                  </a:cubicBezTo>
                  <a:cubicBezTo>
                    <a:pt x="7691" y="33940"/>
                    <a:pt x="7506" y="34975"/>
                    <a:pt x="7580" y="35714"/>
                  </a:cubicBezTo>
                  <a:cubicBezTo>
                    <a:pt x="7654" y="37895"/>
                    <a:pt x="9132" y="38080"/>
                    <a:pt x="9613" y="38117"/>
                  </a:cubicBezTo>
                  <a:lnTo>
                    <a:pt x="9909" y="38117"/>
                  </a:lnTo>
                  <a:cubicBezTo>
                    <a:pt x="10574" y="38117"/>
                    <a:pt x="12053" y="37821"/>
                    <a:pt x="12201" y="35492"/>
                  </a:cubicBezTo>
                  <a:cubicBezTo>
                    <a:pt x="12238" y="34753"/>
                    <a:pt x="12423" y="33755"/>
                    <a:pt x="12608" y="32646"/>
                  </a:cubicBezTo>
                  <a:cubicBezTo>
                    <a:pt x="12940" y="30871"/>
                    <a:pt x="13236" y="28764"/>
                    <a:pt x="13162" y="27359"/>
                  </a:cubicBezTo>
                  <a:cubicBezTo>
                    <a:pt x="13051" y="25917"/>
                    <a:pt x="13051" y="25030"/>
                    <a:pt x="13162" y="24475"/>
                  </a:cubicBezTo>
                  <a:cubicBezTo>
                    <a:pt x="13310" y="25067"/>
                    <a:pt x="13384" y="25880"/>
                    <a:pt x="13421" y="26324"/>
                  </a:cubicBezTo>
                  <a:cubicBezTo>
                    <a:pt x="13495" y="26804"/>
                    <a:pt x="13569" y="27211"/>
                    <a:pt x="13606" y="27618"/>
                  </a:cubicBezTo>
                  <a:cubicBezTo>
                    <a:pt x="13865" y="28838"/>
                    <a:pt x="13865" y="30427"/>
                    <a:pt x="13865" y="32017"/>
                  </a:cubicBezTo>
                  <a:cubicBezTo>
                    <a:pt x="13865" y="34938"/>
                    <a:pt x="13902" y="36638"/>
                    <a:pt x="14715" y="37267"/>
                  </a:cubicBezTo>
                  <a:cubicBezTo>
                    <a:pt x="15085" y="37600"/>
                    <a:pt x="15602" y="37748"/>
                    <a:pt x="16120" y="37748"/>
                  </a:cubicBezTo>
                  <a:cubicBezTo>
                    <a:pt x="16748" y="37748"/>
                    <a:pt x="17377" y="37489"/>
                    <a:pt x="17821" y="37008"/>
                  </a:cubicBezTo>
                  <a:cubicBezTo>
                    <a:pt x="18227" y="36601"/>
                    <a:pt x="18708" y="35862"/>
                    <a:pt x="18708" y="34605"/>
                  </a:cubicBezTo>
                  <a:lnTo>
                    <a:pt x="18708" y="32756"/>
                  </a:lnTo>
                  <a:cubicBezTo>
                    <a:pt x="18708" y="30132"/>
                    <a:pt x="18745" y="26878"/>
                    <a:pt x="18375" y="25214"/>
                  </a:cubicBezTo>
                  <a:cubicBezTo>
                    <a:pt x="18116" y="24253"/>
                    <a:pt x="18116" y="22811"/>
                    <a:pt x="18153" y="21443"/>
                  </a:cubicBezTo>
                  <a:cubicBezTo>
                    <a:pt x="18153" y="20112"/>
                    <a:pt x="18190" y="18671"/>
                    <a:pt x="18005" y="17598"/>
                  </a:cubicBezTo>
                  <a:cubicBezTo>
                    <a:pt x="17931" y="17081"/>
                    <a:pt x="17858" y="16341"/>
                    <a:pt x="17821" y="15528"/>
                  </a:cubicBezTo>
                  <a:cubicBezTo>
                    <a:pt x="17636" y="12829"/>
                    <a:pt x="17303" y="8725"/>
                    <a:pt x="15528" y="6064"/>
                  </a:cubicBezTo>
                  <a:cubicBezTo>
                    <a:pt x="12866" y="2108"/>
                    <a:pt x="9872" y="0"/>
                    <a:pt x="67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4573801" y="1696567"/>
              <a:ext cx="23086" cy="146388"/>
            </a:xfrm>
            <a:custGeom>
              <a:rect b="b" l="l" r="r" t="t"/>
              <a:pathLst>
                <a:path extrusionOk="0" h="6804" w="1073">
                  <a:moveTo>
                    <a:pt x="1" y="0"/>
                  </a:moveTo>
                  <a:cubicBezTo>
                    <a:pt x="1" y="0"/>
                    <a:pt x="38" y="111"/>
                    <a:pt x="111" y="296"/>
                  </a:cubicBezTo>
                  <a:cubicBezTo>
                    <a:pt x="111" y="444"/>
                    <a:pt x="185" y="555"/>
                    <a:pt x="185" y="666"/>
                  </a:cubicBezTo>
                  <a:lnTo>
                    <a:pt x="333" y="1073"/>
                  </a:lnTo>
                  <a:cubicBezTo>
                    <a:pt x="370" y="1220"/>
                    <a:pt x="407" y="1405"/>
                    <a:pt x="481" y="1590"/>
                  </a:cubicBezTo>
                  <a:cubicBezTo>
                    <a:pt x="518" y="1775"/>
                    <a:pt x="518" y="1960"/>
                    <a:pt x="555" y="2145"/>
                  </a:cubicBezTo>
                  <a:cubicBezTo>
                    <a:pt x="592" y="2330"/>
                    <a:pt x="592" y="2551"/>
                    <a:pt x="666" y="2736"/>
                  </a:cubicBezTo>
                  <a:cubicBezTo>
                    <a:pt x="666" y="2958"/>
                    <a:pt x="703" y="3143"/>
                    <a:pt x="703" y="3402"/>
                  </a:cubicBezTo>
                  <a:cubicBezTo>
                    <a:pt x="703" y="3624"/>
                    <a:pt x="740" y="3808"/>
                    <a:pt x="740" y="4030"/>
                  </a:cubicBezTo>
                  <a:cubicBezTo>
                    <a:pt x="740" y="4252"/>
                    <a:pt x="740" y="4437"/>
                    <a:pt x="777" y="4622"/>
                  </a:cubicBezTo>
                  <a:lnTo>
                    <a:pt x="777" y="5731"/>
                  </a:lnTo>
                  <a:lnTo>
                    <a:pt x="777" y="6803"/>
                  </a:lnTo>
                  <a:cubicBezTo>
                    <a:pt x="777" y="6803"/>
                    <a:pt x="888" y="6396"/>
                    <a:pt x="962" y="5731"/>
                  </a:cubicBezTo>
                  <a:cubicBezTo>
                    <a:pt x="962" y="5546"/>
                    <a:pt x="1036" y="5435"/>
                    <a:pt x="1036" y="5250"/>
                  </a:cubicBezTo>
                  <a:cubicBezTo>
                    <a:pt x="1036" y="5065"/>
                    <a:pt x="1073" y="4881"/>
                    <a:pt x="1073" y="4622"/>
                  </a:cubicBezTo>
                  <a:lnTo>
                    <a:pt x="1073" y="3993"/>
                  </a:lnTo>
                  <a:cubicBezTo>
                    <a:pt x="1073" y="3771"/>
                    <a:pt x="1073" y="3587"/>
                    <a:pt x="1036" y="3328"/>
                  </a:cubicBezTo>
                  <a:cubicBezTo>
                    <a:pt x="1036" y="3106"/>
                    <a:pt x="962" y="2921"/>
                    <a:pt x="962" y="2699"/>
                  </a:cubicBezTo>
                  <a:cubicBezTo>
                    <a:pt x="925" y="2477"/>
                    <a:pt x="888" y="2293"/>
                    <a:pt x="888" y="2034"/>
                  </a:cubicBezTo>
                  <a:cubicBezTo>
                    <a:pt x="851" y="1849"/>
                    <a:pt x="777" y="1627"/>
                    <a:pt x="740" y="1479"/>
                  </a:cubicBezTo>
                  <a:cubicBezTo>
                    <a:pt x="703" y="1294"/>
                    <a:pt x="592" y="1110"/>
                    <a:pt x="555" y="999"/>
                  </a:cubicBezTo>
                  <a:cubicBezTo>
                    <a:pt x="518" y="851"/>
                    <a:pt x="407" y="703"/>
                    <a:pt x="370" y="555"/>
                  </a:cubicBezTo>
                  <a:cubicBezTo>
                    <a:pt x="333" y="444"/>
                    <a:pt x="222" y="333"/>
                    <a:pt x="185" y="222"/>
                  </a:cubicBezTo>
                  <a:cubicBezTo>
                    <a:pt x="111" y="11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6"/>
            <p:cNvSpPr/>
            <p:nvPr/>
          </p:nvSpPr>
          <p:spPr>
            <a:xfrm>
              <a:off x="4601641" y="1746676"/>
              <a:ext cx="18309" cy="119344"/>
            </a:xfrm>
            <a:custGeom>
              <a:rect b="b" l="l" r="r" t="t"/>
              <a:pathLst>
                <a:path extrusionOk="0" h="5547" w="851">
                  <a:moveTo>
                    <a:pt x="1" y="1"/>
                  </a:moveTo>
                  <a:cubicBezTo>
                    <a:pt x="1" y="1"/>
                    <a:pt x="1" y="75"/>
                    <a:pt x="38" y="222"/>
                  </a:cubicBezTo>
                  <a:cubicBezTo>
                    <a:pt x="38" y="333"/>
                    <a:pt x="111" y="407"/>
                    <a:pt x="111" y="481"/>
                  </a:cubicBezTo>
                  <a:cubicBezTo>
                    <a:pt x="111" y="592"/>
                    <a:pt x="148" y="740"/>
                    <a:pt x="185" y="851"/>
                  </a:cubicBezTo>
                  <a:cubicBezTo>
                    <a:pt x="222" y="999"/>
                    <a:pt x="222" y="1147"/>
                    <a:pt x="296" y="1295"/>
                  </a:cubicBezTo>
                  <a:cubicBezTo>
                    <a:pt x="333" y="1405"/>
                    <a:pt x="333" y="1627"/>
                    <a:pt x="370" y="1738"/>
                  </a:cubicBezTo>
                  <a:cubicBezTo>
                    <a:pt x="407" y="1886"/>
                    <a:pt x="407" y="2071"/>
                    <a:pt x="407" y="2256"/>
                  </a:cubicBezTo>
                  <a:cubicBezTo>
                    <a:pt x="481" y="2441"/>
                    <a:pt x="481" y="2589"/>
                    <a:pt x="481" y="2773"/>
                  </a:cubicBezTo>
                  <a:cubicBezTo>
                    <a:pt x="481" y="2958"/>
                    <a:pt x="518" y="3069"/>
                    <a:pt x="518" y="3254"/>
                  </a:cubicBezTo>
                  <a:cubicBezTo>
                    <a:pt x="518" y="3439"/>
                    <a:pt x="518" y="3587"/>
                    <a:pt x="555" y="3772"/>
                  </a:cubicBezTo>
                  <a:cubicBezTo>
                    <a:pt x="555" y="3956"/>
                    <a:pt x="555" y="4104"/>
                    <a:pt x="592" y="4252"/>
                  </a:cubicBezTo>
                  <a:lnTo>
                    <a:pt x="592" y="4659"/>
                  </a:lnTo>
                  <a:cubicBezTo>
                    <a:pt x="592" y="5176"/>
                    <a:pt x="666" y="5546"/>
                    <a:pt x="666" y="5546"/>
                  </a:cubicBezTo>
                  <a:cubicBezTo>
                    <a:pt x="666" y="5546"/>
                    <a:pt x="740" y="5213"/>
                    <a:pt x="777" y="4659"/>
                  </a:cubicBezTo>
                  <a:cubicBezTo>
                    <a:pt x="851" y="4363"/>
                    <a:pt x="851" y="4104"/>
                    <a:pt x="851" y="3735"/>
                  </a:cubicBezTo>
                  <a:lnTo>
                    <a:pt x="851" y="3217"/>
                  </a:lnTo>
                  <a:cubicBezTo>
                    <a:pt x="851" y="2995"/>
                    <a:pt x="851" y="2847"/>
                    <a:pt x="777" y="2662"/>
                  </a:cubicBezTo>
                  <a:cubicBezTo>
                    <a:pt x="740" y="2293"/>
                    <a:pt x="703" y="1997"/>
                    <a:pt x="666" y="1664"/>
                  </a:cubicBezTo>
                  <a:cubicBezTo>
                    <a:pt x="592" y="1479"/>
                    <a:pt x="555" y="1332"/>
                    <a:pt x="518" y="1184"/>
                  </a:cubicBezTo>
                  <a:lnTo>
                    <a:pt x="370" y="777"/>
                  </a:lnTo>
                  <a:cubicBezTo>
                    <a:pt x="333" y="629"/>
                    <a:pt x="296" y="555"/>
                    <a:pt x="222" y="444"/>
                  </a:cubicBezTo>
                  <a:cubicBezTo>
                    <a:pt x="185" y="370"/>
                    <a:pt x="148" y="259"/>
                    <a:pt x="74" y="222"/>
                  </a:cubicBezTo>
                  <a:cubicBezTo>
                    <a:pt x="38" y="7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6"/>
            <p:cNvSpPr/>
            <p:nvPr/>
          </p:nvSpPr>
          <p:spPr>
            <a:xfrm>
              <a:off x="4549145" y="2173813"/>
              <a:ext cx="43762" cy="6390"/>
            </a:xfrm>
            <a:custGeom>
              <a:rect b="b" l="l" r="r" t="t"/>
              <a:pathLst>
                <a:path extrusionOk="0" h="297" w="2034">
                  <a:moveTo>
                    <a:pt x="999" y="1"/>
                  </a:moveTo>
                  <a:cubicBezTo>
                    <a:pt x="740" y="1"/>
                    <a:pt x="518" y="1"/>
                    <a:pt x="333" y="75"/>
                  </a:cubicBezTo>
                  <a:cubicBezTo>
                    <a:pt x="148" y="112"/>
                    <a:pt x="0" y="149"/>
                    <a:pt x="0" y="149"/>
                  </a:cubicBezTo>
                  <a:lnTo>
                    <a:pt x="333" y="149"/>
                  </a:lnTo>
                  <a:cubicBezTo>
                    <a:pt x="407" y="260"/>
                    <a:pt x="518" y="260"/>
                    <a:pt x="629" y="260"/>
                  </a:cubicBezTo>
                  <a:lnTo>
                    <a:pt x="999" y="260"/>
                  </a:lnTo>
                  <a:cubicBezTo>
                    <a:pt x="1257" y="260"/>
                    <a:pt x="1516" y="297"/>
                    <a:pt x="1701" y="297"/>
                  </a:cubicBezTo>
                  <a:lnTo>
                    <a:pt x="2034" y="297"/>
                  </a:lnTo>
                  <a:cubicBezTo>
                    <a:pt x="2034" y="297"/>
                    <a:pt x="1960" y="297"/>
                    <a:pt x="1923" y="260"/>
                  </a:cubicBezTo>
                  <a:cubicBezTo>
                    <a:pt x="1886" y="186"/>
                    <a:pt x="1812" y="186"/>
                    <a:pt x="1701" y="149"/>
                  </a:cubicBezTo>
                  <a:cubicBezTo>
                    <a:pt x="1664" y="149"/>
                    <a:pt x="1627" y="112"/>
                    <a:pt x="1553" y="112"/>
                  </a:cubicBezTo>
                  <a:cubicBezTo>
                    <a:pt x="1516" y="112"/>
                    <a:pt x="1479" y="75"/>
                    <a:pt x="1368" y="75"/>
                  </a:cubicBezTo>
                  <a:cubicBezTo>
                    <a:pt x="1331" y="75"/>
                    <a:pt x="1257" y="75"/>
                    <a:pt x="1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6"/>
            <p:cNvSpPr/>
            <p:nvPr/>
          </p:nvSpPr>
          <p:spPr>
            <a:xfrm>
              <a:off x="4685959" y="2169833"/>
              <a:ext cx="43762" cy="6390"/>
            </a:xfrm>
            <a:custGeom>
              <a:rect b="b" l="l" r="r" t="t"/>
              <a:pathLst>
                <a:path extrusionOk="0" h="297" w="2034">
                  <a:moveTo>
                    <a:pt x="1036" y="1"/>
                  </a:moveTo>
                  <a:cubicBezTo>
                    <a:pt x="740" y="1"/>
                    <a:pt x="518" y="75"/>
                    <a:pt x="333" y="149"/>
                  </a:cubicBezTo>
                  <a:cubicBezTo>
                    <a:pt x="148" y="186"/>
                    <a:pt x="0" y="297"/>
                    <a:pt x="0" y="297"/>
                  </a:cubicBezTo>
                  <a:cubicBezTo>
                    <a:pt x="0" y="297"/>
                    <a:pt x="148" y="297"/>
                    <a:pt x="333" y="260"/>
                  </a:cubicBezTo>
                  <a:cubicBezTo>
                    <a:pt x="444" y="186"/>
                    <a:pt x="518" y="186"/>
                    <a:pt x="666" y="186"/>
                  </a:cubicBezTo>
                  <a:lnTo>
                    <a:pt x="2034" y="186"/>
                  </a:lnTo>
                  <a:cubicBezTo>
                    <a:pt x="2034" y="186"/>
                    <a:pt x="1997" y="186"/>
                    <a:pt x="1960" y="149"/>
                  </a:cubicBezTo>
                  <a:cubicBezTo>
                    <a:pt x="1923" y="149"/>
                    <a:pt x="1812" y="112"/>
                    <a:pt x="1738" y="112"/>
                  </a:cubicBezTo>
                  <a:cubicBezTo>
                    <a:pt x="1664" y="112"/>
                    <a:pt x="1627" y="75"/>
                    <a:pt x="1590" y="75"/>
                  </a:cubicBezTo>
                  <a:cubicBezTo>
                    <a:pt x="1553" y="75"/>
                    <a:pt x="1479" y="75"/>
                    <a:pt x="1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6"/>
            <p:cNvSpPr/>
            <p:nvPr/>
          </p:nvSpPr>
          <p:spPr>
            <a:xfrm>
              <a:off x="4557901" y="1906554"/>
              <a:ext cx="42169" cy="11962"/>
            </a:xfrm>
            <a:custGeom>
              <a:rect b="b" l="l" r="r" t="t"/>
              <a:pathLst>
                <a:path extrusionOk="0" h="556" w="1960">
                  <a:moveTo>
                    <a:pt x="0" y="1"/>
                  </a:moveTo>
                  <a:cubicBezTo>
                    <a:pt x="0" y="1"/>
                    <a:pt x="0" y="38"/>
                    <a:pt x="37" y="112"/>
                  </a:cubicBezTo>
                  <a:lnTo>
                    <a:pt x="222" y="296"/>
                  </a:lnTo>
                  <a:cubicBezTo>
                    <a:pt x="296" y="333"/>
                    <a:pt x="333" y="333"/>
                    <a:pt x="370" y="370"/>
                  </a:cubicBezTo>
                  <a:cubicBezTo>
                    <a:pt x="407" y="407"/>
                    <a:pt x="481" y="407"/>
                    <a:pt x="555" y="481"/>
                  </a:cubicBezTo>
                  <a:cubicBezTo>
                    <a:pt x="592" y="481"/>
                    <a:pt x="703" y="518"/>
                    <a:pt x="740" y="518"/>
                  </a:cubicBezTo>
                  <a:cubicBezTo>
                    <a:pt x="777" y="518"/>
                    <a:pt x="887" y="555"/>
                    <a:pt x="924" y="555"/>
                  </a:cubicBezTo>
                  <a:lnTo>
                    <a:pt x="1331" y="555"/>
                  </a:lnTo>
                  <a:cubicBezTo>
                    <a:pt x="1479" y="555"/>
                    <a:pt x="1553" y="518"/>
                    <a:pt x="1664" y="481"/>
                  </a:cubicBezTo>
                  <a:cubicBezTo>
                    <a:pt x="1849" y="370"/>
                    <a:pt x="1960" y="296"/>
                    <a:pt x="1960" y="296"/>
                  </a:cubicBezTo>
                  <a:lnTo>
                    <a:pt x="1960" y="296"/>
                  </a:lnTo>
                  <a:cubicBezTo>
                    <a:pt x="1960" y="296"/>
                    <a:pt x="1812" y="296"/>
                    <a:pt x="1627" y="333"/>
                  </a:cubicBezTo>
                  <a:cubicBezTo>
                    <a:pt x="1627" y="370"/>
                    <a:pt x="1479" y="370"/>
                    <a:pt x="1405" y="370"/>
                  </a:cubicBezTo>
                  <a:cubicBezTo>
                    <a:pt x="1257" y="370"/>
                    <a:pt x="1146" y="370"/>
                    <a:pt x="1035" y="333"/>
                  </a:cubicBezTo>
                  <a:cubicBezTo>
                    <a:pt x="961" y="333"/>
                    <a:pt x="887" y="333"/>
                    <a:pt x="850" y="296"/>
                  </a:cubicBezTo>
                  <a:cubicBezTo>
                    <a:pt x="777" y="296"/>
                    <a:pt x="703" y="223"/>
                    <a:pt x="666" y="223"/>
                  </a:cubicBezTo>
                  <a:cubicBezTo>
                    <a:pt x="592" y="223"/>
                    <a:pt x="555" y="186"/>
                    <a:pt x="481" y="186"/>
                  </a:cubicBezTo>
                  <a:cubicBezTo>
                    <a:pt x="407" y="186"/>
                    <a:pt x="370" y="149"/>
                    <a:pt x="333" y="149"/>
                  </a:cubicBezTo>
                  <a:cubicBezTo>
                    <a:pt x="296" y="149"/>
                    <a:pt x="222" y="112"/>
                    <a:pt x="185" y="112"/>
                  </a:cubicBezTo>
                  <a:cubicBezTo>
                    <a:pt x="148" y="112"/>
                    <a:pt x="111" y="38"/>
                    <a:pt x="111" y="38"/>
                  </a:cubicBezTo>
                  <a:cubicBezTo>
                    <a:pt x="37" y="3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6"/>
            <p:cNvSpPr/>
            <p:nvPr/>
          </p:nvSpPr>
          <p:spPr>
            <a:xfrm>
              <a:off x="4489484" y="1889062"/>
              <a:ext cx="40599" cy="17513"/>
            </a:xfrm>
            <a:custGeom>
              <a:rect b="b" l="l" r="r" t="t"/>
              <a:pathLst>
                <a:path extrusionOk="0" h="814" w="1887">
                  <a:moveTo>
                    <a:pt x="1" y="0"/>
                  </a:moveTo>
                  <a:cubicBezTo>
                    <a:pt x="1" y="0"/>
                    <a:pt x="1" y="37"/>
                    <a:pt x="38" y="74"/>
                  </a:cubicBezTo>
                  <a:cubicBezTo>
                    <a:pt x="75" y="111"/>
                    <a:pt x="149" y="222"/>
                    <a:pt x="186" y="259"/>
                  </a:cubicBezTo>
                  <a:lnTo>
                    <a:pt x="333" y="407"/>
                  </a:lnTo>
                  <a:lnTo>
                    <a:pt x="444" y="555"/>
                  </a:lnTo>
                  <a:cubicBezTo>
                    <a:pt x="518" y="592"/>
                    <a:pt x="555" y="629"/>
                    <a:pt x="629" y="629"/>
                  </a:cubicBezTo>
                  <a:cubicBezTo>
                    <a:pt x="703" y="666"/>
                    <a:pt x="777" y="666"/>
                    <a:pt x="814" y="740"/>
                  </a:cubicBezTo>
                  <a:cubicBezTo>
                    <a:pt x="888" y="740"/>
                    <a:pt x="962" y="777"/>
                    <a:pt x="999" y="777"/>
                  </a:cubicBezTo>
                  <a:cubicBezTo>
                    <a:pt x="1073" y="777"/>
                    <a:pt x="1147" y="777"/>
                    <a:pt x="1184" y="814"/>
                  </a:cubicBezTo>
                  <a:lnTo>
                    <a:pt x="1553" y="814"/>
                  </a:lnTo>
                  <a:cubicBezTo>
                    <a:pt x="1738" y="777"/>
                    <a:pt x="1886" y="740"/>
                    <a:pt x="1886" y="740"/>
                  </a:cubicBezTo>
                  <a:cubicBezTo>
                    <a:pt x="1886" y="740"/>
                    <a:pt x="1738" y="740"/>
                    <a:pt x="1553" y="666"/>
                  </a:cubicBezTo>
                  <a:cubicBezTo>
                    <a:pt x="1553" y="592"/>
                    <a:pt x="1443" y="592"/>
                    <a:pt x="1332" y="555"/>
                  </a:cubicBezTo>
                  <a:cubicBezTo>
                    <a:pt x="1258" y="481"/>
                    <a:pt x="1110" y="481"/>
                    <a:pt x="962" y="444"/>
                  </a:cubicBezTo>
                  <a:cubicBezTo>
                    <a:pt x="925" y="444"/>
                    <a:pt x="814" y="407"/>
                    <a:pt x="777" y="407"/>
                  </a:cubicBezTo>
                  <a:cubicBezTo>
                    <a:pt x="740" y="370"/>
                    <a:pt x="703" y="370"/>
                    <a:pt x="592" y="296"/>
                  </a:cubicBezTo>
                  <a:cubicBezTo>
                    <a:pt x="555" y="259"/>
                    <a:pt x="518" y="259"/>
                    <a:pt x="444" y="222"/>
                  </a:cubicBezTo>
                  <a:cubicBezTo>
                    <a:pt x="407" y="185"/>
                    <a:pt x="370" y="185"/>
                    <a:pt x="333" y="111"/>
                  </a:cubicBezTo>
                  <a:cubicBezTo>
                    <a:pt x="259" y="74"/>
                    <a:pt x="222" y="74"/>
                    <a:pt x="186" y="74"/>
                  </a:cubicBezTo>
                  <a:cubicBezTo>
                    <a:pt x="112" y="74"/>
                    <a:pt x="112" y="37"/>
                    <a:pt x="75" y="37"/>
                  </a:cubicBezTo>
                  <a:cubicBezTo>
                    <a:pt x="3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6"/>
            <p:cNvSpPr/>
            <p:nvPr/>
          </p:nvSpPr>
          <p:spPr>
            <a:xfrm>
              <a:off x="4427434" y="1858833"/>
              <a:ext cx="34230" cy="15125"/>
            </a:xfrm>
            <a:custGeom>
              <a:rect b="b" l="l" r="r" t="t"/>
              <a:pathLst>
                <a:path extrusionOk="0" h="703" w="1591">
                  <a:moveTo>
                    <a:pt x="1" y="0"/>
                  </a:moveTo>
                  <a:cubicBezTo>
                    <a:pt x="1" y="0"/>
                    <a:pt x="1" y="37"/>
                    <a:pt x="75" y="37"/>
                  </a:cubicBezTo>
                  <a:lnTo>
                    <a:pt x="1" y="0"/>
                  </a:lnTo>
                  <a:close/>
                  <a:moveTo>
                    <a:pt x="75" y="37"/>
                  </a:moveTo>
                  <a:cubicBezTo>
                    <a:pt x="112" y="111"/>
                    <a:pt x="112" y="148"/>
                    <a:pt x="186" y="185"/>
                  </a:cubicBezTo>
                  <a:lnTo>
                    <a:pt x="297" y="296"/>
                  </a:lnTo>
                  <a:cubicBezTo>
                    <a:pt x="334" y="333"/>
                    <a:pt x="371" y="333"/>
                    <a:pt x="445" y="370"/>
                  </a:cubicBezTo>
                  <a:cubicBezTo>
                    <a:pt x="482" y="407"/>
                    <a:pt x="519" y="407"/>
                    <a:pt x="556" y="481"/>
                  </a:cubicBezTo>
                  <a:cubicBezTo>
                    <a:pt x="629" y="518"/>
                    <a:pt x="666" y="518"/>
                    <a:pt x="703" y="555"/>
                  </a:cubicBezTo>
                  <a:cubicBezTo>
                    <a:pt x="814" y="592"/>
                    <a:pt x="925" y="666"/>
                    <a:pt x="1036" y="666"/>
                  </a:cubicBezTo>
                  <a:cubicBezTo>
                    <a:pt x="1110" y="666"/>
                    <a:pt x="1221" y="703"/>
                    <a:pt x="1295" y="703"/>
                  </a:cubicBezTo>
                  <a:cubicBezTo>
                    <a:pt x="1480" y="703"/>
                    <a:pt x="1591" y="666"/>
                    <a:pt x="1591" y="666"/>
                  </a:cubicBezTo>
                  <a:cubicBezTo>
                    <a:pt x="1591" y="666"/>
                    <a:pt x="1480" y="592"/>
                    <a:pt x="1295" y="592"/>
                  </a:cubicBezTo>
                  <a:cubicBezTo>
                    <a:pt x="1221" y="555"/>
                    <a:pt x="1110" y="555"/>
                    <a:pt x="1036" y="518"/>
                  </a:cubicBezTo>
                  <a:cubicBezTo>
                    <a:pt x="925" y="481"/>
                    <a:pt x="851" y="481"/>
                    <a:pt x="740" y="407"/>
                  </a:cubicBezTo>
                  <a:lnTo>
                    <a:pt x="482" y="296"/>
                  </a:lnTo>
                  <a:cubicBezTo>
                    <a:pt x="371" y="222"/>
                    <a:pt x="297" y="185"/>
                    <a:pt x="223" y="148"/>
                  </a:cubicBezTo>
                  <a:cubicBezTo>
                    <a:pt x="186" y="111"/>
                    <a:pt x="112" y="37"/>
                    <a:pt x="75" y="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6"/>
            <p:cNvSpPr/>
            <p:nvPr/>
          </p:nvSpPr>
          <p:spPr>
            <a:xfrm>
              <a:off x="4646177" y="1909738"/>
              <a:ext cx="43783" cy="10370"/>
            </a:xfrm>
            <a:custGeom>
              <a:rect b="b" l="l" r="r" t="t"/>
              <a:pathLst>
                <a:path extrusionOk="0" h="482" w="2035">
                  <a:moveTo>
                    <a:pt x="2034" y="1"/>
                  </a:moveTo>
                  <a:cubicBezTo>
                    <a:pt x="2034" y="1"/>
                    <a:pt x="1923" y="38"/>
                    <a:pt x="1739" y="75"/>
                  </a:cubicBezTo>
                  <a:cubicBezTo>
                    <a:pt x="1628" y="148"/>
                    <a:pt x="1554" y="148"/>
                    <a:pt x="1406" y="185"/>
                  </a:cubicBezTo>
                  <a:cubicBezTo>
                    <a:pt x="1258" y="185"/>
                    <a:pt x="1184" y="222"/>
                    <a:pt x="1036" y="222"/>
                  </a:cubicBezTo>
                  <a:lnTo>
                    <a:pt x="1" y="222"/>
                  </a:lnTo>
                  <a:cubicBezTo>
                    <a:pt x="1" y="222"/>
                    <a:pt x="75" y="222"/>
                    <a:pt x="112" y="259"/>
                  </a:cubicBezTo>
                  <a:cubicBezTo>
                    <a:pt x="149" y="296"/>
                    <a:pt x="260" y="370"/>
                    <a:pt x="334" y="407"/>
                  </a:cubicBezTo>
                  <a:cubicBezTo>
                    <a:pt x="371" y="407"/>
                    <a:pt x="445" y="444"/>
                    <a:pt x="482" y="444"/>
                  </a:cubicBezTo>
                  <a:cubicBezTo>
                    <a:pt x="518" y="444"/>
                    <a:pt x="629" y="481"/>
                    <a:pt x="666" y="481"/>
                  </a:cubicBezTo>
                  <a:lnTo>
                    <a:pt x="1073" y="481"/>
                  </a:lnTo>
                  <a:cubicBezTo>
                    <a:pt x="1184" y="481"/>
                    <a:pt x="1221" y="481"/>
                    <a:pt x="1258" y="444"/>
                  </a:cubicBezTo>
                  <a:cubicBezTo>
                    <a:pt x="1295" y="407"/>
                    <a:pt x="1406" y="370"/>
                    <a:pt x="1443" y="370"/>
                  </a:cubicBezTo>
                  <a:cubicBezTo>
                    <a:pt x="1591" y="333"/>
                    <a:pt x="1665" y="259"/>
                    <a:pt x="1775" y="222"/>
                  </a:cubicBezTo>
                  <a:cubicBezTo>
                    <a:pt x="1960" y="148"/>
                    <a:pt x="2034" y="1"/>
                    <a:pt x="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3" name="Google Shape;593;p26"/>
          <p:cNvSpPr/>
          <p:nvPr/>
        </p:nvSpPr>
        <p:spPr>
          <a:xfrm rot="941298">
            <a:off x="8273760" y="321276"/>
            <a:ext cx="589175" cy="820193"/>
          </a:xfrm>
          <a:custGeom>
            <a:rect b="b" l="l" r="r" t="t"/>
            <a:pathLst>
              <a:path extrusionOk="0" h="49616" w="35641">
                <a:moveTo>
                  <a:pt x="31980" y="2515"/>
                </a:moveTo>
                <a:cubicBezTo>
                  <a:pt x="32054" y="2515"/>
                  <a:pt x="32165" y="2515"/>
                  <a:pt x="32239" y="2552"/>
                </a:cubicBezTo>
                <a:cubicBezTo>
                  <a:pt x="32424" y="2552"/>
                  <a:pt x="32609" y="2626"/>
                  <a:pt x="32756" y="2700"/>
                </a:cubicBezTo>
                <a:cubicBezTo>
                  <a:pt x="32941" y="2737"/>
                  <a:pt x="33089" y="2811"/>
                  <a:pt x="33200" y="2885"/>
                </a:cubicBezTo>
                <a:cubicBezTo>
                  <a:pt x="33348" y="2922"/>
                  <a:pt x="33496" y="2996"/>
                  <a:pt x="33570" y="3106"/>
                </a:cubicBezTo>
                <a:cubicBezTo>
                  <a:pt x="33681" y="3180"/>
                  <a:pt x="33829" y="3254"/>
                  <a:pt x="33866" y="3328"/>
                </a:cubicBezTo>
                <a:cubicBezTo>
                  <a:pt x="33940" y="3439"/>
                  <a:pt x="34013" y="3476"/>
                  <a:pt x="34050" y="3550"/>
                </a:cubicBezTo>
                <a:cubicBezTo>
                  <a:pt x="34124" y="3698"/>
                  <a:pt x="34198" y="3735"/>
                  <a:pt x="34198" y="3735"/>
                </a:cubicBezTo>
                <a:cubicBezTo>
                  <a:pt x="34198" y="3735"/>
                  <a:pt x="34087" y="3698"/>
                  <a:pt x="34013" y="3624"/>
                </a:cubicBezTo>
                <a:cubicBezTo>
                  <a:pt x="33829" y="3476"/>
                  <a:pt x="33718" y="3439"/>
                  <a:pt x="33681" y="3365"/>
                </a:cubicBezTo>
                <a:cubicBezTo>
                  <a:pt x="33607" y="3291"/>
                  <a:pt x="33496" y="3254"/>
                  <a:pt x="33348" y="3180"/>
                </a:cubicBezTo>
                <a:cubicBezTo>
                  <a:pt x="33274" y="3143"/>
                  <a:pt x="33126" y="3069"/>
                  <a:pt x="32978" y="2996"/>
                </a:cubicBezTo>
                <a:cubicBezTo>
                  <a:pt x="32867" y="2959"/>
                  <a:pt x="32719" y="2885"/>
                  <a:pt x="32572" y="2885"/>
                </a:cubicBezTo>
                <a:cubicBezTo>
                  <a:pt x="32498" y="2885"/>
                  <a:pt x="32424" y="2811"/>
                  <a:pt x="32350" y="2811"/>
                </a:cubicBezTo>
                <a:cubicBezTo>
                  <a:pt x="32239" y="2811"/>
                  <a:pt x="32165" y="2811"/>
                  <a:pt x="32128" y="2774"/>
                </a:cubicBezTo>
                <a:cubicBezTo>
                  <a:pt x="32017" y="2774"/>
                  <a:pt x="31906" y="2737"/>
                  <a:pt x="31869" y="2737"/>
                </a:cubicBezTo>
                <a:lnTo>
                  <a:pt x="31647" y="2737"/>
                </a:lnTo>
                <a:cubicBezTo>
                  <a:pt x="31462" y="2737"/>
                  <a:pt x="31315" y="2774"/>
                  <a:pt x="31130" y="2774"/>
                </a:cubicBezTo>
                <a:cubicBezTo>
                  <a:pt x="31019" y="2811"/>
                  <a:pt x="30834" y="2811"/>
                  <a:pt x="30686" y="2922"/>
                </a:cubicBezTo>
                <a:cubicBezTo>
                  <a:pt x="30575" y="2959"/>
                  <a:pt x="30538" y="2959"/>
                  <a:pt x="30464" y="3033"/>
                </a:cubicBezTo>
                <a:cubicBezTo>
                  <a:pt x="30353" y="3069"/>
                  <a:pt x="30316" y="3069"/>
                  <a:pt x="30205" y="3106"/>
                </a:cubicBezTo>
                <a:cubicBezTo>
                  <a:pt x="30095" y="3143"/>
                  <a:pt x="29947" y="3254"/>
                  <a:pt x="29836" y="3291"/>
                </a:cubicBezTo>
                <a:cubicBezTo>
                  <a:pt x="29614" y="3439"/>
                  <a:pt x="29429" y="3513"/>
                  <a:pt x="29281" y="3624"/>
                </a:cubicBezTo>
                <a:cubicBezTo>
                  <a:pt x="29170" y="3698"/>
                  <a:pt x="29096" y="3772"/>
                  <a:pt x="29096" y="3772"/>
                </a:cubicBezTo>
                <a:lnTo>
                  <a:pt x="29281" y="3587"/>
                </a:lnTo>
                <a:cubicBezTo>
                  <a:pt x="29392" y="3476"/>
                  <a:pt x="29577" y="3328"/>
                  <a:pt x="29799" y="3143"/>
                </a:cubicBezTo>
                <a:cubicBezTo>
                  <a:pt x="29910" y="3106"/>
                  <a:pt x="30021" y="3033"/>
                  <a:pt x="30169" y="2922"/>
                </a:cubicBezTo>
                <a:cubicBezTo>
                  <a:pt x="30205" y="2885"/>
                  <a:pt x="30316" y="2811"/>
                  <a:pt x="30390" y="2811"/>
                </a:cubicBezTo>
                <a:cubicBezTo>
                  <a:pt x="30501" y="2774"/>
                  <a:pt x="30538" y="2774"/>
                  <a:pt x="30649" y="2737"/>
                </a:cubicBezTo>
                <a:cubicBezTo>
                  <a:pt x="30760" y="2700"/>
                  <a:pt x="30945" y="2626"/>
                  <a:pt x="31130" y="2589"/>
                </a:cubicBezTo>
                <a:cubicBezTo>
                  <a:pt x="31315" y="2589"/>
                  <a:pt x="31499" y="2515"/>
                  <a:pt x="31684" y="2515"/>
                </a:cubicBezTo>
                <a:close/>
                <a:moveTo>
                  <a:pt x="7247" y="5362"/>
                </a:moveTo>
                <a:cubicBezTo>
                  <a:pt x="7247" y="5362"/>
                  <a:pt x="7395" y="5547"/>
                  <a:pt x="7468" y="5879"/>
                </a:cubicBezTo>
                <a:cubicBezTo>
                  <a:pt x="7542" y="6027"/>
                  <a:pt x="7579" y="6249"/>
                  <a:pt x="7616" y="6434"/>
                </a:cubicBezTo>
                <a:cubicBezTo>
                  <a:pt x="7616" y="6545"/>
                  <a:pt x="7616" y="6656"/>
                  <a:pt x="7653" y="6767"/>
                </a:cubicBezTo>
                <a:lnTo>
                  <a:pt x="7653" y="7099"/>
                </a:lnTo>
                <a:cubicBezTo>
                  <a:pt x="7616" y="7321"/>
                  <a:pt x="7579" y="7543"/>
                  <a:pt x="7542" y="7728"/>
                </a:cubicBezTo>
                <a:cubicBezTo>
                  <a:pt x="7542" y="7765"/>
                  <a:pt x="7468" y="7839"/>
                  <a:pt x="7468" y="7876"/>
                </a:cubicBezTo>
                <a:cubicBezTo>
                  <a:pt x="7432" y="7913"/>
                  <a:pt x="7432" y="7950"/>
                  <a:pt x="7395" y="8024"/>
                </a:cubicBezTo>
                <a:cubicBezTo>
                  <a:pt x="7321" y="8097"/>
                  <a:pt x="7284" y="8208"/>
                  <a:pt x="7247" y="8245"/>
                </a:cubicBezTo>
                <a:cubicBezTo>
                  <a:pt x="7210" y="8282"/>
                  <a:pt x="7136" y="8393"/>
                  <a:pt x="7099" y="8430"/>
                </a:cubicBezTo>
                <a:lnTo>
                  <a:pt x="6988" y="8578"/>
                </a:lnTo>
                <a:cubicBezTo>
                  <a:pt x="6950" y="8591"/>
                  <a:pt x="6925" y="8603"/>
                  <a:pt x="6909" y="8614"/>
                </a:cubicBezTo>
                <a:lnTo>
                  <a:pt x="6909" y="8614"/>
                </a:lnTo>
                <a:cubicBezTo>
                  <a:pt x="6927" y="8591"/>
                  <a:pt x="6954" y="8555"/>
                  <a:pt x="6988" y="8504"/>
                </a:cubicBezTo>
                <a:cubicBezTo>
                  <a:pt x="7025" y="8467"/>
                  <a:pt x="7025" y="8430"/>
                  <a:pt x="7062" y="8393"/>
                </a:cubicBezTo>
                <a:cubicBezTo>
                  <a:pt x="7099" y="8319"/>
                  <a:pt x="7099" y="8245"/>
                  <a:pt x="7173" y="8208"/>
                </a:cubicBezTo>
                <a:cubicBezTo>
                  <a:pt x="7210" y="8097"/>
                  <a:pt x="7210" y="8061"/>
                  <a:pt x="7247" y="7950"/>
                </a:cubicBezTo>
                <a:cubicBezTo>
                  <a:pt x="7284" y="7876"/>
                  <a:pt x="7284" y="7765"/>
                  <a:pt x="7358" y="7691"/>
                </a:cubicBezTo>
                <a:cubicBezTo>
                  <a:pt x="7395" y="7580"/>
                  <a:pt x="7395" y="7506"/>
                  <a:pt x="7395" y="7395"/>
                </a:cubicBezTo>
                <a:cubicBezTo>
                  <a:pt x="7432" y="7321"/>
                  <a:pt x="7432" y="7210"/>
                  <a:pt x="7432" y="7099"/>
                </a:cubicBezTo>
                <a:lnTo>
                  <a:pt x="7432" y="6767"/>
                </a:lnTo>
                <a:cubicBezTo>
                  <a:pt x="7395" y="6730"/>
                  <a:pt x="7395" y="6619"/>
                  <a:pt x="7395" y="6471"/>
                </a:cubicBezTo>
                <a:cubicBezTo>
                  <a:pt x="7395" y="6286"/>
                  <a:pt x="7395" y="6101"/>
                  <a:pt x="7358" y="5916"/>
                </a:cubicBezTo>
                <a:cubicBezTo>
                  <a:pt x="7284" y="5620"/>
                  <a:pt x="7247" y="5362"/>
                  <a:pt x="7247" y="5362"/>
                </a:cubicBezTo>
                <a:close/>
                <a:moveTo>
                  <a:pt x="3882" y="2515"/>
                </a:moveTo>
                <a:cubicBezTo>
                  <a:pt x="4252" y="2515"/>
                  <a:pt x="4585" y="2589"/>
                  <a:pt x="4844" y="2700"/>
                </a:cubicBezTo>
                <a:cubicBezTo>
                  <a:pt x="5398" y="2885"/>
                  <a:pt x="5879" y="3143"/>
                  <a:pt x="6138" y="3328"/>
                </a:cubicBezTo>
                <a:cubicBezTo>
                  <a:pt x="6285" y="3439"/>
                  <a:pt x="6359" y="3513"/>
                  <a:pt x="6470" y="3587"/>
                </a:cubicBezTo>
                <a:cubicBezTo>
                  <a:pt x="6359" y="3513"/>
                  <a:pt x="6285" y="3476"/>
                  <a:pt x="6138" y="3402"/>
                </a:cubicBezTo>
                <a:cubicBezTo>
                  <a:pt x="5805" y="3254"/>
                  <a:pt x="5398" y="3069"/>
                  <a:pt x="4844" y="2922"/>
                </a:cubicBezTo>
                <a:cubicBezTo>
                  <a:pt x="4585" y="2885"/>
                  <a:pt x="4289" y="2848"/>
                  <a:pt x="3956" y="2848"/>
                </a:cubicBezTo>
                <a:cubicBezTo>
                  <a:pt x="3661" y="2848"/>
                  <a:pt x="3328" y="2922"/>
                  <a:pt x="3032" y="3069"/>
                </a:cubicBezTo>
                <a:cubicBezTo>
                  <a:pt x="2736" y="3217"/>
                  <a:pt x="2440" y="3402"/>
                  <a:pt x="2219" y="3661"/>
                </a:cubicBezTo>
                <a:cubicBezTo>
                  <a:pt x="1997" y="3883"/>
                  <a:pt x="1812" y="4216"/>
                  <a:pt x="1701" y="4585"/>
                </a:cubicBezTo>
                <a:cubicBezTo>
                  <a:pt x="1553" y="4918"/>
                  <a:pt x="1516" y="5288"/>
                  <a:pt x="1479" y="5657"/>
                </a:cubicBezTo>
                <a:cubicBezTo>
                  <a:pt x="1442" y="6027"/>
                  <a:pt x="1442" y="6397"/>
                  <a:pt x="1442" y="6730"/>
                </a:cubicBezTo>
                <a:cubicBezTo>
                  <a:pt x="1442" y="7395"/>
                  <a:pt x="1516" y="8097"/>
                  <a:pt x="1664" y="8652"/>
                </a:cubicBezTo>
                <a:cubicBezTo>
                  <a:pt x="1812" y="9207"/>
                  <a:pt x="1923" y="9687"/>
                  <a:pt x="2071" y="9946"/>
                </a:cubicBezTo>
                <a:cubicBezTo>
                  <a:pt x="2219" y="10279"/>
                  <a:pt x="2293" y="10427"/>
                  <a:pt x="2293" y="10427"/>
                </a:cubicBezTo>
                <a:lnTo>
                  <a:pt x="2219" y="10316"/>
                </a:lnTo>
                <a:cubicBezTo>
                  <a:pt x="2182" y="10242"/>
                  <a:pt x="2071" y="10131"/>
                  <a:pt x="1997" y="9983"/>
                </a:cubicBezTo>
                <a:cubicBezTo>
                  <a:pt x="1812" y="9724"/>
                  <a:pt x="1553" y="9244"/>
                  <a:pt x="1368" y="8689"/>
                </a:cubicBezTo>
                <a:cubicBezTo>
                  <a:pt x="1183" y="8134"/>
                  <a:pt x="999" y="7469"/>
                  <a:pt x="962" y="6730"/>
                </a:cubicBezTo>
                <a:cubicBezTo>
                  <a:pt x="777" y="6397"/>
                  <a:pt x="777" y="6027"/>
                  <a:pt x="814" y="5620"/>
                </a:cubicBezTo>
                <a:cubicBezTo>
                  <a:pt x="888" y="5177"/>
                  <a:pt x="962" y="4807"/>
                  <a:pt x="1110" y="4400"/>
                </a:cubicBezTo>
                <a:cubicBezTo>
                  <a:pt x="1220" y="4031"/>
                  <a:pt x="1479" y="3661"/>
                  <a:pt x="1738" y="3328"/>
                </a:cubicBezTo>
                <a:cubicBezTo>
                  <a:pt x="2034" y="3033"/>
                  <a:pt x="2404" y="2848"/>
                  <a:pt x="2773" y="2700"/>
                </a:cubicBezTo>
                <a:cubicBezTo>
                  <a:pt x="3143" y="2552"/>
                  <a:pt x="3513" y="2515"/>
                  <a:pt x="3882" y="2515"/>
                </a:cubicBezTo>
                <a:close/>
                <a:moveTo>
                  <a:pt x="34087" y="6582"/>
                </a:moveTo>
                <a:cubicBezTo>
                  <a:pt x="34087" y="6693"/>
                  <a:pt x="34087" y="6877"/>
                  <a:pt x="34050" y="7062"/>
                </a:cubicBezTo>
                <a:cubicBezTo>
                  <a:pt x="34050" y="7247"/>
                  <a:pt x="34013" y="7506"/>
                  <a:pt x="33976" y="7765"/>
                </a:cubicBezTo>
                <a:cubicBezTo>
                  <a:pt x="33866" y="8282"/>
                  <a:pt x="33644" y="8837"/>
                  <a:pt x="33422" y="9391"/>
                </a:cubicBezTo>
                <a:cubicBezTo>
                  <a:pt x="33274" y="9650"/>
                  <a:pt x="33126" y="9946"/>
                  <a:pt x="32941" y="10279"/>
                </a:cubicBezTo>
                <a:lnTo>
                  <a:pt x="32387" y="11092"/>
                </a:lnTo>
                <a:cubicBezTo>
                  <a:pt x="32017" y="11647"/>
                  <a:pt x="31610" y="12164"/>
                  <a:pt x="31204" y="12608"/>
                </a:cubicBezTo>
                <a:cubicBezTo>
                  <a:pt x="30760" y="13089"/>
                  <a:pt x="30353" y="13495"/>
                  <a:pt x="29984" y="13865"/>
                </a:cubicBezTo>
                <a:cubicBezTo>
                  <a:pt x="29614" y="14235"/>
                  <a:pt x="29281" y="14493"/>
                  <a:pt x="29096" y="14715"/>
                </a:cubicBezTo>
                <a:cubicBezTo>
                  <a:pt x="28875" y="14900"/>
                  <a:pt x="28727" y="14974"/>
                  <a:pt x="28727" y="14974"/>
                </a:cubicBezTo>
                <a:lnTo>
                  <a:pt x="29059" y="14641"/>
                </a:lnTo>
                <a:cubicBezTo>
                  <a:pt x="29244" y="14456"/>
                  <a:pt x="29577" y="14161"/>
                  <a:pt x="29910" y="13791"/>
                </a:cubicBezTo>
                <a:cubicBezTo>
                  <a:pt x="30205" y="13421"/>
                  <a:pt x="30649" y="12978"/>
                  <a:pt x="31019" y="12497"/>
                </a:cubicBezTo>
                <a:cubicBezTo>
                  <a:pt x="31204" y="12238"/>
                  <a:pt x="31426" y="11979"/>
                  <a:pt x="31610" y="11758"/>
                </a:cubicBezTo>
                <a:cubicBezTo>
                  <a:pt x="31795" y="11462"/>
                  <a:pt x="31980" y="11240"/>
                  <a:pt x="32202" y="10944"/>
                </a:cubicBezTo>
                <a:lnTo>
                  <a:pt x="32756" y="10131"/>
                </a:lnTo>
                <a:cubicBezTo>
                  <a:pt x="32941" y="9872"/>
                  <a:pt x="33089" y="9576"/>
                  <a:pt x="33237" y="9318"/>
                </a:cubicBezTo>
                <a:cubicBezTo>
                  <a:pt x="33496" y="8726"/>
                  <a:pt x="33718" y="8245"/>
                  <a:pt x="33866" y="7728"/>
                </a:cubicBezTo>
                <a:cubicBezTo>
                  <a:pt x="33903" y="7506"/>
                  <a:pt x="34013" y="7247"/>
                  <a:pt x="34013" y="7062"/>
                </a:cubicBezTo>
                <a:cubicBezTo>
                  <a:pt x="34050" y="6877"/>
                  <a:pt x="34050" y="6693"/>
                  <a:pt x="34087" y="6582"/>
                </a:cubicBezTo>
                <a:close/>
                <a:moveTo>
                  <a:pt x="31906" y="4068"/>
                </a:moveTo>
                <a:cubicBezTo>
                  <a:pt x="31980" y="4068"/>
                  <a:pt x="32054" y="4068"/>
                  <a:pt x="32091" y="4142"/>
                </a:cubicBezTo>
                <a:cubicBezTo>
                  <a:pt x="32276" y="4179"/>
                  <a:pt x="32424" y="4253"/>
                  <a:pt x="32572" y="4363"/>
                </a:cubicBezTo>
                <a:lnTo>
                  <a:pt x="32719" y="4511"/>
                </a:lnTo>
                <a:cubicBezTo>
                  <a:pt x="32941" y="4770"/>
                  <a:pt x="33089" y="5140"/>
                  <a:pt x="33163" y="5657"/>
                </a:cubicBezTo>
                <a:cubicBezTo>
                  <a:pt x="33200" y="5990"/>
                  <a:pt x="33274" y="6286"/>
                  <a:pt x="33200" y="6656"/>
                </a:cubicBezTo>
                <a:cubicBezTo>
                  <a:pt x="33200" y="7358"/>
                  <a:pt x="32904" y="8208"/>
                  <a:pt x="32387" y="9170"/>
                </a:cubicBezTo>
                <a:cubicBezTo>
                  <a:pt x="31980" y="9909"/>
                  <a:pt x="31426" y="10685"/>
                  <a:pt x="30612" y="11610"/>
                </a:cubicBezTo>
                <a:cubicBezTo>
                  <a:pt x="30021" y="12312"/>
                  <a:pt x="29392" y="13052"/>
                  <a:pt x="28579" y="13865"/>
                </a:cubicBezTo>
                <a:cubicBezTo>
                  <a:pt x="28135" y="14346"/>
                  <a:pt x="27765" y="14715"/>
                  <a:pt x="27396" y="15122"/>
                </a:cubicBezTo>
                <a:cubicBezTo>
                  <a:pt x="27913" y="13458"/>
                  <a:pt x="28209" y="11721"/>
                  <a:pt x="28468" y="10242"/>
                </a:cubicBezTo>
                <a:cubicBezTo>
                  <a:pt x="28431" y="9983"/>
                  <a:pt x="28468" y="9724"/>
                  <a:pt x="28505" y="9502"/>
                </a:cubicBezTo>
                <a:lnTo>
                  <a:pt x="28542" y="9502"/>
                </a:lnTo>
                <a:cubicBezTo>
                  <a:pt x="28579" y="9502"/>
                  <a:pt x="28653" y="9539"/>
                  <a:pt x="28653" y="9539"/>
                </a:cubicBezTo>
                <a:lnTo>
                  <a:pt x="28727" y="9539"/>
                </a:lnTo>
                <a:cubicBezTo>
                  <a:pt x="28875" y="9576"/>
                  <a:pt x="28948" y="9576"/>
                  <a:pt x="29096" y="9576"/>
                </a:cubicBezTo>
                <a:lnTo>
                  <a:pt x="29466" y="9576"/>
                </a:lnTo>
                <a:lnTo>
                  <a:pt x="29836" y="9465"/>
                </a:lnTo>
                <a:cubicBezTo>
                  <a:pt x="29947" y="9428"/>
                  <a:pt x="30021" y="9391"/>
                  <a:pt x="30058" y="9244"/>
                </a:cubicBezTo>
                <a:lnTo>
                  <a:pt x="30058" y="9170"/>
                </a:lnTo>
                <a:lnTo>
                  <a:pt x="30058" y="9059"/>
                </a:lnTo>
                <a:lnTo>
                  <a:pt x="30058" y="9022"/>
                </a:lnTo>
                <a:cubicBezTo>
                  <a:pt x="30058" y="8985"/>
                  <a:pt x="30021" y="8985"/>
                  <a:pt x="30021" y="8985"/>
                </a:cubicBezTo>
                <a:lnTo>
                  <a:pt x="29984" y="8948"/>
                </a:lnTo>
                <a:lnTo>
                  <a:pt x="29762" y="8652"/>
                </a:lnTo>
                <a:lnTo>
                  <a:pt x="29762" y="8615"/>
                </a:lnTo>
                <a:cubicBezTo>
                  <a:pt x="29725" y="8578"/>
                  <a:pt x="29651" y="8467"/>
                  <a:pt x="29614" y="8393"/>
                </a:cubicBezTo>
                <a:cubicBezTo>
                  <a:pt x="29503" y="8245"/>
                  <a:pt x="29466" y="8134"/>
                  <a:pt x="29392" y="8024"/>
                </a:cubicBezTo>
                <a:lnTo>
                  <a:pt x="29392" y="7950"/>
                </a:lnTo>
                <a:cubicBezTo>
                  <a:pt x="29355" y="7876"/>
                  <a:pt x="29244" y="7728"/>
                  <a:pt x="29207" y="7580"/>
                </a:cubicBezTo>
                <a:cubicBezTo>
                  <a:pt x="29096" y="7395"/>
                  <a:pt x="29059" y="7173"/>
                  <a:pt x="29059" y="6951"/>
                </a:cubicBezTo>
                <a:lnTo>
                  <a:pt x="29059" y="6471"/>
                </a:lnTo>
                <a:cubicBezTo>
                  <a:pt x="29059" y="6434"/>
                  <a:pt x="29059" y="6397"/>
                  <a:pt x="29096" y="6286"/>
                </a:cubicBezTo>
                <a:lnTo>
                  <a:pt x="29096" y="6249"/>
                </a:lnTo>
                <a:cubicBezTo>
                  <a:pt x="29096" y="6212"/>
                  <a:pt x="29096" y="6175"/>
                  <a:pt x="29133" y="6101"/>
                </a:cubicBezTo>
                <a:lnTo>
                  <a:pt x="29133" y="6027"/>
                </a:lnTo>
                <a:lnTo>
                  <a:pt x="29133" y="5916"/>
                </a:lnTo>
                <a:cubicBezTo>
                  <a:pt x="29133" y="5842"/>
                  <a:pt x="29207" y="5731"/>
                  <a:pt x="29207" y="5694"/>
                </a:cubicBezTo>
                <a:lnTo>
                  <a:pt x="29207" y="5657"/>
                </a:lnTo>
                <a:lnTo>
                  <a:pt x="29318" y="5362"/>
                </a:lnTo>
                <a:cubicBezTo>
                  <a:pt x="29429" y="5288"/>
                  <a:pt x="29466" y="5140"/>
                  <a:pt x="29614" y="5066"/>
                </a:cubicBezTo>
                <a:cubicBezTo>
                  <a:pt x="30021" y="4585"/>
                  <a:pt x="30612" y="4253"/>
                  <a:pt x="31278" y="4142"/>
                </a:cubicBezTo>
                <a:lnTo>
                  <a:pt x="31315" y="4142"/>
                </a:lnTo>
                <a:cubicBezTo>
                  <a:pt x="31352" y="4142"/>
                  <a:pt x="31462" y="4068"/>
                  <a:pt x="31499" y="4068"/>
                </a:cubicBezTo>
                <a:close/>
                <a:moveTo>
                  <a:pt x="3882" y="4068"/>
                </a:moveTo>
                <a:cubicBezTo>
                  <a:pt x="4030" y="4068"/>
                  <a:pt x="4215" y="4068"/>
                  <a:pt x="4326" y="4142"/>
                </a:cubicBezTo>
                <a:cubicBezTo>
                  <a:pt x="4437" y="4142"/>
                  <a:pt x="4474" y="4179"/>
                  <a:pt x="4585" y="4179"/>
                </a:cubicBezTo>
                <a:lnTo>
                  <a:pt x="4622" y="4179"/>
                </a:lnTo>
                <a:cubicBezTo>
                  <a:pt x="4659" y="4179"/>
                  <a:pt x="4770" y="4216"/>
                  <a:pt x="4807" y="4216"/>
                </a:cubicBezTo>
                <a:lnTo>
                  <a:pt x="4844" y="4216"/>
                </a:lnTo>
                <a:cubicBezTo>
                  <a:pt x="5250" y="4400"/>
                  <a:pt x="5694" y="4659"/>
                  <a:pt x="5990" y="4992"/>
                </a:cubicBezTo>
                <a:lnTo>
                  <a:pt x="6064" y="5029"/>
                </a:lnTo>
                <a:cubicBezTo>
                  <a:pt x="6248" y="5251"/>
                  <a:pt x="6322" y="5399"/>
                  <a:pt x="6433" y="5657"/>
                </a:cubicBezTo>
                <a:cubicBezTo>
                  <a:pt x="6470" y="5694"/>
                  <a:pt x="6507" y="5879"/>
                  <a:pt x="6507" y="5953"/>
                </a:cubicBezTo>
                <a:cubicBezTo>
                  <a:pt x="6544" y="6101"/>
                  <a:pt x="6544" y="6249"/>
                  <a:pt x="6544" y="6397"/>
                </a:cubicBezTo>
                <a:lnTo>
                  <a:pt x="6544" y="6656"/>
                </a:lnTo>
                <a:lnTo>
                  <a:pt x="6544" y="6693"/>
                </a:lnTo>
                <a:cubicBezTo>
                  <a:pt x="6544" y="6988"/>
                  <a:pt x="6507" y="7247"/>
                  <a:pt x="6433" y="7506"/>
                </a:cubicBezTo>
                <a:cubicBezTo>
                  <a:pt x="6359" y="7580"/>
                  <a:pt x="6322" y="7691"/>
                  <a:pt x="6285" y="7728"/>
                </a:cubicBezTo>
                <a:cubicBezTo>
                  <a:pt x="6248" y="7802"/>
                  <a:pt x="6175" y="7876"/>
                  <a:pt x="6138" y="7950"/>
                </a:cubicBezTo>
                <a:cubicBezTo>
                  <a:pt x="6101" y="8061"/>
                  <a:pt x="6064" y="8134"/>
                  <a:pt x="5953" y="8245"/>
                </a:cubicBezTo>
                <a:cubicBezTo>
                  <a:pt x="5916" y="8319"/>
                  <a:pt x="5805" y="8430"/>
                  <a:pt x="5805" y="8467"/>
                </a:cubicBezTo>
                <a:lnTo>
                  <a:pt x="5805" y="8504"/>
                </a:lnTo>
                <a:lnTo>
                  <a:pt x="5546" y="8837"/>
                </a:lnTo>
                <a:cubicBezTo>
                  <a:pt x="5509" y="8874"/>
                  <a:pt x="5435" y="8985"/>
                  <a:pt x="5435" y="9059"/>
                </a:cubicBezTo>
                <a:lnTo>
                  <a:pt x="5435" y="9170"/>
                </a:lnTo>
                <a:cubicBezTo>
                  <a:pt x="5509" y="9244"/>
                  <a:pt x="5546" y="9354"/>
                  <a:pt x="5620" y="9354"/>
                </a:cubicBezTo>
                <a:lnTo>
                  <a:pt x="5694" y="9354"/>
                </a:lnTo>
                <a:lnTo>
                  <a:pt x="6064" y="9428"/>
                </a:lnTo>
                <a:cubicBezTo>
                  <a:pt x="6064" y="9428"/>
                  <a:pt x="6101" y="9428"/>
                  <a:pt x="6248" y="9465"/>
                </a:cubicBezTo>
                <a:lnTo>
                  <a:pt x="6655" y="9465"/>
                </a:lnTo>
                <a:cubicBezTo>
                  <a:pt x="6692" y="9465"/>
                  <a:pt x="6729" y="9465"/>
                  <a:pt x="6803" y="9428"/>
                </a:cubicBezTo>
                <a:lnTo>
                  <a:pt x="6840" y="9428"/>
                </a:lnTo>
                <a:cubicBezTo>
                  <a:pt x="6914" y="9391"/>
                  <a:pt x="7062" y="9354"/>
                  <a:pt x="7247" y="9318"/>
                </a:cubicBezTo>
                <a:cubicBezTo>
                  <a:pt x="7284" y="9650"/>
                  <a:pt x="7358" y="10094"/>
                  <a:pt x="7432" y="10501"/>
                </a:cubicBezTo>
                <a:cubicBezTo>
                  <a:pt x="7616" y="11647"/>
                  <a:pt x="7838" y="12941"/>
                  <a:pt x="8171" y="14198"/>
                </a:cubicBezTo>
                <a:cubicBezTo>
                  <a:pt x="8282" y="14604"/>
                  <a:pt x="8393" y="15011"/>
                  <a:pt x="8541" y="15455"/>
                </a:cubicBezTo>
                <a:cubicBezTo>
                  <a:pt x="8097" y="14974"/>
                  <a:pt x="7653" y="14530"/>
                  <a:pt x="7210" y="14050"/>
                </a:cubicBezTo>
                <a:lnTo>
                  <a:pt x="6988" y="13828"/>
                </a:lnTo>
                <a:cubicBezTo>
                  <a:pt x="6877" y="13717"/>
                  <a:pt x="6840" y="13643"/>
                  <a:pt x="6729" y="13606"/>
                </a:cubicBezTo>
                <a:cubicBezTo>
                  <a:pt x="6433" y="13273"/>
                  <a:pt x="6138" y="13015"/>
                  <a:pt x="5879" y="12682"/>
                </a:cubicBezTo>
                <a:cubicBezTo>
                  <a:pt x="5546" y="12312"/>
                  <a:pt x="5213" y="11942"/>
                  <a:pt x="4881" y="11610"/>
                </a:cubicBezTo>
                <a:cubicBezTo>
                  <a:pt x="4215" y="10796"/>
                  <a:pt x="3661" y="10020"/>
                  <a:pt x="3217" y="9318"/>
                </a:cubicBezTo>
                <a:cubicBezTo>
                  <a:pt x="3180" y="9244"/>
                  <a:pt x="3180" y="9207"/>
                  <a:pt x="3143" y="9170"/>
                </a:cubicBezTo>
                <a:cubicBezTo>
                  <a:pt x="2625" y="8245"/>
                  <a:pt x="2367" y="7395"/>
                  <a:pt x="2293" y="6656"/>
                </a:cubicBezTo>
                <a:cubicBezTo>
                  <a:pt x="2293" y="6064"/>
                  <a:pt x="2367" y="5547"/>
                  <a:pt x="2477" y="5140"/>
                </a:cubicBezTo>
                <a:cubicBezTo>
                  <a:pt x="2588" y="4881"/>
                  <a:pt x="2662" y="4622"/>
                  <a:pt x="2810" y="4474"/>
                </a:cubicBezTo>
                <a:cubicBezTo>
                  <a:pt x="2831" y="4481"/>
                  <a:pt x="2850" y="4484"/>
                  <a:pt x="2866" y="4484"/>
                </a:cubicBezTo>
                <a:cubicBezTo>
                  <a:pt x="2935" y="4484"/>
                  <a:pt x="2965" y="4430"/>
                  <a:pt x="2995" y="4400"/>
                </a:cubicBezTo>
                <a:cubicBezTo>
                  <a:pt x="3143" y="4253"/>
                  <a:pt x="3328" y="4179"/>
                  <a:pt x="3476" y="4142"/>
                </a:cubicBezTo>
                <a:cubicBezTo>
                  <a:pt x="3587" y="4068"/>
                  <a:pt x="3697" y="4068"/>
                  <a:pt x="3882" y="4068"/>
                </a:cubicBezTo>
                <a:close/>
                <a:moveTo>
                  <a:pt x="26989" y="2367"/>
                </a:moveTo>
                <a:lnTo>
                  <a:pt x="26989" y="2367"/>
                </a:lnTo>
                <a:cubicBezTo>
                  <a:pt x="26990" y="2367"/>
                  <a:pt x="27027" y="2367"/>
                  <a:pt x="27174" y="2441"/>
                </a:cubicBezTo>
                <a:cubicBezTo>
                  <a:pt x="27248" y="2552"/>
                  <a:pt x="27396" y="2700"/>
                  <a:pt x="27507" y="2922"/>
                </a:cubicBezTo>
                <a:cubicBezTo>
                  <a:pt x="27581" y="3143"/>
                  <a:pt x="27691" y="3439"/>
                  <a:pt x="27765" y="3735"/>
                </a:cubicBezTo>
                <a:cubicBezTo>
                  <a:pt x="27876" y="4068"/>
                  <a:pt x="27913" y="4437"/>
                  <a:pt x="27913" y="4881"/>
                </a:cubicBezTo>
                <a:lnTo>
                  <a:pt x="27913" y="5510"/>
                </a:lnTo>
                <a:lnTo>
                  <a:pt x="27913" y="6212"/>
                </a:lnTo>
                <a:cubicBezTo>
                  <a:pt x="27913" y="6434"/>
                  <a:pt x="27876" y="6656"/>
                  <a:pt x="27876" y="6951"/>
                </a:cubicBezTo>
                <a:cubicBezTo>
                  <a:pt x="27802" y="7173"/>
                  <a:pt x="27802" y="7469"/>
                  <a:pt x="27765" y="7691"/>
                </a:cubicBezTo>
                <a:cubicBezTo>
                  <a:pt x="27691" y="8689"/>
                  <a:pt x="27544" y="9798"/>
                  <a:pt x="27396" y="10870"/>
                </a:cubicBezTo>
                <a:cubicBezTo>
                  <a:pt x="27248" y="11979"/>
                  <a:pt x="27026" y="13052"/>
                  <a:pt x="26804" y="14050"/>
                </a:cubicBezTo>
                <a:cubicBezTo>
                  <a:pt x="26582" y="15048"/>
                  <a:pt x="26250" y="15972"/>
                  <a:pt x="25917" y="16712"/>
                </a:cubicBezTo>
                <a:cubicBezTo>
                  <a:pt x="25584" y="17451"/>
                  <a:pt x="25214" y="18043"/>
                  <a:pt x="24956" y="18449"/>
                </a:cubicBezTo>
                <a:cubicBezTo>
                  <a:pt x="25214" y="18043"/>
                  <a:pt x="25547" y="17451"/>
                  <a:pt x="25843" y="16712"/>
                </a:cubicBezTo>
                <a:cubicBezTo>
                  <a:pt x="26139" y="15972"/>
                  <a:pt x="26398" y="15048"/>
                  <a:pt x="26619" y="14013"/>
                </a:cubicBezTo>
                <a:cubicBezTo>
                  <a:pt x="26841" y="13015"/>
                  <a:pt x="27026" y="11942"/>
                  <a:pt x="27174" y="10870"/>
                </a:cubicBezTo>
                <a:cubicBezTo>
                  <a:pt x="27322" y="9798"/>
                  <a:pt x="27433" y="8689"/>
                  <a:pt x="27544" y="7691"/>
                </a:cubicBezTo>
                <a:cubicBezTo>
                  <a:pt x="27581" y="7173"/>
                  <a:pt x="27618" y="6656"/>
                  <a:pt x="27691" y="6212"/>
                </a:cubicBezTo>
                <a:cubicBezTo>
                  <a:pt x="27691" y="5990"/>
                  <a:pt x="27728" y="5731"/>
                  <a:pt x="27728" y="5510"/>
                </a:cubicBezTo>
                <a:lnTo>
                  <a:pt x="27728" y="4881"/>
                </a:lnTo>
                <a:cubicBezTo>
                  <a:pt x="27728" y="4437"/>
                  <a:pt x="27691" y="4068"/>
                  <a:pt x="27618" y="3735"/>
                </a:cubicBezTo>
                <a:cubicBezTo>
                  <a:pt x="27581" y="3439"/>
                  <a:pt x="27507" y="3143"/>
                  <a:pt x="27396" y="2922"/>
                </a:cubicBezTo>
                <a:cubicBezTo>
                  <a:pt x="27322" y="2700"/>
                  <a:pt x="27211" y="2552"/>
                  <a:pt x="27137" y="2441"/>
                </a:cubicBezTo>
                <a:cubicBezTo>
                  <a:pt x="27027" y="2367"/>
                  <a:pt x="26990" y="2367"/>
                  <a:pt x="26989" y="2367"/>
                </a:cubicBezTo>
                <a:close/>
                <a:moveTo>
                  <a:pt x="18190" y="1221"/>
                </a:moveTo>
                <a:cubicBezTo>
                  <a:pt x="18671" y="1221"/>
                  <a:pt x="19114" y="1258"/>
                  <a:pt x="19595" y="1258"/>
                </a:cubicBezTo>
                <a:cubicBezTo>
                  <a:pt x="20519" y="1295"/>
                  <a:pt x="21333" y="1406"/>
                  <a:pt x="22035" y="1443"/>
                </a:cubicBezTo>
                <a:cubicBezTo>
                  <a:pt x="22774" y="1554"/>
                  <a:pt x="23329" y="1591"/>
                  <a:pt x="23736" y="1665"/>
                </a:cubicBezTo>
                <a:cubicBezTo>
                  <a:pt x="24179" y="1739"/>
                  <a:pt x="24401" y="1776"/>
                  <a:pt x="24401" y="1776"/>
                </a:cubicBezTo>
                <a:lnTo>
                  <a:pt x="23736" y="1776"/>
                </a:lnTo>
                <a:cubicBezTo>
                  <a:pt x="23329" y="1776"/>
                  <a:pt x="22737" y="1776"/>
                  <a:pt x="21998" y="1739"/>
                </a:cubicBezTo>
                <a:cubicBezTo>
                  <a:pt x="21259" y="1739"/>
                  <a:pt x="20408" y="1665"/>
                  <a:pt x="19558" y="1665"/>
                </a:cubicBezTo>
                <a:lnTo>
                  <a:pt x="16452" y="1665"/>
                </a:lnTo>
                <a:cubicBezTo>
                  <a:pt x="11905" y="6212"/>
                  <a:pt x="13532" y="20446"/>
                  <a:pt x="13532" y="20446"/>
                </a:cubicBezTo>
                <a:cubicBezTo>
                  <a:pt x="11498" y="8097"/>
                  <a:pt x="14382" y="2848"/>
                  <a:pt x="15158" y="1739"/>
                </a:cubicBezTo>
                <a:lnTo>
                  <a:pt x="14197" y="1739"/>
                </a:lnTo>
                <a:cubicBezTo>
                  <a:pt x="13458" y="2848"/>
                  <a:pt x="10722" y="7876"/>
                  <a:pt x="12755" y="19595"/>
                </a:cubicBezTo>
                <a:cubicBezTo>
                  <a:pt x="12755" y="19595"/>
                  <a:pt x="11683" y="18967"/>
                  <a:pt x="10722" y="17673"/>
                </a:cubicBezTo>
                <a:cubicBezTo>
                  <a:pt x="10722" y="17673"/>
                  <a:pt x="7986" y="13495"/>
                  <a:pt x="8356" y="4216"/>
                </a:cubicBezTo>
                <a:cubicBezTo>
                  <a:pt x="8392" y="3527"/>
                  <a:pt x="8748" y="2910"/>
                  <a:pt x="9284" y="2572"/>
                </a:cubicBezTo>
                <a:lnTo>
                  <a:pt x="9284" y="2572"/>
                </a:lnTo>
                <a:cubicBezTo>
                  <a:pt x="9280" y="2581"/>
                  <a:pt x="9280" y="2589"/>
                  <a:pt x="9280" y="2589"/>
                </a:cubicBezTo>
                <a:cubicBezTo>
                  <a:pt x="9280" y="2589"/>
                  <a:pt x="9317" y="2552"/>
                  <a:pt x="9428" y="2515"/>
                </a:cubicBezTo>
                <a:cubicBezTo>
                  <a:pt x="9502" y="2478"/>
                  <a:pt x="9650" y="2367"/>
                  <a:pt x="9835" y="2293"/>
                </a:cubicBezTo>
                <a:cubicBezTo>
                  <a:pt x="10204" y="2108"/>
                  <a:pt x="10796" y="1849"/>
                  <a:pt x="11498" y="1665"/>
                </a:cubicBezTo>
                <a:cubicBezTo>
                  <a:pt x="11868" y="1591"/>
                  <a:pt x="12238" y="1480"/>
                  <a:pt x="12644" y="1443"/>
                </a:cubicBezTo>
                <a:cubicBezTo>
                  <a:pt x="13088" y="1406"/>
                  <a:pt x="13495" y="1369"/>
                  <a:pt x="13938" y="1295"/>
                </a:cubicBezTo>
                <a:cubicBezTo>
                  <a:pt x="14419" y="1258"/>
                  <a:pt x="14863" y="1258"/>
                  <a:pt x="15343" y="1258"/>
                </a:cubicBezTo>
                <a:cubicBezTo>
                  <a:pt x="15787" y="1258"/>
                  <a:pt x="16304" y="1258"/>
                  <a:pt x="16785" y="1221"/>
                </a:cubicBezTo>
                <a:close/>
                <a:moveTo>
                  <a:pt x="23144" y="2774"/>
                </a:moveTo>
                <a:cubicBezTo>
                  <a:pt x="23144" y="2774"/>
                  <a:pt x="23181" y="3106"/>
                  <a:pt x="23255" y="3624"/>
                </a:cubicBezTo>
                <a:cubicBezTo>
                  <a:pt x="23292" y="3883"/>
                  <a:pt x="23292" y="4216"/>
                  <a:pt x="23329" y="4585"/>
                </a:cubicBezTo>
                <a:cubicBezTo>
                  <a:pt x="23366" y="4955"/>
                  <a:pt x="23366" y="5362"/>
                  <a:pt x="23366" y="5879"/>
                </a:cubicBezTo>
                <a:cubicBezTo>
                  <a:pt x="23366" y="6323"/>
                  <a:pt x="23440" y="6840"/>
                  <a:pt x="23440" y="7395"/>
                </a:cubicBezTo>
                <a:cubicBezTo>
                  <a:pt x="23440" y="7950"/>
                  <a:pt x="23440" y="8504"/>
                  <a:pt x="23366" y="9059"/>
                </a:cubicBezTo>
                <a:cubicBezTo>
                  <a:pt x="23329" y="9650"/>
                  <a:pt x="23329" y="10279"/>
                  <a:pt x="23292" y="10870"/>
                </a:cubicBezTo>
                <a:cubicBezTo>
                  <a:pt x="23255" y="11462"/>
                  <a:pt x="23181" y="12127"/>
                  <a:pt x="23107" y="12719"/>
                </a:cubicBezTo>
                <a:cubicBezTo>
                  <a:pt x="22996" y="13310"/>
                  <a:pt x="22922" y="13976"/>
                  <a:pt x="22774" y="14567"/>
                </a:cubicBezTo>
                <a:cubicBezTo>
                  <a:pt x="22737" y="14900"/>
                  <a:pt x="22626" y="15159"/>
                  <a:pt x="22590" y="15455"/>
                </a:cubicBezTo>
                <a:cubicBezTo>
                  <a:pt x="22516" y="15676"/>
                  <a:pt x="22405" y="16009"/>
                  <a:pt x="22368" y="16268"/>
                </a:cubicBezTo>
                <a:cubicBezTo>
                  <a:pt x="22220" y="16823"/>
                  <a:pt x="22035" y="17377"/>
                  <a:pt x="21887" y="17895"/>
                </a:cubicBezTo>
                <a:cubicBezTo>
                  <a:pt x="21702" y="18412"/>
                  <a:pt x="21591" y="18930"/>
                  <a:pt x="21406" y="19337"/>
                </a:cubicBezTo>
                <a:cubicBezTo>
                  <a:pt x="21296" y="19558"/>
                  <a:pt x="21222" y="19743"/>
                  <a:pt x="21111" y="19928"/>
                </a:cubicBezTo>
                <a:lnTo>
                  <a:pt x="20852" y="20483"/>
                </a:lnTo>
                <a:cubicBezTo>
                  <a:pt x="20667" y="20815"/>
                  <a:pt x="20519" y="21148"/>
                  <a:pt x="20334" y="21370"/>
                </a:cubicBezTo>
                <a:cubicBezTo>
                  <a:pt x="20186" y="21592"/>
                  <a:pt x="20039" y="21777"/>
                  <a:pt x="19965" y="21888"/>
                </a:cubicBezTo>
                <a:cubicBezTo>
                  <a:pt x="19854" y="21998"/>
                  <a:pt x="19817" y="22072"/>
                  <a:pt x="19817" y="22072"/>
                </a:cubicBezTo>
                <a:cubicBezTo>
                  <a:pt x="19817" y="22072"/>
                  <a:pt x="19965" y="21777"/>
                  <a:pt x="20149" y="21259"/>
                </a:cubicBezTo>
                <a:lnTo>
                  <a:pt x="20297" y="20852"/>
                </a:lnTo>
                <a:cubicBezTo>
                  <a:pt x="20334" y="20705"/>
                  <a:pt x="20371" y="20520"/>
                  <a:pt x="20482" y="20335"/>
                </a:cubicBezTo>
                <a:cubicBezTo>
                  <a:pt x="20519" y="20150"/>
                  <a:pt x="20556" y="19965"/>
                  <a:pt x="20667" y="19780"/>
                </a:cubicBezTo>
                <a:cubicBezTo>
                  <a:pt x="20704" y="19595"/>
                  <a:pt x="20741" y="19374"/>
                  <a:pt x="20852" y="19152"/>
                </a:cubicBezTo>
                <a:cubicBezTo>
                  <a:pt x="20889" y="18893"/>
                  <a:pt x="20926" y="18671"/>
                  <a:pt x="21037" y="18449"/>
                </a:cubicBezTo>
                <a:cubicBezTo>
                  <a:pt x="21074" y="18227"/>
                  <a:pt x="21148" y="17932"/>
                  <a:pt x="21222" y="17710"/>
                </a:cubicBezTo>
                <a:cubicBezTo>
                  <a:pt x="21296" y="17192"/>
                  <a:pt x="21443" y="16638"/>
                  <a:pt x="21517" y="16083"/>
                </a:cubicBezTo>
                <a:cubicBezTo>
                  <a:pt x="21591" y="15824"/>
                  <a:pt x="21628" y="15529"/>
                  <a:pt x="21665" y="15196"/>
                </a:cubicBezTo>
                <a:cubicBezTo>
                  <a:pt x="21702" y="14937"/>
                  <a:pt x="21776" y="14604"/>
                  <a:pt x="21813" y="14346"/>
                </a:cubicBezTo>
                <a:lnTo>
                  <a:pt x="22072" y="12534"/>
                </a:lnTo>
                <a:cubicBezTo>
                  <a:pt x="22183" y="11942"/>
                  <a:pt x="22220" y="11314"/>
                  <a:pt x="22331" y="10722"/>
                </a:cubicBezTo>
                <a:cubicBezTo>
                  <a:pt x="22368" y="10464"/>
                  <a:pt x="22405" y="10131"/>
                  <a:pt x="22405" y="9835"/>
                </a:cubicBezTo>
                <a:cubicBezTo>
                  <a:pt x="22442" y="9576"/>
                  <a:pt x="22442" y="9244"/>
                  <a:pt x="22516" y="8985"/>
                </a:cubicBezTo>
                <a:cubicBezTo>
                  <a:pt x="22553" y="8430"/>
                  <a:pt x="22626" y="7876"/>
                  <a:pt x="22700" y="7321"/>
                </a:cubicBezTo>
                <a:cubicBezTo>
                  <a:pt x="22737" y="6804"/>
                  <a:pt x="22774" y="6286"/>
                  <a:pt x="22811" y="5842"/>
                </a:cubicBezTo>
                <a:cubicBezTo>
                  <a:pt x="22885" y="5362"/>
                  <a:pt x="22922" y="4955"/>
                  <a:pt x="22959" y="4585"/>
                </a:cubicBezTo>
                <a:cubicBezTo>
                  <a:pt x="22996" y="4216"/>
                  <a:pt x="23070" y="3883"/>
                  <a:pt x="23070" y="3624"/>
                </a:cubicBezTo>
                <a:cubicBezTo>
                  <a:pt x="23107" y="3069"/>
                  <a:pt x="23144" y="2774"/>
                  <a:pt x="23144" y="2774"/>
                </a:cubicBezTo>
                <a:close/>
                <a:moveTo>
                  <a:pt x="17931" y="23736"/>
                </a:moveTo>
                <a:cubicBezTo>
                  <a:pt x="18190" y="23736"/>
                  <a:pt x="18486" y="23773"/>
                  <a:pt x="18708" y="23773"/>
                </a:cubicBezTo>
                <a:cubicBezTo>
                  <a:pt x="19040" y="23810"/>
                  <a:pt x="19225" y="23847"/>
                  <a:pt x="19225" y="23847"/>
                </a:cubicBezTo>
                <a:cubicBezTo>
                  <a:pt x="19225" y="23847"/>
                  <a:pt x="19040" y="23884"/>
                  <a:pt x="18708" y="23958"/>
                </a:cubicBezTo>
                <a:cubicBezTo>
                  <a:pt x="18560" y="23958"/>
                  <a:pt x="18375" y="23995"/>
                  <a:pt x="18190" y="23995"/>
                </a:cubicBezTo>
                <a:lnTo>
                  <a:pt x="17266" y="23995"/>
                </a:lnTo>
                <a:cubicBezTo>
                  <a:pt x="17266" y="24328"/>
                  <a:pt x="17340" y="25363"/>
                  <a:pt x="16822" y="26361"/>
                </a:cubicBezTo>
                <a:cubicBezTo>
                  <a:pt x="16600" y="26768"/>
                  <a:pt x="16489" y="27174"/>
                  <a:pt x="16452" y="27581"/>
                </a:cubicBezTo>
                <a:cubicBezTo>
                  <a:pt x="16637" y="27729"/>
                  <a:pt x="17525" y="27840"/>
                  <a:pt x="17931" y="27877"/>
                </a:cubicBezTo>
                <a:cubicBezTo>
                  <a:pt x="16637" y="27951"/>
                  <a:pt x="16489" y="28579"/>
                  <a:pt x="16489" y="28764"/>
                </a:cubicBezTo>
                <a:cubicBezTo>
                  <a:pt x="16526" y="29245"/>
                  <a:pt x="16674" y="29873"/>
                  <a:pt x="16785" y="30539"/>
                </a:cubicBezTo>
                <a:cubicBezTo>
                  <a:pt x="17081" y="32498"/>
                  <a:pt x="16231" y="32868"/>
                  <a:pt x="16231" y="32868"/>
                </a:cubicBezTo>
                <a:cubicBezTo>
                  <a:pt x="16231" y="32868"/>
                  <a:pt x="16674" y="31537"/>
                  <a:pt x="16268" y="29725"/>
                </a:cubicBezTo>
                <a:cubicBezTo>
                  <a:pt x="15824" y="27914"/>
                  <a:pt x="16157" y="26583"/>
                  <a:pt x="16452" y="25769"/>
                </a:cubicBezTo>
                <a:cubicBezTo>
                  <a:pt x="16896" y="24402"/>
                  <a:pt x="15935" y="23736"/>
                  <a:pt x="15935" y="23736"/>
                </a:cubicBezTo>
                <a:close/>
                <a:moveTo>
                  <a:pt x="19410" y="25696"/>
                </a:moveTo>
                <a:lnTo>
                  <a:pt x="19410" y="25696"/>
                </a:lnTo>
                <a:cubicBezTo>
                  <a:pt x="19410" y="25696"/>
                  <a:pt x="19447" y="25807"/>
                  <a:pt x="19484" y="26028"/>
                </a:cubicBezTo>
                <a:cubicBezTo>
                  <a:pt x="19632" y="26176"/>
                  <a:pt x="19669" y="26435"/>
                  <a:pt x="19743" y="26805"/>
                </a:cubicBezTo>
                <a:cubicBezTo>
                  <a:pt x="19780" y="27174"/>
                  <a:pt x="19817" y="27618"/>
                  <a:pt x="19817" y="28062"/>
                </a:cubicBezTo>
                <a:cubicBezTo>
                  <a:pt x="19817" y="28542"/>
                  <a:pt x="19780" y="28986"/>
                  <a:pt x="19743" y="29467"/>
                </a:cubicBezTo>
                <a:cubicBezTo>
                  <a:pt x="19669" y="29910"/>
                  <a:pt x="19595" y="30391"/>
                  <a:pt x="19521" y="30834"/>
                </a:cubicBezTo>
                <a:cubicBezTo>
                  <a:pt x="19521" y="31056"/>
                  <a:pt x="19484" y="31241"/>
                  <a:pt x="19484" y="31500"/>
                </a:cubicBezTo>
                <a:lnTo>
                  <a:pt x="19484" y="32055"/>
                </a:lnTo>
                <a:cubicBezTo>
                  <a:pt x="19521" y="32424"/>
                  <a:pt x="19595" y="32683"/>
                  <a:pt x="19669" y="32868"/>
                </a:cubicBezTo>
                <a:cubicBezTo>
                  <a:pt x="19743" y="33053"/>
                  <a:pt x="19780" y="33201"/>
                  <a:pt x="19780" y="33201"/>
                </a:cubicBezTo>
                <a:lnTo>
                  <a:pt x="19632" y="32905"/>
                </a:lnTo>
                <a:cubicBezTo>
                  <a:pt x="19558" y="32720"/>
                  <a:pt x="19447" y="32461"/>
                  <a:pt x="19373" y="32091"/>
                </a:cubicBezTo>
                <a:cubicBezTo>
                  <a:pt x="19299" y="31722"/>
                  <a:pt x="19262" y="31315"/>
                  <a:pt x="19299" y="30834"/>
                </a:cubicBezTo>
                <a:cubicBezTo>
                  <a:pt x="19299" y="30391"/>
                  <a:pt x="19410" y="29910"/>
                  <a:pt x="19447" y="29467"/>
                </a:cubicBezTo>
                <a:cubicBezTo>
                  <a:pt x="19484" y="29208"/>
                  <a:pt x="19484" y="28986"/>
                  <a:pt x="19558" y="28764"/>
                </a:cubicBezTo>
                <a:cubicBezTo>
                  <a:pt x="19558" y="28542"/>
                  <a:pt x="19595" y="28284"/>
                  <a:pt x="19595" y="28062"/>
                </a:cubicBezTo>
                <a:lnTo>
                  <a:pt x="19595" y="27729"/>
                </a:lnTo>
                <a:lnTo>
                  <a:pt x="19595" y="27433"/>
                </a:lnTo>
                <a:cubicBezTo>
                  <a:pt x="19595" y="27248"/>
                  <a:pt x="19595" y="26990"/>
                  <a:pt x="19558" y="26879"/>
                </a:cubicBezTo>
                <a:cubicBezTo>
                  <a:pt x="19484" y="26509"/>
                  <a:pt x="19484" y="26213"/>
                  <a:pt x="19447" y="26028"/>
                </a:cubicBezTo>
                <a:cubicBezTo>
                  <a:pt x="19410" y="25843"/>
                  <a:pt x="19410" y="25696"/>
                  <a:pt x="19410" y="25696"/>
                </a:cubicBezTo>
                <a:close/>
                <a:moveTo>
                  <a:pt x="16637" y="33201"/>
                </a:moveTo>
                <a:cubicBezTo>
                  <a:pt x="16896" y="33201"/>
                  <a:pt x="17303" y="33201"/>
                  <a:pt x="17672" y="33238"/>
                </a:cubicBezTo>
                <a:lnTo>
                  <a:pt x="17931" y="33238"/>
                </a:lnTo>
                <a:cubicBezTo>
                  <a:pt x="18190" y="33238"/>
                  <a:pt x="18523" y="33275"/>
                  <a:pt x="18708" y="33275"/>
                </a:cubicBezTo>
                <a:cubicBezTo>
                  <a:pt x="18966" y="33275"/>
                  <a:pt x="19151" y="33312"/>
                  <a:pt x="19151" y="33312"/>
                </a:cubicBezTo>
                <a:cubicBezTo>
                  <a:pt x="19151" y="33312"/>
                  <a:pt x="18966" y="33385"/>
                  <a:pt x="18708" y="33385"/>
                </a:cubicBezTo>
                <a:lnTo>
                  <a:pt x="17635" y="33385"/>
                </a:lnTo>
                <a:cubicBezTo>
                  <a:pt x="17266" y="33385"/>
                  <a:pt x="16859" y="33312"/>
                  <a:pt x="16600" y="33275"/>
                </a:cubicBezTo>
                <a:cubicBezTo>
                  <a:pt x="16452" y="33275"/>
                  <a:pt x="16341" y="33275"/>
                  <a:pt x="16268" y="33201"/>
                </a:cubicBezTo>
                <a:close/>
                <a:moveTo>
                  <a:pt x="15750" y="33792"/>
                </a:moveTo>
                <a:cubicBezTo>
                  <a:pt x="15750" y="33792"/>
                  <a:pt x="15787" y="33792"/>
                  <a:pt x="15861" y="33829"/>
                </a:cubicBezTo>
                <a:cubicBezTo>
                  <a:pt x="15898" y="33811"/>
                  <a:pt x="15944" y="33801"/>
                  <a:pt x="15995" y="33801"/>
                </a:cubicBezTo>
                <a:cubicBezTo>
                  <a:pt x="16046" y="33801"/>
                  <a:pt x="16101" y="33811"/>
                  <a:pt x="16157" y="33829"/>
                </a:cubicBezTo>
                <a:cubicBezTo>
                  <a:pt x="16378" y="33829"/>
                  <a:pt x="16711" y="33903"/>
                  <a:pt x="17044" y="33903"/>
                </a:cubicBezTo>
                <a:cubicBezTo>
                  <a:pt x="17377" y="33903"/>
                  <a:pt x="17635" y="33940"/>
                  <a:pt x="17931" y="33977"/>
                </a:cubicBezTo>
                <a:lnTo>
                  <a:pt x="17968" y="33977"/>
                </a:lnTo>
                <a:cubicBezTo>
                  <a:pt x="18190" y="34014"/>
                  <a:pt x="18375" y="34051"/>
                  <a:pt x="18375" y="34051"/>
                </a:cubicBezTo>
                <a:cubicBezTo>
                  <a:pt x="18375" y="34051"/>
                  <a:pt x="18190" y="34125"/>
                  <a:pt x="17968" y="34162"/>
                </a:cubicBezTo>
                <a:lnTo>
                  <a:pt x="17931" y="34162"/>
                </a:lnTo>
                <a:cubicBezTo>
                  <a:pt x="17820" y="34180"/>
                  <a:pt x="17682" y="34190"/>
                  <a:pt x="17529" y="34190"/>
                </a:cubicBezTo>
                <a:cubicBezTo>
                  <a:pt x="17377" y="34190"/>
                  <a:pt x="17210" y="34180"/>
                  <a:pt x="17044" y="34162"/>
                </a:cubicBezTo>
                <a:cubicBezTo>
                  <a:pt x="16711" y="34162"/>
                  <a:pt x="16378" y="34051"/>
                  <a:pt x="16120" y="34014"/>
                </a:cubicBezTo>
                <a:cubicBezTo>
                  <a:pt x="15972" y="33977"/>
                  <a:pt x="15898" y="33940"/>
                  <a:pt x="15861" y="33866"/>
                </a:cubicBezTo>
                <a:lnTo>
                  <a:pt x="15750" y="33792"/>
                </a:lnTo>
                <a:close/>
                <a:moveTo>
                  <a:pt x="15676" y="33940"/>
                </a:moveTo>
                <a:cubicBezTo>
                  <a:pt x="15935" y="34088"/>
                  <a:pt x="16120" y="34125"/>
                  <a:pt x="16120" y="34125"/>
                </a:cubicBezTo>
                <a:cubicBezTo>
                  <a:pt x="15318" y="34854"/>
                  <a:pt x="15378" y="36122"/>
                  <a:pt x="14175" y="36122"/>
                </a:cubicBezTo>
                <a:cubicBezTo>
                  <a:pt x="14158" y="36122"/>
                  <a:pt x="14141" y="36122"/>
                  <a:pt x="14123" y="36121"/>
                </a:cubicBezTo>
                <a:cubicBezTo>
                  <a:pt x="12903" y="36047"/>
                  <a:pt x="12607" y="35567"/>
                  <a:pt x="12607" y="35567"/>
                </a:cubicBezTo>
                <a:cubicBezTo>
                  <a:pt x="12607" y="35567"/>
                  <a:pt x="12792" y="35123"/>
                  <a:pt x="13717" y="34864"/>
                </a:cubicBezTo>
                <a:cubicBezTo>
                  <a:pt x="14641" y="34569"/>
                  <a:pt x="15676" y="33940"/>
                  <a:pt x="15676" y="33940"/>
                </a:cubicBezTo>
                <a:close/>
                <a:moveTo>
                  <a:pt x="20926" y="34384"/>
                </a:moveTo>
                <a:cubicBezTo>
                  <a:pt x="20926" y="34384"/>
                  <a:pt x="21148" y="34421"/>
                  <a:pt x="21443" y="34569"/>
                </a:cubicBezTo>
                <a:cubicBezTo>
                  <a:pt x="21776" y="34679"/>
                  <a:pt x="22183" y="34864"/>
                  <a:pt x="22553" y="34975"/>
                </a:cubicBezTo>
                <a:cubicBezTo>
                  <a:pt x="22626" y="35049"/>
                  <a:pt x="22737" y="35086"/>
                  <a:pt x="22885" y="35123"/>
                </a:cubicBezTo>
                <a:cubicBezTo>
                  <a:pt x="22959" y="35160"/>
                  <a:pt x="23070" y="35234"/>
                  <a:pt x="23144" y="35308"/>
                </a:cubicBezTo>
                <a:cubicBezTo>
                  <a:pt x="23329" y="35456"/>
                  <a:pt x="23440" y="35641"/>
                  <a:pt x="23477" y="35789"/>
                </a:cubicBezTo>
                <a:lnTo>
                  <a:pt x="23477" y="36158"/>
                </a:lnTo>
                <a:cubicBezTo>
                  <a:pt x="23440" y="36047"/>
                  <a:pt x="23440" y="35936"/>
                  <a:pt x="23366" y="35789"/>
                </a:cubicBezTo>
                <a:cubicBezTo>
                  <a:pt x="23329" y="35678"/>
                  <a:pt x="23292" y="35641"/>
                  <a:pt x="23255" y="35530"/>
                </a:cubicBezTo>
                <a:cubicBezTo>
                  <a:pt x="23181" y="35456"/>
                  <a:pt x="23107" y="35419"/>
                  <a:pt x="23070" y="35345"/>
                </a:cubicBezTo>
                <a:cubicBezTo>
                  <a:pt x="22959" y="35308"/>
                  <a:pt x="22885" y="35271"/>
                  <a:pt x="22811" y="35234"/>
                </a:cubicBezTo>
                <a:lnTo>
                  <a:pt x="22553" y="35086"/>
                </a:lnTo>
                <a:cubicBezTo>
                  <a:pt x="22146" y="34938"/>
                  <a:pt x="21776" y="34753"/>
                  <a:pt x="21443" y="34605"/>
                </a:cubicBezTo>
                <a:cubicBezTo>
                  <a:pt x="21148" y="34495"/>
                  <a:pt x="20926" y="34384"/>
                  <a:pt x="20926" y="34384"/>
                </a:cubicBezTo>
                <a:close/>
                <a:moveTo>
                  <a:pt x="16822" y="34236"/>
                </a:moveTo>
                <a:cubicBezTo>
                  <a:pt x="16822" y="34273"/>
                  <a:pt x="17044" y="34310"/>
                  <a:pt x="17229" y="34310"/>
                </a:cubicBezTo>
                <a:cubicBezTo>
                  <a:pt x="17229" y="34310"/>
                  <a:pt x="16489" y="34901"/>
                  <a:pt x="15935" y="36232"/>
                </a:cubicBezTo>
                <a:cubicBezTo>
                  <a:pt x="15935" y="36232"/>
                  <a:pt x="16341" y="34569"/>
                  <a:pt x="16822" y="34236"/>
                </a:cubicBezTo>
                <a:close/>
                <a:moveTo>
                  <a:pt x="23477" y="36158"/>
                </a:moveTo>
                <a:cubicBezTo>
                  <a:pt x="23477" y="36232"/>
                  <a:pt x="23440" y="36306"/>
                  <a:pt x="23440" y="36306"/>
                </a:cubicBezTo>
                <a:lnTo>
                  <a:pt x="23440" y="36232"/>
                </a:lnTo>
                <a:cubicBezTo>
                  <a:pt x="23440" y="36195"/>
                  <a:pt x="23440" y="36195"/>
                  <a:pt x="23477" y="36158"/>
                </a:cubicBezTo>
                <a:close/>
                <a:moveTo>
                  <a:pt x="12460" y="35678"/>
                </a:moveTo>
                <a:cubicBezTo>
                  <a:pt x="12460" y="35678"/>
                  <a:pt x="12460" y="35752"/>
                  <a:pt x="12497" y="35789"/>
                </a:cubicBezTo>
                <a:cubicBezTo>
                  <a:pt x="12533" y="35826"/>
                  <a:pt x="12570" y="35863"/>
                  <a:pt x="12644" y="35936"/>
                </a:cubicBezTo>
                <a:cubicBezTo>
                  <a:pt x="12681" y="35936"/>
                  <a:pt x="12755" y="35973"/>
                  <a:pt x="12792" y="36010"/>
                </a:cubicBezTo>
                <a:cubicBezTo>
                  <a:pt x="12829" y="36010"/>
                  <a:pt x="12903" y="36047"/>
                  <a:pt x="12977" y="36047"/>
                </a:cubicBezTo>
                <a:cubicBezTo>
                  <a:pt x="13014" y="36084"/>
                  <a:pt x="13125" y="36084"/>
                  <a:pt x="13162" y="36084"/>
                </a:cubicBezTo>
                <a:cubicBezTo>
                  <a:pt x="13273" y="36084"/>
                  <a:pt x="13310" y="36158"/>
                  <a:pt x="13384" y="36158"/>
                </a:cubicBezTo>
                <a:cubicBezTo>
                  <a:pt x="13532" y="36195"/>
                  <a:pt x="13717" y="36195"/>
                  <a:pt x="13901" y="36232"/>
                </a:cubicBezTo>
                <a:cubicBezTo>
                  <a:pt x="14086" y="36269"/>
                  <a:pt x="14271" y="36269"/>
                  <a:pt x="14493" y="36269"/>
                </a:cubicBezTo>
                <a:cubicBezTo>
                  <a:pt x="14678" y="36343"/>
                  <a:pt x="14937" y="36343"/>
                  <a:pt x="15158" y="36343"/>
                </a:cubicBezTo>
                <a:cubicBezTo>
                  <a:pt x="15380" y="36343"/>
                  <a:pt x="15602" y="36343"/>
                  <a:pt x="15787" y="36380"/>
                </a:cubicBezTo>
                <a:lnTo>
                  <a:pt x="17081" y="36380"/>
                </a:lnTo>
                <a:cubicBezTo>
                  <a:pt x="17525" y="36380"/>
                  <a:pt x="17894" y="36380"/>
                  <a:pt x="18264" y="36417"/>
                </a:cubicBezTo>
                <a:lnTo>
                  <a:pt x="19410" y="36417"/>
                </a:lnTo>
                <a:cubicBezTo>
                  <a:pt x="19410" y="36417"/>
                  <a:pt x="19299" y="36417"/>
                  <a:pt x="19077" y="36454"/>
                </a:cubicBezTo>
                <a:cubicBezTo>
                  <a:pt x="18892" y="36454"/>
                  <a:pt x="18634" y="36528"/>
                  <a:pt x="18301" y="36565"/>
                </a:cubicBezTo>
                <a:cubicBezTo>
                  <a:pt x="18116" y="36565"/>
                  <a:pt x="17931" y="36565"/>
                  <a:pt x="17746" y="36602"/>
                </a:cubicBezTo>
                <a:cubicBezTo>
                  <a:pt x="17562" y="36602"/>
                  <a:pt x="17340" y="36602"/>
                  <a:pt x="17155" y="36639"/>
                </a:cubicBezTo>
                <a:lnTo>
                  <a:pt x="15861" y="36639"/>
                </a:lnTo>
                <a:cubicBezTo>
                  <a:pt x="15602" y="36639"/>
                  <a:pt x="15380" y="36639"/>
                  <a:pt x="15195" y="36602"/>
                </a:cubicBezTo>
                <a:cubicBezTo>
                  <a:pt x="14974" y="36602"/>
                  <a:pt x="14789" y="36565"/>
                  <a:pt x="14567" y="36565"/>
                </a:cubicBezTo>
                <a:cubicBezTo>
                  <a:pt x="14308" y="36528"/>
                  <a:pt x="14123" y="36528"/>
                  <a:pt x="13938" y="36454"/>
                </a:cubicBezTo>
                <a:lnTo>
                  <a:pt x="13384" y="36343"/>
                </a:lnTo>
                <a:cubicBezTo>
                  <a:pt x="13199" y="36269"/>
                  <a:pt x="13088" y="36232"/>
                  <a:pt x="12977" y="36195"/>
                </a:cubicBezTo>
                <a:cubicBezTo>
                  <a:pt x="12940" y="36158"/>
                  <a:pt x="12829" y="36158"/>
                  <a:pt x="12792" y="36084"/>
                </a:cubicBezTo>
                <a:cubicBezTo>
                  <a:pt x="12681" y="36010"/>
                  <a:pt x="12644" y="36010"/>
                  <a:pt x="12644" y="35936"/>
                </a:cubicBezTo>
                <a:cubicBezTo>
                  <a:pt x="12570" y="35863"/>
                  <a:pt x="12533" y="35826"/>
                  <a:pt x="12460" y="35789"/>
                </a:cubicBezTo>
                <a:cubicBezTo>
                  <a:pt x="12423" y="35752"/>
                  <a:pt x="12460" y="35678"/>
                  <a:pt x="12460" y="35678"/>
                </a:cubicBezTo>
                <a:close/>
                <a:moveTo>
                  <a:pt x="12386" y="36454"/>
                </a:moveTo>
                <a:cubicBezTo>
                  <a:pt x="12423" y="36528"/>
                  <a:pt x="12423" y="36565"/>
                  <a:pt x="12460" y="36565"/>
                </a:cubicBezTo>
                <a:cubicBezTo>
                  <a:pt x="12497" y="36602"/>
                  <a:pt x="12570" y="36639"/>
                  <a:pt x="12644" y="36639"/>
                </a:cubicBezTo>
                <a:cubicBezTo>
                  <a:pt x="12681" y="36713"/>
                  <a:pt x="12792" y="36713"/>
                  <a:pt x="12903" y="36750"/>
                </a:cubicBezTo>
                <a:cubicBezTo>
                  <a:pt x="13014" y="36787"/>
                  <a:pt x="13199" y="36824"/>
                  <a:pt x="13458" y="36898"/>
                </a:cubicBezTo>
                <a:cubicBezTo>
                  <a:pt x="13643" y="36935"/>
                  <a:pt x="13864" y="36972"/>
                  <a:pt x="14086" y="37009"/>
                </a:cubicBezTo>
                <a:cubicBezTo>
                  <a:pt x="14308" y="37083"/>
                  <a:pt x="14604" y="37083"/>
                  <a:pt x="14826" y="37120"/>
                </a:cubicBezTo>
                <a:cubicBezTo>
                  <a:pt x="15121" y="37120"/>
                  <a:pt x="15343" y="37156"/>
                  <a:pt x="15602" y="37156"/>
                </a:cubicBezTo>
                <a:cubicBezTo>
                  <a:pt x="15898" y="37156"/>
                  <a:pt x="16157" y="37156"/>
                  <a:pt x="16452" y="37193"/>
                </a:cubicBezTo>
                <a:lnTo>
                  <a:pt x="20889" y="37193"/>
                </a:lnTo>
                <a:cubicBezTo>
                  <a:pt x="20889" y="37193"/>
                  <a:pt x="20334" y="37267"/>
                  <a:pt x="19484" y="37304"/>
                </a:cubicBezTo>
                <a:cubicBezTo>
                  <a:pt x="19077" y="37341"/>
                  <a:pt x="18560" y="37341"/>
                  <a:pt x="18079" y="37341"/>
                </a:cubicBezTo>
                <a:lnTo>
                  <a:pt x="16452" y="37341"/>
                </a:lnTo>
                <a:cubicBezTo>
                  <a:pt x="16157" y="37341"/>
                  <a:pt x="15898" y="37304"/>
                  <a:pt x="15602" y="37304"/>
                </a:cubicBezTo>
                <a:cubicBezTo>
                  <a:pt x="15343" y="37304"/>
                  <a:pt x="15047" y="37267"/>
                  <a:pt x="14826" y="37267"/>
                </a:cubicBezTo>
                <a:cubicBezTo>
                  <a:pt x="14567" y="37230"/>
                  <a:pt x="14308" y="37230"/>
                  <a:pt x="14086" y="37156"/>
                </a:cubicBezTo>
                <a:cubicBezTo>
                  <a:pt x="13864" y="37120"/>
                  <a:pt x="13643" y="37083"/>
                  <a:pt x="13458" y="37046"/>
                </a:cubicBezTo>
                <a:cubicBezTo>
                  <a:pt x="13273" y="36972"/>
                  <a:pt x="13088" y="36898"/>
                  <a:pt x="12903" y="36861"/>
                </a:cubicBezTo>
                <a:cubicBezTo>
                  <a:pt x="12792" y="36787"/>
                  <a:pt x="12755" y="36750"/>
                  <a:pt x="12644" y="36750"/>
                </a:cubicBezTo>
                <a:cubicBezTo>
                  <a:pt x="12607" y="36713"/>
                  <a:pt x="12570" y="36676"/>
                  <a:pt x="12460" y="36602"/>
                </a:cubicBezTo>
                <a:cubicBezTo>
                  <a:pt x="12423" y="36565"/>
                  <a:pt x="12386" y="36528"/>
                  <a:pt x="12386" y="36454"/>
                </a:cubicBezTo>
                <a:close/>
                <a:moveTo>
                  <a:pt x="11276" y="37785"/>
                </a:moveTo>
                <a:cubicBezTo>
                  <a:pt x="11609" y="37785"/>
                  <a:pt x="11905" y="37822"/>
                  <a:pt x="12349" y="37822"/>
                </a:cubicBezTo>
                <a:cubicBezTo>
                  <a:pt x="13125" y="37859"/>
                  <a:pt x="14012" y="37896"/>
                  <a:pt x="14974" y="37970"/>
                </a:cubicBezTo>
                <a:cubicBezTo>
                  <a:pt x="15935" y="38007"/>
                  <a:pt x="16970" y="38044"/>
                  <a:pt x="18005" y="38044"/>
                </a:cubicBezTo>
                <a:lnTo>
                  <a:pt x="20926" y="38044"/>
                </a:lnTo>
                <a:cubicBezTo>
                  <a:pt x="21406" y="38044"/>
                  <a:pt x="21887" y="38007"/>
                  <a:pt x="22331" y="38007"/>
                </a:cubicBezTo>
                <a:cubicBezTo>
                  <a:pt x="22774" y="38007"/>
                  <a:pt x="23181" y="37970"/>
                  <a:pt x="23551" y="37970"/>
                </a:cubicBezTo>
                <a:cubicBezTo>
                  <a:pt x="24364" y="37896"/>
                  <a:pt x="24993" y="37859"/>
                  <a:pt x="25473" y="37859"/>
                </a:cubicBezTo>
                <a:cubicBezTo>
                  <a:pt x="24993" y="37896"/>
                  <a:pt x="24364" y="37970"/>
                  <a:pt x="23625" y="38007"/>
                </a:cubicBezTo>
                <a:cubicBezTo>
                  <a:pt x="23255" y="38044"/>
                  <a:pt x="22811" y="38044"/>
                  <a:pt x="22368" y="38081"/>
                </a:cubicBezTo>
                <a:cubicBezTo>
                  <a:pt x="21887" y="38155"/>
                  <a:pt x="21443" y="38155"/>
                  <a:pt x="20963" y="38192"/>
                </a:cubicBezTo>
                <a:cubicBezTo>
                  <a:pt x="20519" y="38229"/>
                  <a:pt x="20002" y="38229"/>
                  <a:pt x="19484" y="38229"/>
                </a:cubicBezTo>
                <a:cubicBezTo>
                  <a:pt x="19003" y="38266"/>
                  <a:pt x="18486" y="38266"/>
                  <a:pt x="17968" y="38266"/>
                </a:cubicBezTo>
                <a:cubicBezTo>
                  <a:pt x="16970" y="38303"/>
                  <a:pt x="15898" y="38303"/>
                  <a:pt x="14937" y="38303"/>
                </a:cubicBezTo>
                <a:cubicBezTo>
                  <a:pt x="14419" y="38303"/>
                  <a:pt x="13938" y="38303"/>
                  <a:pt x="13532" y="38266"/>
                </a:cubicBezTo>
                <a:cubicBezTo>
                  <a:pt x="13088" y="38266"/>
                  <a:pt x="12644" y="38229"/>
                  <a:pt x="12275" y="38229"/>
                </a:cubicBezTo>
                <a:cubicBezTo>
                  <a:pt x="11905" y="38192"/>
                  <a:pt x="11535" y="38192"/>
                  <a:pt x="11240" y="38155"/>
                </a:cubicBezTo>
                <a:cubicBezTo>
                  <a:pt x="10907" y="38081"/>
                  <a:pt x="10611" y="38044"/>
                  <a:pt x="10389" y="38007"/>
                </a:cubicBezTo>
                <a:cubicBezTo>
                  <a:pt x="9946" y="37896"/>
                  <a:pt x="9687" y="37822"/>
                  <a:pt x="9687" y="37822"/>
                </a:cubicBezTo>
                <a:cubicBezTo>
                  <a:pt x="9687" y="37822"/>
                  <a:pt x="9983" y="37785"/>
                  <a:pt x="10426" y="37785"/>
                </a:cubicBezTo>
                <a:close/>
                <a:moveTo>
                  <a:pt x="26213" y="38192"/>
                </a:moveTo>
                <a:cubicBezTo>
                  <a:pt x="26213" y="38192"/>
                  <a:pt x="26213" y="38340"/>
                  <a:pt x="26250" y="38524"/>
                </a:cubicBezTo>
                <a:cubicBezTo>
                  <a:pt x="26250" y="38746"/>
                  <a:pt x="26287" y="39005"/>
                  <a:pt x="26287" y="39375"/>
                </a:cubicBezTo>
                <a:cubicBezTo>
                  <a:pt x="26287" y="39744"/>
                  <a:pt x="26324" y="40151"/>
                  <a:pt x="26324" y="40632"/>
                </a:cubicBezTo>
                <a:lnTo>
                  <a:pt x="26324" y="42074"/>
                </a:lnTo>
                <a:lnTo>
                  <a:pt x="26324" y="43478"/>
                </a:lnTo>
                <a:cubicBezTo>
                  <a:pt x="26324" y="43959"/>
                  <a:pt x="26287" y="44366"/>
                  <a:pt x="26287" y="44735"/>
                </a:cubicBezTo>
                <a:cubicBezTo>
                  <a:pt x="26287" y="45105"/>
                  <a:pt x="26250" y="45438"/>
                  <a:pt x="26250" y="45623"/>
                </a:cubicBezTo>
                <a:cubicBezTo>
                  <a:pt x="26250" y="45845"/>
                  <a:pt x="26213" y="45956"/>
                  <a:pt x="26213" y="45956"/>
                </a:cubicBezTo>
                <a:cubicBezTo>
                  <a:pt x="26213" y="45956"/>
                  <a:pt x="26213" y="45808"/>
                  <a:pt x="26139" y="45623"/>
                </a:cubicBezTo>
                <a:cubicBezTo>
                  <a:pt x="26139" y="45401"/>
                  <a:pt x="26102" y="45105"/>
                  <a:pt x="26102" y="44735"/>
                </a:cubicBezTo>
                <a:cubicBezTo>
                  <a:pt x="26102" y="44366"/>
                  <a:pt x="26065" y="43959"/>
                  <a:pt x="26065" y="43478"/>
                </a:cubicBezTo>
                <a:lnTo>
                  <a:pt x="26065" y="42074"/>
                </a:lnTo>
                <a:lnTo>
                  <a:pt x="26065" y="40632"/>
                </a:lnTo>
                <a:cubicBezTo>
                  <a:pt x="26065" y="40151"/>
                  <a:pt x="26102" y="39744"/>
                  <a:pt x="26102" y="39375"/>
                </a:cubicBezTo>
                <a:cubicBezTo>
                  <a:pt x="26102" y="39005"/>
                  <a:pt x="26139" y="38709"/>
                  <a:pt x="26139" y="38524"/>
                </a:cubicBezTo>
                <a:cubicBezTo>
                  <a:pt x="26213" y="38303"/>
                  <a:pt x="26213" y="38192"/>
                  <a:pt x="26213" y="38192"/>
                </a:cubicBezTo>
                <a:close/>
                <a:moveTo>
                  <a:pt x="9465" y="38192"/>
                </a:moveTo>
                <a:cubicBezTo>
                  <a:pt x="10500" y="38709"/>
                  <a:pt x="12275" y="38709"/>
                  <a:pt x="12275" y="38709"/>
                </a:cubicBezTo>
                <a:cubicBezTo>
                  <a:pt x="9613" y="38783"/>
                  <a:pt x="9465" y="46288"/>
                  <a:pt x="9465" y="46288"/>
                </a:cubicBezTo>
                <a:lnTo>
                  <a:pt x="9465" y="38192"/>
                </a:lnTo>
                <a:close/>
                <a:moveTo>
                  <a:pt x="9077" y="46683"/>
                </a:moveTo>
                <a:cubicBezTo>
                  <a:pt x="9129" y="46683"/>
                  <a:pt x="9184" y="46686"/>
                  <a:pt x="9243" y="46695"/>
                </a:cubicBezTo>
                <a:cubicBezTo>
                  <a:pt x="11365" y="46889"/>
                  <a:pt x="14831" y="46940"/>
                  <a:pt x="17871" y="46940"/>
                </a:cubicBezTo>
                <a:cubicBezTo>
                  <a:pt x="21186" y="46940"/>
                  <a:pt x="23994" y="46880"/>
                  <a:pt x="23994" y="46880"/>
                </a:cubicBezTo>
                <a:lnTo>
                  <a:pt x="23994" y="46880"/>
                </a:lnTo>
                <a:cubicBezTo>
                  <a:pt x="23994" y="46880"/>
                  <a:pt x="9280" y="47582"/>
                  <a:pt x="8356" y="48063"/>
                </a:cubicBezTo>
                <a:lnTo>
                  <a:pt x="8356" y="47434"/>
                </a:lnTo>
                <a:cubicBezTo>
                  <a:pt x="8356" y="47264"/>
                  <a:pt x="8450" y="46683"/>
                  <a:pt x="9077" y="46683"/>
                </a:cubicBezTo>
                <a:close/>
                <a:moveTo>
                  <a:pt x="15380" y="1"/>
                </a:moveTo>
                <a:cubicBezTo>
                  <a:pt x="13643" y="1"/>
                  <a:pt x="8097" y="260"/>
                  <a:pt x="7099" y="2959"/>
                </a:cubicBezTo>
                <a:cubicBezTo>
                  <a:pt x="7062" y="2922"/>
                  <a:pt x="6988" y="2885"/>
                  <a:pt x="6914" y="2848"/>
                </a:cubicBezTo>
                <a:cubicBezTo>
                  <a:pt x="6322" y="2367"/>
                  <a:pt x="5694" y="2034"/>
                  <a:pt x="4954" y="1849"/>
                </a:cubicBezTo>
                <a:cubicBezTo>
                  <a:pt x="4770" y="1812"/>
                  <a:pt x="4585" y="1776"/>
                  <a:pt x="4437" y="1776"/>
                </a:cubicBezTo>
                <a:lnTo>
                  <a:pt x="3402" y="1776"/>
                </a:lnTo>
                <a:cubicBezTo>
                  <a:pt x="3291" y="1776"/>
                  <a:pt x="3143" y="1812"/>
                  <a:pt x="2995" y="1812"/>
                </a:cubicBezTo>
                <a:lnTo>
                  <a:pt x="2958" y="1812"/>
                </a:lnTo>
                <a:cubicBezTo>
                  <a:pt x="2440" y="1923"/>
                  <a:pt x="1997" y="2145"/>
                  <a:pt x="1627" y="2478"/>
                </a:cubicBezTo>
                <a:cubicBezTo>
                  <a:pt x="1442" y="2589"/>
                  <a:pt x="1257" y="2774"/>
                  <a:pt x="1073" y="2959"/>
                </a:cubicBezTo>
                <a:cubicBezTo>
                  <a:pt x="740" y="3328"/>
                  <a:pt x="518" y="3809"/>
                  <a:pt x="333" y="4326"/>
                </a:cubicBezTo>
                <a:lnTo>
                  <a:pt x="333" y="4363"/>
                </a:lnTo>
                <a:cubicBezTo>
                  <a:pt x="259" y="4511"/>
                  <a:pt x="222" y="4696"/>
                  <a:pt x="185" y="4807"/>
                </a:cubicBezTo>
                <a:cubicBezTo>
                  <a:pt x="74" y="5177"/>
                  <a:pt x="37" y="5620"/>
                  <a:pt x="0" y="5990"/>
                </a:cubicBezTo>
                <a:lnTo>
                  <a:pt x="0" y="6212"/>
                </a:lnTo>
                <a:lnTo>
                  <a:pt x="0" y="6286"/>
                </a:lnTo>
                <a:lnTo>
                  <a:pt x="0" y="6730"/>
                </a:lnTo>
                <a:cubicBezTo>
                  <a:pt x="37" y="7506"/>
                  <a:pt x="185" y="8282"/>
                  <a:pt x="555" y="9170"/>
                </a:cubicBezTo>
                <a:cubicBezTo>
                  <a:pt x="592" y="9244"/>
                  <a:pt x="592" y="9318"/>
                  <a:pt x="629" y="9391"/>
                </a:cubicBezTo>
                <a:cubicBezTo>
                  <a:pt x="629" y="9428"/>
                  <a:pt x="629" y="9428"/>
                  <a:pt x="703" y="9502"/>
                </a:cubicBezTo>
                <a:cubicBezTo>
                  <a:pt x="740" y="9613"/>
                  <a:pt x="814" y="9761"/>
                  <a:pt x="888" y="9909"/>
                </a:cubicBezTo>
                <a:lnTo>
                  <a:pt x="999" y="10168"/>
                </a:lnTo>
                <a:cubicBezTo>
                  <a:pt x="1073" y="10242"/>
                  <a:pt x="1073" y="10316"/>
                  <a:pt x="1110" y="10353"/>
                </a:cubicBezTo>
                <a:lnTo>
                  <a:pt x="1257" y="10648"/>
                </a:lnTo>
                <a:cubicBezTo>
                  <a:pt x="1257" y="10685"/>
                  <a:pt x="1294" y="10685"/>
                  <a:pt x="1294" y="10722"/>
                </a:cubicBezTo>
                <a:cubicBezTo>
                  <a:pt x="1331" y="10796"/>
                  <a:pt x="1331" y="10833"/>
                  <a:pt x="1368" y="10870"/>
                </a:cubicBezTo>
                <a:cubicBezTo>
                  <a:pt x="1442" y="10907"/>
                  <a:pt x="1479" y="11018"/>
                  <a:pt x="1479" y="11055"/>
                </a:cubicBezTo>
                <a:cubicBezTo>
                  <a:pt x="1516" y="11092"/>
                  <a:pt x="1516" y="11166"/>
                  <a:pt x="1553" y="11203"/>
                </a:cubicBezTo>
                <a:cubicBezTo>
                  <a:pt x="1627" y="11277"/>
                  <a:pt x="1664" y="11351"/>
                  <a:pt x="1701" y="11425"/>
                </a:cubicBezTo>
                <a:cubicBezTo>
                  <a:pt x="1738" y="11462"/>
                  <a:pt x="1738" y="11536"/>
                  <a:pt x="1812" y="11573"/>
                </a:cubicBezTo>
                <a:cubicBezTo>
                  <a:pt x="1849" y="11610"/>
                  <a:pt x="1886" y="11721"/>
                  <a:pt x="1923" y="11758"/>
                </a:cubicBezTo>
                <a:cubicBezTo>
                  <a:pt x="1923" y="11758"/>
                  <a:pt x="1923" y="11795"/>
                  <a:pt x="1997" y="11795"/>
                </a:cubicBezTo>
                <a:cubicBezTo>
                  <a:pt x="2293" y="12275"/>
                  <a:pt x="2662" y="12719"/>
                  <a:pt x="3032" y="13236"/>
                </a:cubicBezTo>
                <a:cubicBezTo>
                  <a:pt x="3661" y="13976"/>
                  <a:pt x="4326" y="14715"/>
                  <a:pt x="5213" y="15640"/>
                </a:cubicBezTo>
                <a:cubicBezTo>
                  <a:pt x="5805" y="16268"/>
                  <a:pt x="6470" y="16823"/>
                  <a:pt x="7025" y="17451"/>
                </a:cubicBezTo>
                <a:lnTo>
                  <a:pt x="7284" y="17710"/>
                </a:lnTo>
                <a:cubicBezTo>
                  <a:pt x="7616" y="18043"/>
                  <a:pt x="7949" y="18375"/>
                  <a:pt x="8282" y="18634"/>
                </a:cubicBezTo>
                <a:lnTo>
                  <a:pt x="8319" y="18671"/>
                </a:lnTo>
                <a:cubicBezTo>
                  <a:pt x="8578" y="18967"/>
                  <a:pt x="8873" y="19189"/>
                  <a:pt x="9132" y="19484"/>
                </a:cubicBezTo>
                <a:cubicBezTo>
                  <a:pt x="9465" y="19780"/>
                  <a:pt x="9798" y="20076"/>
                  <a:pt x="10056" y="20335"/>
                </a:cubicBezTo>
                <a:cubicBezTo>
                  <a:pt x="10204" y="20446"/>
                  <a:pt x="10315" y="20594"/>
                  <a:pt x="10389" y="20668"/>
                </a:cubicBezTo>
                <a:lnTo>
                  <a:pt x="10537" y="20815"/>
                </a:lnTo>
                <a:lnTo>
                  <a:pt x="10722" y="21000"/>
                </a:lnTo>
                <a:cubicBezTo>
                  <a:pt x="10796" y="21074"/>
                  <a:pt x="10907" y="21185"/>
                  <a:pt x="10981" y="21222"/>
                </a:cubicBezTo>
                <a:lnTo>
                  <a:pt x="11092" y="21333"/>
                </a:lnTo>
                <a:cubicBezTo>
                  <a:pt x="11424" y="21629"/>
                  <a:pt x="11683" y="21888"/>
                  <a:pt x="11905" y="22109"/>
                </a:cubicBezTo>
                <a:cubicBezTo>
                  <a:pt x="12164" y="22331"/>
                  <a:pt x="12349" y="22627"/>
                  <a:pt x="12460" y="22849"/>
                </a:cubicBezTo>
                <a:cubicBezTo>
                  <a:pt x="12533" y="22886"/>
                  <a:pt x="12533" y="22923"/>
                  <a:pt x="12533" y="22923"/>
                </a:cubicBezTo>
                <a:cubicBezTo>
                  <a:pt x="12533" y="22997"/>
                  <a:pt x="12533" y="22997"/>
                  <a:pt x="12570" y="22997"/>
                </a:cubicBezTo>
                <a:lnTo>
                  <a:pt x="12607" y="23071"/>
                </a:lnTo>
                <a:lnTo>
                  <a:pt x="12829" y="23625"/>
                </a:lnTo>
                <a:lnTo>
                  <a:pt x="12977" y="23773"/>
                </a:lnTo>
                <a:lnTo>
                  <a:pt x="13162" y="23773"/>
                </a:lnTo>
                <a:cubicBezTo>
                  <a:pt x="13310" y="23773"/>
                  <a:pt x="13384" y="23662"/>
                  <a:pt x="13421" y="23588"/>
                </a:cubicBezTo>
                <a:lnTo>
                  <a:pt x="13680" y="22997"/>
                </a:lnTo>
                <a:lnTo>
                  <a:pt x="13680" y="22923"/>
                </a:lnTo>
                <a:cubicBezTo>
                  <a:pt x="13680" y="22886"/>
                  <a:pt x="13680" y="22849"/>
                  <a:pt x="13717" y="22812"/>
                </a:cubicBezTo>
                <a:lnTo>
                  <a:pt x="13717" y="22738"/>
                </a:lnTo>
                <a:cubicBezTo>
                  <a:pt x="13790" y="22849"/>
                  <a:pt x="13901" y="22886"/>
                  <a:pt x="13975" y="22923"/>
                </a:cubicBezTo>
                <a:cubicBezTo>
                  <a:pt x="14641" y="23403"/>
                  <a:pt x="15047" y="23736"/>
                  <a:pt x="15269" y="24032"/>
                </a:cubicBezTo>
                <a:cubicBezTo>
                  <a:pt x="15269" y="24032"/>
                  <a:pt x="15269" y="24106"/>
                  <a:pt x="15343" y="24106"/>
                </a:cubicBezTo>
                <a:cubicBezTo>
                  <a:pt x="15343" y="24106"/>
                  <a:pt x="15343" y="24143"/>
                  <a:pt x="15380" y="24143"/>
                </a:cubicBezTo>
                <a:cubicBezTo>
                  <a:pt x="15602" y="24512"/>
                  <a:pt x="15602" y="24882"/>
                  <a:pt x="15417" y="25437"/>
                </a:cubicBezTo>
                <a:cubicBezTo>
                  <a:pt x="15269" y="25954"/>
                  <a:pt x="15195" y="26435"/>
                  <a:pt x="15158" y="26953"/>
                </a:cubicBezTo>
                <a:cubicBezTo>
                  <a:pt x="15084" y="27840"/>
                  <a:pt x="15195" y="28801"/>
                  <a:pt x="15269" y="29688"/>
                </a:cubicBezTo>
                <a:cubicBezTo>
                  <a:pt x="15343" y="30206"/>
                  <a:pt x="15380" y="30650"/>
                  <a:pt x="15417" y="31130"/>
                </a:cubicBezTo>
                <a:cubicBezTo>
                  <a:pt x="15454" y="32165"/>
                  <a:pt x="15380" y="33016"/>
                  <a:pt x="14789" y="33275"/>
                </a:cubicBezTo>
                <a:cubicBezTo>
                  <a:pt x="14234" y="33570"/>
                  <a:pt x="13754" y="33755"/>
                  <a:pt x="13384" y="33903"/>
                </a:cubicBezTo>
                <a:cubicBezTo>
                  <a:pt x="13347" y="33903"/>
                  <a:pt x="13310" y="33940"/>
                  <a:pt x="13236" y="33940"/>
                </a:cubicBezTo>
                <a:cubicBezTo>
                  <a:pt x="13162" y="33977"/>
                  <a:pt x="13125" y="33977"/>
                  <a:pt x="13014" y="34014"/>
                </a:cubicBezTo>
                <a:cubicBezTo>
                  <a:pt x="12681" y="34162"/>
                  <a:pt x="12423" y="34273"/>
                  <a:pt x="12201" y="34458"/>
                </a:cubicBezTo>
                <a:lnTo>
                  <a:pt x="12053" y="34569"/>
                </a:lnTo>
                <a:cubicBezTo>
                  <a:pt x="12053" y="34569"/>
                  <a:pt x="12016" y="34569"/>
                  <a:pt x="12016" y="34642"/>
                </a:cubicBezTo>
                <a:cubicBezTo>
                  <a:pt x="11831" y="34827"/>
                  <a:pt x="11683" y="35049"/>
                  <a:pt x="11646" y="35308"/>
                </a:cubicBezTo>
                <a:cubicBezTo>
                  <a:pt x="10426" y="35604"/>
                  <a:pt x="9095" y="36047"/>
                  <a:pt x="8615" y="36750"/>
                </a:cubicBezTo>
                <a:cubicBezTo>
                  <a:pt x="8541" y="36935"/>
                  <a:pt x="8430" y="37083"/>
                  <a:pt x="8430" y="37304"/>
                </a:cubicBezTo>
                <a:lnTo>
                  <a:pt x="8430" y="45623"/>
                </a:lnTo>
                <a:cubicBezTo>
                  <a:pt x="8356" y="45660"/>
                  <a:pt x="8319" y="45660"/>
                  <a:pt x="8208" y="45734"/>
                </a:cubicBezTo>
                <a:cubicBezTo>
                  <a:pt x="7690" y="45992"/>
                  <a:pt x="7321" y="46510"/>
                  <a:pt x="7321" y="47139"/>
                </a:cubicBezTo>
                <a:lnTo>
                  <a:pt x="7321" y="48987"/>
                </a:lnTo>
                <a:lnTo>
                  <a:pt x="7321" y="49283"/>
                </a:lnTo>
                <a:cubicBezTo>
                  <a:pt x="7321" y="49468"/>
                  <a:pt x="7468" y="49616"/>
                  <a:pt x="7653" y="49616"/>
                </a:cubicBezTo>
                <a:lnTo>
                  <a:pt x="27950" y="49616"/>
                </a:lnTo>
                <a:cubicBezTo>
                  <a:pt x="28135" y="49616"/>
                  <a:pt x="28283" y="49468"/>
                  <a:pt x="28283" y="49283"/>
                </a:cubicBezTo>
                <a:lnTo>
                  <a:pt x="28283" y="48987"/>
                </a:lnTo>
                <a:lnTo>
                  <a:pt x="28283" y="47139"/>
                </a:lnTo>
                <a:cubicBezTo>
                  <a:pt x="28283" y="46880"/>
                  <a:pt x="28209" y="46658"/>
                  <a:pt x="28098" y="46399"/>
                </a:cubicBezTo>
                <a:cubicBezTo>
                  <a:pt x="28098" y="46362"/>
                  <a:pt x="28024" y="46362"/>
                  <a:pt x="28024" y="46325"/>
                </a:cubicBezTo>
                <a:cubicBezTo>
                  <a:pt x="27987" y="46214"/>
                  <a:pt x="27913" y="46103"/>
                  <a:pt x="27802" y="45992"/>
                </a:cubicBezTo>
                <a:cubicBezTo>
                  <a:pt x="27618" y="45808"/>
                  <a:pt x="27433" y="45660"/>
                  <a:pt x="27174" y="45623"/>
                </a:cubicBezTo>
                <a:lnTo>
                  <a:pt x="27174" y="37304"/>
                </a:lnTo>
                <a:lnTo>
                  <a:pt x="27174" y="37120"/>
                </a:lnTo>
                <a:cubicBezTo>
                  <a:pt x="26989" y="36195"/>
                  <a:pt x="25436" y="35641"/>
                  <a:pt x="24031" y="35308"/>
                </a:cubicBezTo>
                <a:cubicBezTo>
                  <a:pt x="24031" y="35234"/>
                  <a:pt x="23957" y="35123"/>
                  <a:pt x="23920" y="35049"/>
                </a:cubicBezTo>
                <a:cubicBezTo>
                  <a:pt x="23920" y="35012"/>
                  <a:pt x="23883" y="34938"/>
                  <a:pt x="23883" y="34938"/>
                </a:cubicBezTo>
                <a:cubicBezTo>
                  <a:pt x="23847" y="34901"/>
                  <a:pt x="23847" y="34864"/>
                  <a:pt x="23773" y="34827"/>
                </a:cubicBezTo>
                <a:cubicBezTo>
                  <a:pt x="23736" y="34753"/>
                  <a:pt x="23699" y="34679"/>
                  <a:pt x="23662" y="34642"/>
                </a:cubicBezTo>
                <a:cubicBezTo>
                  <a:pt x="23588" y="34569"/>
                  <a:pt x="23551" y="34569"/>
                  <a:pt x="23551" y="34532"/>
                </a:cubicBezTo>
                <a:lnTo>
                  <a:pt x="23477" y="34458"/>
                </a:lnTo>
                <a:cubicBezTo>
                  <a:pt x="23181" y="34273"/>
                  <a:pt x="22811" y="34125"/>
                  <a:pt x="22405" y="33940"/>
                </a:cubicBezTo>
                <a:cubicBezTo>
                  <a:pt x="21998" y="33792"/>
                  <a:pt x="21480" y="33570"/>
                  <a:pt x="20889" y="33275"/>
                </a:cubicBezTo>
                <a:cubicBezTo>
                  <a:pt x="20039" y="32868"/>
                  <a:pt x="20186" y="31389"/>
                  <a:pt x="20371" y="29688"/>
                </a:cubicBezTo>
                <a:cubicBezTo>
                  <a:pt x="20519" y="28210"/>
                  <a:pt x="20704" y="26694"/>
                  <a:pt x="20260" y="25400"/>
                </a:cubicBezTo>
                <a:cubicBezTo>
                  <a:pt x="20149" y="25030"/>
                  <a:pt x="20149" y="24734"/>
                  <a:pt x="20186" y="24476"/>
                </a:cubicBezTo>
                <a:cubicBezTo>
                  <a:pt x="20260" y="23921"/>
                  <a:pt x="20778" y="23551"/>
                  <a:pt x="21702" y="22849"/>
                </a:cubicBezTo>
                <a:cubicBezTo>
                  <a:pt x="21702" y="22849"/>
                  <a:pt x="21739" y="22849"/>
                  <a:pt x="21739" y="22812"/>
                </a:cubicBezTo>
                <a:lnTo>
                  <a:pt x="21739" y="22849"/>
                </a:lnTo>
                <a:lnTo>
                  <a:pt x="21998" y="23440"/>
                </a:lnTo>
                <a:cubicBezTo>
                  <a:pt x="22035" y="23477"/>
                  <a:pt x="22035" y="23551"/>
                  <a:pt x="22072" y="23588"/>
                </a:cubicBezTo>
                <a:cubicBezTo>
                  <a:pt x="22109" y="23625"/>
                  <a:pt x="22183" y="23625"/>
                  <a:pt x="22257" y="23625"/>
                </a:cubicBezTo>
                <a:cubicBezTo>
                  <a:pt x="22405" y="23625"/>
                  <a:pt x="22479" y="23551"/>
                  <a:pt x="22553" y="23440"/>
                </a:cubicBezTo>
                <a:lnTo>
                  <a:pt x="22626" y="23219"/>
                </a:lnTo>
                <a:lnTo>
                  <a:pt x="22774" y="22849"/>
                </a:lnTo>
                <a:lnTo>
                  <a:pt x="22811" y="22738"/>
                </a:lnTo>
                <a:cubicBezTo>
                  <a:pt x="22811" y="22701"/>
                  <a:pt x="22848" y="22664"/>
                  <a:pt x="22922" y="22553"/>
                </a:cubicBezTo>
                <a:cubicBezTo>
                  <a:pt x="23033" y="22294"/>
                  <a:pt x="23218" y="22072"/>
                  <a:pt x="23477" y="21814"/>
                </a:cubicBezTo>
                <a:cubicBezTo>
                  <a:pt x="23699" y="21592"/>
                  <a:pt x="23957" y="21333"/>
                  <a:pt x="24290" y="21037"/>
                </a:cubicBezTo>
                <a:cubicBezTo>
                  <a:pt x="24401" y="20963"/>
                  <a:pt x="24512" y="20852"/>
                  <a:pt x="24623" y="20705"/>
                </a:cubicBezTo>
                <a:cubicBezTo>
                  <a:pt x="24808" y="20520"/>
                  <a:pt x="25030" y="20335"/>
                  <a:pt x="25214" y="20113"/>
                </a:cubicBezTo>
                <a:lnTo>
                  <a:pt x="25251" y="20076"/>
                </a:lnTo>
                <a:lnTo>
                  <a:pt x="25399" y="19928"/>
                </a:lnTo>
                <a:cubicBezTo>
                  <a:pt x="25621" y="19706"/>
                  <a:pt x="25917" y="19411"/>
                  <a:pt x="26176" y="19189"/>
                </a:cubicBezTo>
                <a:cubicBezTo>
                  <a:pt x="26471" y="18930"/>
                  <a:pt x="26730" y="18671"/>
                  <a:pt x="27026" y="18412"/>
                </a:cubicBezTo>
                <a:lnTo>
                  <a:pt x="27063" y="18375"/>
                </a:lnTo>
                <a:lnTo>
                  <a:pt x="27211" y="18227"/>
                </a:lnTo>
                <a:cubicBezTo>
                  <a:pt x="27470" y="17932"/>
                  <a:pt x="27802" y="17673"/>
                  <a:pt x="28098" y="17377"/>
                </a:cubicBezTo>
                <a:lnTo>
                  <a:pt x="28357" y="17118"/>
                </a:lnTo>
                <a:lnTo>
                  <a:pt x="28394" y="17081"/>
                </a:lnTo>
                <a:cubicBezTo>
                  <a:pt x="29022" y="16527"/>
                  <a:pt x="29614" y="15898"/>
                  <a:pt x="30205" y="15270"/>
                </a:cubicBezTo>
                <a:cubicBezTo>
                  <a:pt x="30353" y="15122"/>
                  <a:pt x="30501" y="14974"/>
                  <a:pt x="30575" y="14863"/>
                </a:cubicBezTo>
                <a:cubicBezTo>
                  <a:pt x="30982" y="14419"/>
                  <a:pt x="31315" y="14013"/>
                  <a:pt x="31647" y="13643"/>
                </a:cubicBezTo>
                <a:lnTo>
                  <a:pt x="32350" y="12830"/>
                </a:lnTo>
                <a:cubicBezTo>
                  <a:pt x="32978" y="12090"/>
                  <a:pt x="33496" y="11388"/>
                  <a:pt x="33903" y="10685"/>
                </a:cubicBezTo>
                <a:lnTo>
                  <a:pt x="34309" y="9983"/>
                </a:lnTo>
                <a:cubicBezTo>
                  <a:pt x="34642" y="9428"/>
                  <a:pt x="34864" y="8874"/>
                  <a:pt x="35049" y="8393"/>
                </a:cubicBezTo>
                <a:cubicBezTo>
                  <a:pt x="35492" y="8097"/>
                  <a:pt x="35640" y="7469"/>
                  <a:pt x="35640" y="6767"/>
                </a:cubicBezTo>
                <a:cubicBezTo>
                  <a:pt x="35640" y="6397"/>
                  <a:pt x="35640" y="6101"/>
                  <a:pt x="35566" y="5805"/>
                </a:cubicBezTo>
                <a:cubicBezTo>
                  <a:pt x="35529" y="5473"/>
                  <a:pt x="35492" y="5177"/>
                  <a:pt x="35455" y="4918"/>
                </a:cubicBezTo>
                <a:cubicBezTo>
                  <a:pt x="35270" y="4179"/>
                  <a:pt x="34975" y="3513"/>
                  <a:pt x="34568" y="3033"/>
                </a:cubicBezTo>
                <a:cubicBezTo>
                  <a:pt x="34531" y="2922"/>
                  <a:pt x="34420" y="2885"/>
                  <a:pt x="34383" y="2774"/>
                </a:cubicBezTo>
                <a:lnTo>
                  <a:pt x="34346" y="2737"/>
                </a:lnTo>
                <a:lnTo>
                  <a:pt x="34198" y="2589"/>
                </a:lnTo>
                <a:cubicBezTo>
                  <a:pt x="34198" y="2589"/>
                  <a:pt x="34161" y="2589"/>
                  <a:pt x="34161" y="2552"/>
                </a:cubicBezTo>
                <a:cubicBezTo>
                  <a:pt x="33718" y="2182"/>
                  <a:pt x="33237" y="1960"/>
                  <a:pt x="32683" y="1812"/>
                </a:cubicBezTo>
                <a:cubicBezTo>
                  <a:pt x="32535" y="1776"/>
                  <a:pt x="32350" y="1776"/>
                  <a:pt x="32202" y="1739"/>
                </a:cubicBezTo>
                <a:lnTo>
                  <a:pt x="31241" y="1739"/>
                </a:lnTo>
                <a:cubicBezTo>
                  <a:pt x="31056" y="1739"/>
                  <a:pt x="30908" y="1776"/>
                  <a:pt x="30723" y="1812"/>
                </a:cubicBezTo>
                <a:cubicBezTo>
                  <a:pt x="29984" y="1997"/>
                  <a:pt x="29281" y="2330"/>
                  <a:pt x="28727" y="2774"/>
                </a:cubicBezTo>
                <a:cubicBezTo>
                  <a:pt x="27581" y="186"/>
                  <a:pt x="22220" y="1"/>
                  <a:pt x="205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4" name="Google Shape;594;p26"/>
          <p:cNvGrpSpPr/>
          <p:nvPr/>
        </p:nvGrpSpPr>
        <p:grpSpPr>
          <a:xfrm flipH="1">
            <a:off x="12" y="-9125"/>
            <a:ext cx="1067709" cy="713900"/>
            <a:chOff x="8008752" y="70777"/>
            <a:chExt cx="1067709" cy="713900"/>
          </a:xfrm>
        </p:grpSpPr>
        <p:sp>
          <p:nvSpPr>
            <p:cNvPr id="595" name="Google Shape;595;p26"/>
            <p:cNvSpPr/>
            <p:nvPr/>
          </p:nvSpPr>
          <p:spPr>
            <a:xfrm>
              <a:off x="8816061" y="5368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6"/>
            <p:cNvSpPr/>
            <p:nvPr/>
          </p:nvSpPr>
          <p:spPr>
            <a:xfrm>
              <a:off x="8288506" y="518428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6"/>
            <p:cNvSpPr/>
            <p:nvPr/>
          </p:nvSpPr>
          <p:spPr>
            <a:xfrm>
              <a:off x="8008752" y="707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eight columns">
  <p:cSld name="CUSTOM_7_1_1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27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01" name="Google Shape;601;p27"/>
          <p:cNvSpPr txBox="1"/>
          <p:nvPr>
            <p:ph idx="1" type="subTitle"/>
          </p:nvPr>
        </p:nvSpPr>
        <p:spPr>
          <a:xfrm>
            <a:off x="720025" y="3702675"/>
            <a:ext cx="1849200" cy="880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02" name="Google Shape;602;p27"/>
          <p:cNvSpPr txBox="1"/>
          <p:nvPr>
            <p:ph idx="2" type="subTitle"/>
          </p:nvPr>
        </p:nvSpPr>
        <p:spPr>
          <a:xfrm>
            <a:off x="2671634" y="3702675"/>
            <a:ext cx="1849200" cy="880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03" name="Google Shape;603;p27"/>
          <p:cNvSpPr txBox="1"/>
          <p:nvPr>
            <p:ph idx="3" type="subTitle"/>
          </p:nvPr>
        </p:nvSpPr>
        <p:spPr>
          <a:xfrm>
            <a:off x="4623269" y="3702675"/>
            <a:ext cx="1849200" cy="880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04" name="Google Shape;604;p27"/>
          <p:cNvSpPr txBox="1"/>
          <p:nvPr>
            <p:ph idx="4" type="subTitle"/>
          </p:nvPr>
        </p:nvSpPr>
        <p:spPr>
          <a:xfrm>
            <a:off x="6574903" y="3702675"/>
            <a:ext cx="1849200" cy="880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27"/>
          <p:cNvSpPr txBox="1"/>
          <p:nvPr>
            <p:ph idx="5" type="subTitle"/>
          </p:nvPr>
        </p:nvSpPr>
        <p:spPr>
          <a:xfrm>
            <a:off x="720025" y="1897677"/>
            <a:ext cx="1849200" cy="880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06" name="Google Shape;606;p27"/>
          <p:cNvSpPr txBox="1"/>
          <p:nvPr>
            <p:ph idx="6" type="subTitle"/>
          </p:nvPr>
        </p:nvSpPr>
        <p:spPr>
          <a:xfrm>
            <a:off x="2671634" y="1897677"/>
            <a:ext cx="1849200" cy="880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07" name="Google Shape;607;p27"/>
          <p:cNvSpPr txBox="1"/>
          <p:nvPr>
            <p:ph idx="7" type="subTitle"/>
          </p:nvPr>
        </p:nvSpPr>
        <p:spPr>
          <a:xfrm>
            <a:off x="4623269" y="1897677"/>
            <a:ext cx="1849200" cy="880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08" name="Google Shape;608;p27"/>
          <p:cNvSpPr txBox="1"/>
          <p:nvPr>
            <p:ph idx="8" type="subTitle"/>
          </p:nvPr>
        </p:nvSpPr>
        <p:spPr>
          <a:xfrm>
            <a:off x="6574903" y="1897677"/>
            <a:ext cx="1849200" cy="880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09" name="Google Shape;609;p27"/>
          <p:cNvSpPr/>
          <p:nvPr/>
        </p:nvSpPr>
        <p:spPr>
          <a:xfrm rot="511194">
            <a:off x="8085635" y="291412"/>
            <a:ext cx="766814" cy="1067485"/>
          </a:xfrm>
          <a:custGeom>
            <a:rect b="b" l="l" r="r" t="t"/>
            <a:pathLst>
              <a:path extrusionOk="0" h="49616" w="35641">
                <a:moveTo>
                  <a:pt x="31980" y="2515"/>
                </a:moveTo>
                <a:cubicBezTo>
                  <a:pt x="32054" y="2515"/>
                  <a:pt x="32165" y="2515"/>
                  <a:pt x="32239" y="2552"/>
                </a:cubicBezTo>
                <a:cubicBezTo>
                  <a:pt x="32424" y="2552"/>
                  <a:pt x="32609" y="2626"/>
                  <a:pt x="32756" y="2700"/>
                </a:cubicBezTo>
                <a:cubicBezTo>
                  <a:pt x="32941" y="2737"/>
                  <a:pt x="33089" y="2811"/>
                  <a:pt x="33200" y="2885"/>
                </a:cubicBezTo>
                <a:cubicBezTo>
                  <a:pt x="33348" y="2922"/>
                  <a:pt x="33496" y="2996"/>
                  <a:pt x="33570" y="3106"/>
                </a:cubicBezTo>
                <a:cubicBezTo>
                  <a:pt x="33681" y="3180"/>
                  <a:pt x="33829" y="3254"/>
                  <a:pt x="33866" y="3328"/>
                </a:cubicBezTo>
                <a:cubicBezTo>
                  <a:pt x="33940" y="3439"/>
                  <a:pt x="34013" y="3476"/>
                  <a:pt x="34050" y="3550"/>
                </a:cubicBezTo>
                <a:cubicBezTo>
                  <a:pt x="34124" y="3698"/>
                  <a:pt x="34198" y="3735"/>
                  <a:pt x="34198" y="3735"/>
                </a:cubicBezTo>
                <a:cubicBezTo>
                  <a:pt x="34198" y="3735"/>
                  <a:pt x="34087" y="3698"/>
                  <a:pt x="34013" y="3624"/>
                </a:cubicBezTo>
                <a:cubicBezTo>
                  <a:pt x="33829" y="3476"/>
                  <a:pt x="33718" y="3439"/>
                  <a:pt x="33681" y="3365"/>
                </a:cubicBezTo>
                <a:cubicBezTo>
                  <a:pt x="33607" y="3291"/>
                  <a:pt x="33496" y="3254"/>
                  <a:pt x="33348" y="3180"/>
                </a:cubicBezTo>
                <a:cubicBezTo>
                  <a:pt x="33274" y="3143"/>
                  <a:pt x="33126" y="3069"/>
                  <a:pt x="32978" y="2996"/>
                </a:cubicBezTo>
                <a:cubicBezTo>
                  <a:pt x="32867" y="2959"/>
                  <a:pt x="32719" y="2885"/>
                  <a:pt x="32572" y="2885"/>
                </a:cubicBezTo>
                <a:cubicBezTo>
                  <a:pt x="32498" y="2885"/>
                  <a:pt x="32424" y="2811"/>
                  <a:pt x="32350" y="2811"/>
                </a:cubicBezTo>
                <a:cubicBezTo>
                  <a:pt x="32239" y="2811"/>
                  <a:pt x="32165" y="2811"/>
                  <a:pt x="32128" y="2774"/>
                </a:cubicBezTo>
                <a:cubicBezTo>
                  <a:pt x="32017" y="2774"/>
                  <a:pt x="31906" y="2737"/>
                  <a:pt x="31869" y="2737"/>
                </a:cubicBezTo>
                <a:lnTo>
                  <a:pt x="31647" y="2737"/>
                </a:lnTo>
                <a:cubicBezTo>
                  <a:pt x="31462" y="2737"/>
                  <a:pt x="31315" y="2774"/>
                  <a:pt x="31130" y="2774"/>
                </a:cubicBezTo>
                <a:cubicBezTo>
                  <a:pt x="31019" y="2811"/>
                  <a:pt x="30834" y="2811"/>
                  <a:pt x="30686" y="2922"/>
                </a:cubicBezTo>
                <a:cubicBezTo>
                  <a:pt x="30575" y="2959"/>
                  <a:pt x="30538" y="2959"/>
                  <a:pt x="30464" y="3033"/>
                </a:cubicBezTo>
                <a:cubicBezTo>
                  <a:pt x="30353" y="3069"/>
                  <a:pt x="30316" y="3069"/>
                  <a:pt x="30205" y="3106"/>
                </a:cubicBezTo>
                <a:cubicBezTo>
                  <a:pt x="30095" y="3143"/>
                  <a:pt x="29947" y="3254"/>
                  <a:pt x="29836" y="3291"/>
                </a:cubicBezTo>
                <a:cubicBezTo>
                  <a:pt x="29614" y="3439"/>
                  <a:pt x="29429" y="3513"/>
                  <a:pt x="29281" y="3624"/>
                </a:cubicBezTo>
                <a:cubicBezTo>
                  <a:pt x="29170" y="3698"/>
                  <a:pt x="29096" y="3772"/>
                  <a:pt x="29096" y="3772"/>
                </a:cubicBezTo>
                <a:lnTo>
                  <a:pt x="29281" y="3587"/>
                </a:lnTo>
                <a:cubicBezTo>
                  <a:pt x="29392" y="3476"/>
                  <a:pt x="29577" y="3328"/>
                  <a:pt x="29799" y="3143"/>
                </a:cubicBezTo>
                <a:cubicBezTo>
                  <a:pt x="29910" y="3106"/>
                  <a:pt x="30021" y="3033"/>
                  <a:pt x="30169" y="2922"/>
                </a:cubicBezTo>
                <a:cubicBezTo>
                  <a:pt x="30205" y="2885"/>
                  <a:pt x="30316" y="2811"/>
                  <a:pt x="30390" y="2811"/>
                </a:cubicBezTo>
                <a:cubicBezTo>
                  <a:pt x="30501" y="2774"/>
                  <a:pt x="30538" y="2774"/>
                  <a:pt x="30649" y="2737"/>
                </a:cubicBezTo>
                <a:cubicBezTo>
                  <a:pt x="30760" y="2700"/>
                  <a:pt x="30945" y="2626"/>
                  <a:pt x="31130" y="2589"/>
                </a:cubicBezTo>
                <a:cubicBezTo>
                  <a:pt x="31315" y="2589"/>
                  <a:pt x="31499" y="2515"/>
                  <a:pt x="31684" y="2515"/>
                </a:cubicBezTo>
                <a:close/>
                <a:moveTo>
                  <a:pt x="7247" y="5362"/>
                </a:moveTo>
                <a:cubicBezTo>
                  <a:pt x="7247" y="5362"/>
                  <a:pt x="7395" y="5547"/>
                  <a:pt x="7468" y="5879"/>
                </a:cubicBezTo>
                <a:cubicBezTo>
                  <a:pt x="7542" y="6027"/>
                  <a:pt x="7579" y="6249"/>
                  <a:pt x="7616" y="6434"/>
                </a:cubicBezTo>
                <a:cubicBezTo>
                  <a:pt x="7616" y="6545"/>
                  <a:pt x="7616" y="6656"/>
                  <a:pt x="7653" y="6767"/>
                </a:cubicBezTo>
                <a:lnTo>
                  <a:pt x="7653" y="7099"/>
                </a:lnTo>
                <a:cubicBezTo>
                  <a:pt x="7616" y="7321"/>
                  <a:pt x="7579" y="7543"/>
                  <a:pt x="7542" y="7728"/>
                </a:cubicBezTo>
                <a:cubicBezTo>
                  <a:pt x="7542" y="7765"/>
                  <a:pt x="7468" y="7839"/>
                  <a:pt x="7468" y="7876"/>
                </a:cubicBezTo>
                <a:cubicBezTo>
                  <a:pt x="7432" y="7913"/>
                  <a:pt x="7432" y="7950"/>
                  <a:pt x="7395" y="8024"/>
                </a:cubicBezTo>
                <a:cubicBezTo>
                  <a:pt x="7321" y="8097"/>
                  <a:pt x="7284" y="8208"/>
                  <a:pt x="7247" y="8245"/>
                </a:cubicBezTo>
                <a:cubicBezTo>
                  <a:pt x="7210" y="8282"/>
                  <a:pt x="7136" y="8393"/>
                  <a:pt x="7099" y="8430"/>
                </a:cubicBezTo>
                <a:lnTo>
                  <a:pt x="6988" y="8578"/>
                </a:lnTo>
                <a:cubicBezTo>
                  <a:pt x="6950" y="8591"/>
                  <a:pt x="6925" y="8603"/>
                  <a:pt x="6909" y="8614"/>
                </a:cubicBezTo>
                <a:lnTo>
                  <a:pt x="6909" y="8614"/>
                </a:lnTo>
                <a:cubicBezTo>
                  <a:pt x="6927" y="8591"/>
                  <a:pt x="6954" y="8555"/>
                  <a:pt x="6988" y="8504"/>
                </a:cubicBezTo>
                <a:cubicBezTo>
                  <a:pt x="7025" y="8467"/>
                  <a:pt x="7025" y="8430"/>
                  <a:pt x="7062" y="8393"/>
                </a:cubicBezTo>
                <a:cubicBezTo>
                  <a:pt x="7099" y="8319"/>
                  <a:pt x="7099" y="8245"/>
                  <a:pt x="7173" y="8208"/>
                </a:cubicBezTo>
                <a:cubicBezTo>
                  <a:pt x="7210" y="8097"/>
                  <a:pt x="7210" y="8061"/>
                  <a:pt x="7247" y="7950"/>
                </a:cubicBezTo>
                <a:cubicBezTo>
                  <a:pt x="7284" y="7876"/>
                  <a:pt x="7284" y="7765"/>
                  <a:pt x="7358" y="7691"/>
                </a:cubicBezTo>
                <a:cubicBezTo>
                  <a:pt x="7395" y="7580"/>
                  <a:pt x="7395" y="7506"/>
                  <a:pt x="7395" y="7395"/>
                </a:cubicBezTo>
                <a:cubicBezTo>
                  <a:pt x="7432" y="7321"/>
                  <a:pt x="7432" y="7210"/>
                  <a:pt x="7432" y="7099"/>
                </a:cubicBezTo>
                <a:lnTo>
                  <a:pt x="7432" y="6767"/>
                </a:lnTo>
                <a:cubicBezTo>
                  <a:pt x="7395" y="6730"/>
                  <a:pt x="7395" y="6619"/>
                  <a:pt x="7395" y="6471"/>
                </a:cubicBezTo>
                <a:cubicBezTo>
                  <a:pt x="7395" y="6286"/>
                  <a:pt x="7395" y="6101"/>
                  <a:pt x="7358" y="5916"/>
                </a:cubicBezTo>
                <a:cubicBezTo>
                  <a:pt x="7284" y="5620"/>
                  <a:pt x="7247" y="5362"/>
                  <a:pt x="7247" y="5362"/>
                </a:cubicBezTo>
                <a:close/>
                <a:moveTo>
                  <a:pt x="3882" y="2515"/>
                </a:moveTo>
                <a:cubicBezTo>
                  <a:pt x="4252" y="2515"/>
                  <a:pt x="4585" y="2589"/>
                  <a:pt x="4844" y="2700"/>
                </a:cubicBezTo>
                <a:cubicBezTo>
                  <a:pt x="5398" y="2885"/>
                  <a:pt x="5879" y="3143"/>
                  <a:pt x="6138" y="3328"/>
                </a:cubicBezTo>
                <a:cubicBezTo>
                  <a:pt x="6285" y="3439"/>
                  <a:pt x="6359" y="3513"/>
                  <a:pt x="6470" y="3587"/>
                </a:cubicBezTo>
                <a:cubicBezTo>
                  <a:pt x="6359" y="3513"/>
                  <a:pt x="6285" y="3476"/>
                  <a:pt x="6138" y="3402"/>
                </a:cubicBezTo>
                <a:cubicBezTo>
                  <a:pt x="5805" y="3254"/>
                  <a:pt x="5398" y="3069"/>
                  <a:pt x="4844" y="2922"/>
                </a:cubicBezTo>
                <a:cubicBezTo>
                  <a:pt x="4585" y="2885"/>
                  <a:pt x="4289" y="2848"/>
                  <a:pt x="3956" y="2848"/>
                </a:cubicBezTo>
                <a:cubicBezTo>
                  <a:pt x="3661" y="2848"/>
                  <a:pt x="3328" y="2922"/>
                  <a:pt x="3032" y="3069"/>
                </a:cubicBezTo>
                <a:cubicBezTo>
                  <a:pt x="2736" y="3217"/>
                  <a:pt x="2440" y="3402"/>
                  <a:pt x="2219" y="3661"/>
                </a:cubicBezTo>
                <a:cubicBezTo>
                  <a:pt x="1997" y="3883"/>
                  <a:pt x="1812" y="4216"/>
                  <a:pt x="1701" y="4585"/>
                </a:cubicBezTo>
                <a:cubicBezTo>
                  <a:pt x="1553" y="4918"/>
                  <a:pt x="1516" y="5288"/>
                  <a:pt x="1479" y="5657"/>
                </a:cubicBezTo>
                <a:cubicBezTo>
                  <a:pt x="1442" y="6027"/>
                  <a:pt x="1442" y="6397"/>
                  <a:pt x="1442" y="6730"/>
                </a:cubicBezTo>
                <a:cubicBezTo>
                  <a:pt x="1442" y="7395"/>
                  <a:pt x="1516" y="8097"/>
                  <a:pt x="1664" y="8652"/>
                </a:cubicBezTo>
                <a:cubicBezTo>
                  <a:pt x="1812" y="9207"/>
                  <a:pt x="1923" y="9687"/>
                  <a:pt x="2071" y="9946"/>
                </a:cubicBezTo>
                <a:cubicBezTo>
                  <a:pt x="2219" y="10279"/>
                  <a:pt x="2293" y="10427"/>
                  <a:pt x="2293" y="10427"/>
                </a:cubicBezTo>
                <a:lnTo>
                  <a:pt x="2219" y="10316"/>
                </a:lnTo>
                <a:cubicBezTo>
                  <a:pt x="2182" y="10242"/>
                  <a:pt x="2071" y="10131"/>
                  <a:pt x="1997" y="9983"/>
                </a:cubicBezTo>
                <a:cubicBezTo>
                  <a:pt x="1812" y="9724"/>
                  <a:pt x="1553" y="9244"/>
                  <a:pt x="1368" y="8689"/>
                </a:cubicBezTo>
                <a:cubicBezTo>
                  <a:pt x="1183" y="8134"/>
                  <a:pt x="999" y="7469"/>
                  <a:pt x="962" y="6730"/>
                </a:cubicBezTo>
                <a:cubicBezTo>
                  <a:pt x="777" y="6397"/>
                  <a:pt x="777" y="6027"/>
                  <a:pt x="814" y="5620"/>
                </a:cubicBezTo>
                <a:cubicBezTo>
                  <a:pt x="888" y="5177"/>
                  <a:pt x="962" y="4807"/>
                  <a:pt x="1110" y="4400"/>
                </a:cubicBezTo>
                <a:cubicBezTo>
                  <a:pt x="1220" y="4031"/>
                  <a:pt x="1479" y="3661"/>
                  <a:pt x="1738" y="3328"/>
                </a:cubicBezTo>
                <a:cubicBezTo>
                  <a:pt x="2034" y="3033"/>
                  <a:pt x="2404" y="2848"/>
                  <a:pt x="2773" y="2700"/>
                </a:cubicBezTo>
                <a:cubicBezTo>
                  <a:pt x="3143" y="2552"/>
                  <a:pt x="3513" y="2515"/>
                  <a:pt x="3882" y="2515"/>
                </a:cubicBezTo>
                <a:close/>
                <a:moveTo>
                  <a:pt x="34087" y="6582"/>
                </a:moveTo>
                <a:cubicBezTo>
                  <a:pt x="34087" y="6693"/>
                  <a:pt x="34087" y="6877"/>
                  <a:pt x="34050" y="7062"/>
                </a:cubicBezTo>
                <a:cubicBezTo>
                  <a:pt x="34050" y="7247"/>
                  <a:pt x="34013" y="7506"/>
                  <a:pt x="33976" y="7765"/>
                </a:cubicBezTo>
                <a:cubicBezTo>
                  <a:pt x="33866" y="8282"/>
                  <a:pt x="33644" y="8837"/>
                  <a:pt x="33422" y="9391"/>
                </a:cubicBezTo>
                <a:cubicBezTo>
                  <a:pt x="33274" y="9650"/>
                  <a:pt x="33126" y="9946"/>
                  <a:pt x="32941" y="10279"/>
                </a:cubicBezTo>
                <a:lnTo>
                  <a:pt x="32387" y="11092"/>
                </a:lnTo>
                <a:cubicBezTo>
                  <a:pt x="32017" y="11647"/>
                  <a:pt x="31610" y="12164"/>
                  <a:pt x="31204" y="12608"/>
                </a:cubicBezTo>
                <a:cubicBezTo>
                  <a:pt x="30760" y="13089"/>
                  <a:pt x="30353" y="13495"/>
                  <a:pt x="29984" y="13865"/>
                </a:cubicBezTo>
                <a:cubicBezTo>
                  <a:pt x="29614" y="14235"/>
                  <a:pt x="29281" y="14493"/>
                  <a:pt x="29096" y="14715"/>
                </a:cubicBezTo>
                <a:cubicBezTo>
                  <a:pt x="28875" y="14900"/>
                  <a:pt x="28727" y="14974"/>
                  <a:pt x="28727" y="14974"/>
                </a:cubicBezTo>
                <a:lnTo>
                  <a:pt x="29059" y="14641"/>
                </a:lnTo>
                <a:cubicBezTo>
                  <a:pt x="29244" y="14456"/>
                  <a:pt x="29577" y="14161"/>
                  <a:pt x="29910" y="13791"/>
                </a:cubicBezTo>
                <a:cubicBezTo>
                  <a:pt x="30205" y="13421"/>
                  <a:pt x="30649" y="12978"/>
                  <a:pt x="31019" y="12497"/>
                </a:cubicBezTo>
                <a:cubicBezTo>
                  <a:pt x="31204" y="12238"/>
                  <a:pt x="31426" y="11979"/>
                  <a:pt x="31610" y="11758"/>
                </a:cubicBezTo>
                <a:cubicBezTo>
                  <a:pt x="31795" y="11462"/>
                  <a:pt x="31980" y="11240"/>
                  <a:pt x="32202" y="10944"/>
                </a:cubicBezTo>
                <a:lnTo>
                  <a:pt x="32756" y="10131"/>
                </a:lnTo>
                <a:cubicBezTo>
                  <a:pt x="32941" y="9872"/>
                  <a:pt x="33089" y="9576"/>
                  <a:pt x="33237" y="9318"/>
                </a:cubicBezTo>
                <a:cubicBezTo>
                  <a:pt x="33496" y="8726"/>
                  <a:pt x="33718" y="8245"/>
                  <a:pt x="33866" y="7728"/>
                </a:cubicBezTo>
                <a:cubicBezTo>
                  <a:pt x="33903" y="7506"/>
                  <a:pt x="34013" y="7247"/>
                  <a:pt x="34013" y="7062"/>
                </a:cubicBezTo>
                <a:cubicBezTo>
                  <a:pt x="34050" y="6877"/>
                  <a:pt x="34050" y="6693"/>
                  <a:pt x="34087" y="6582"/>
                </a:cubicBezTo>
                <a:close/>
                <a:moveTo>
                  <a:pt x="31906" y="4068"/>
                </a:moveTo>
                <a:cubicBezTo>
                  <a:pt x="31980" y="4068"/>
                  <a:pt x="32054" y="4068"/>
                  <a:pt x="32091" y="4142"/>
                </a:cubicBezTo>
                <a:cubicBezTo>
                  <a:pt x="32276" y="4179"/>
                  <a:pt x="32424" y="4253"/>
                  <a:pt x="32572" y="4363"/>
                </a:cubicBezTo>
                <a:lnTo>
                  <a:pt x="32719" y="4511"/>
                </a:lnTo>
                <a:cubicBezTo>
                  <a:pt x="32941" y="4770"/>
                  <a:pt x="33089" y="5140"/>
                  <a:pt x="33163" y="5657"/>
                </a:cubicBezTo>
                <a:cubicBezTo>
                  <a:pt x="33200" y="5990"/>
                  <a:pt x="33274" y="6286"/>
                  <a:pt x="33200" y="6656"/>
                </a:cubicBezTo>
                <a:cubicBezTo>
                  <a:pt x="33200" y="7358"/>
                  <a:pt x="32904" y="8208"/>
                  <a:pt x="32387" y="9170"/>
                </a:cubicBezTo>
                <a:cubicBezTo>
                  <a:pt x="31980" y="9909"/>
                  <a:pt x="31426" y="10685"/>
                  <a:pt x="30612" y="11610"/>
                </a:cubicBezTo>
                <a:cubicBezTo>
                  <a:pt x="30021" y="12312"/>
                  <a:pt x="29392" y="13052"/>
                  <a:pt x="28579" y="13865"/>
                </a:cubicBezTo>
                <a:cubicBezTo>
                  <a:pt x="28135" y="14346"/>
                  <a:pt x="27765" y="14715"/>
                  <a:pt x="27396" y="15122"/>
                </a:cubicBezTo>
                <a:cubicBezTo>
                  <a:pt x="27913" y="13458"/>
                  <a:pt x="28209" y="11721"/>
                  <a:pt x="28468" y="10242"/>
                </a:cubicBezTo>
                <a:cubicBezTo>
                  <a:pt x="28431" y="9983"/>
                  <a:pt x="28468" y="9724"/>
                  <a:pt x="28505" y="9502"/>
                </a:cubicBezTo>
                <a:lnTo>
                  <a:pt x="28542" y="9502"/>
                </a:lnTo>
                <a:cubicBezTo>
                  <a:pt x="28579" y="9502"/>
                  <a:pt x="28653" y="9539"/>
                  <a:pt x="28653" y="9539"/>
                </a:cubicBezTo>
                <a:lnTo>
                  <a:pt x="28727" y="9539"/>
                </a:lnTo>
                <a:cubicBezTo>
                  <a:pt x="28875" y="9576"/>
                  <a:pt x="28948" y="9576"/>
                  <a:pt x="29096" y="9576"/>
                </a:cubicBezTo>
                <a:lnTo>
                  <a:pt x="29466" y="9576"/>
                </a:lnTo>
                <a:lnTo>
                  <a:pt x="29836" y="9465"/>
                </a:lnTo>
                <a:cubicBezTo>
                  <a:pt x="29947" y="9428"/>
                  <a:pt x="30021" y="9391"/>
                  <a:pt x="30058" y="9244"/>
                </a:cubicBezTo>
                <a:lnTo>
                  <a:pt x="30058" y="9170"/>
                </a:lnTo>
                <a:lnTo>
                  <a:pt x="30058" y="9059"/>
                </a:lnTo>
                <a:lnTo>
                  <a:pt x="30058" y="9022"/>
                </a:lnTo>
                <a:cubicBezTo>
                  <a:pt x="30058" y="8985"/>
                  <a:pt x="30021" y="8985"/>
                  <a:pt x="30021" y="8985"/>
                </a:cubicBezTo>
                <a:lnTo>
                  <a:pt x="29984" y="8948"/>
                </a:lnTo>
                <a:lnTo>
                  <a:pt x="29762" y="8652"/>
                </a:lnTo>
                <a:lnTo>
                  <a:pt x="29762" y="8615"/>
                </a:lnTo>
                <a:cubicBezTo>
                  <a:pt x="29725" y="8578"/>
                  <a:pt x="29651" y="8467"/>
                  <a:pt x="29614" y="8393"/>
                </a:cubicBezTo>
                <a:cubicBezTo>
                  <a:pt x="29503" y="8245"/>
                  <a:pt x="29466" y="8134"/>
                  <a:pt x="29392" y="8024"/>
                </a:cubicBezTo>
                <a:lnTo>
                  <a:pt x="29392" y="7950"/>
                </a:lnTo>
                <a:cubicBezTo>
                  <a:pt x="29355" y="7876"/>
                  <a:pt x="29244" y="7728"/>
                  <a:pt x="29207" y="7580"/>
                </a:cubicBezTo>
                <a:cubicBezTo>
                  <a:pt x="29096" y="7395"/>
                  <a:pt x="29059" y="7173"/>
                  <a:pt x="29059" y="6951"/>
                </a:cubicBezTo>
                <a:lnTo>
                  <a:pt x="29059" y="6471"/>
                </a:lnTo>
                <a:cubicBezTo>
                  <a:pt x="29059" y="6434"/>
                  <a:pt x="29059" y="6397"/>
                  <a:pt x="29096" y="6286"/>
                </a:cubicBezTo>
                <a:lnTo>
                  <a:pt x="29096" y="6249"/>
                </a:lnTo>
                <a:cubicBezTo>
                  <a:pt x="29096" y="6212"/>
                  <a:pt x="29096" y="6175"/>
                  <a:pt x="29133" y="6101"/>
                </a:cubicBezTo>
                <a:lnTo>
                  <a:pt x="29133" y="6027"/>
                </a:lnTo>
                <a:lnTo>
                  <a:pt x="29133" y="5916"/>
                </a:lnTo>
                <a:cubicBezTo>
                  <a:pt x="29133" y="5842"/>
                  <a:pt x="29207" y="5731"/>
                  <a:pt x="29207" y="5694"/>
                </a:cubicBezTo>
                <a:lnTo>
                  <a:pt x="29207" y="5657"/>
                </a:lnTo>
                <a:lnTo>
                  <a:pt x="29318" y="5362"/>
                </a:lnTo>
                <a:cubicBezTo>
                  <a:pt x="29429" y="5288"/>
                  <a:pt x="29466" y="5140"/>
                  <a:pt x="29614" y="5066"/>
                </a:cubicBezTo>
                <a:cubicBezTo>
                  <a:pt x="30021" y="4585"/>
                  <a:pt x="30612" y="4253"/>
                  <a:pt x="31278" y="4142"/>
                </a:cubicBezTo>
                <a:lnTo>
                  <a:pt x="31315" y="4142"/>
                </a:lnTo>
                <a:cubicBezTo>
                  <a:pt x="31352" y="4142"/>
                  <a:pt x="31462" y="4068"/>
                  <a:pt x="31499" y="4068"/>
                </a:cubicBezTo>
                <a:close/>
                <a:moveTo>
                  <a:pt x="3882" y="4068"/>
                </a:moveTo>
                <a:cubicBezTo>
                  <a:pt x="4030" y="4068"/>
                  <a:pt x="4215" y="4068"/>
                  <a:pt x="4326" y="4142"/>
                </a:cubicBezTo>
                <a:cubicBezTo>
                  <a:pt x="4437" y="4142"/>
                  <a:pt x="4474" y="4179"/>
                  <a:pt x="4585" y="4179"/>
                </a:cubicBezTo>
                <a:lnTo>
                  <a:pt x="4622" y="4179"/>
                </a:lnTo>
                <a:cubicBezTo>
                  <a:pt x="4659" y="4179"/>
                  <a:pt x="4770" y="4216"/>
                  <a:pt x="4807" y="4216"/>
                </a:cubicBezTo>
                <a:lnTo>
                  <a:pt x="4844" y="4216"/>
                </a:lnTo>
                <a:cubicBezTo>
                  <a:pt x="5250" y="4400"/>
                  <a:pt x="5694" y="4659"/>
                  <a:pt x="5990" y="4992"/>
                </a:cubicBezTo>
                <a:lnTo>
                  <a:pt x="6064" y="5029"/>
                </a:lnTo>
                <a:cubicBezTo>
                  <a:pt x="6248" y="5251"/>
                  <a:pt x="6322" y="5399"/>
                  <a:pt x="6433" y="5657"/>
                </a:cubicBezTo>
                <a:cubicBezTo>
                  <a:pt x="6470" y="5694"/>
                  <a:pt x="6507" y="5879"/>
                  <a:pt x="6507" y="5953"/>
                </a:cubicBezTo>
                <a:cubicBezTo>
                  <a:pt x="6544" y="6101"/>
                  <a:pt x="6544" y="6249"/>
                  <a:pt x="6544" y="6397"/>
                </a:cubicBezTo>
                <a:lnTo>
                  <a:pt x="6544" y="6656"/>
                </a:lnTo>
                <a:lnTo>
                  <a:pt x="6544" y="6693"/>
                </a:lnTo>
                <a:cubicBezTo>
                  <a:pt x="6544" y="6988"/>
                  <a:pt x="6507" y="7247"/>
                  <a:pt x="6433" y="7506"/>
                </a:cubicBezTo>
                <a:cubicBezTo>
                  <a:pt x="6359" y="7580"/>
                  <a:pt x="6322" y="7691"/>
                  <a:pt x="6285" y="7728"/>
                </a:cubicBezTo>
                <a:cubicBezTo>
                  <a:pt x="6248" y="7802"/>
                  <a:pt x="6175" y="7876"/>
                  <a:pt x="6138" y="7950"/>
                </a:cubicBezTo>
                <a:cubicBezTo>
                  <a:pt x="6101" y="8061"/>
                  <a:pt x="6064" y="8134"/>
                  <a:pt x="5953" y="8245"/>
                </a:cubicBezTo>
                <a:cubicBezTo>
                  <a:pt x="5916" y="8319"/>
                  <a:pt x="5805" y="8430"/>
                  <a:pt x="5805" y="8467"/>
                </a:cubicBezTo>
                <a:lnTo>
                  <a:pt x="5805" y="8504"/>
                </a:lnTo>
                <a:lnTo>
                  <a:pt x="5546" y="8837"/>
                </a:lnTo>
                <a:cubicBezTo>
                  <a:pt x="5509" y="8874"/>
                  <a:pt x="5435" y="8985"/>
                  <a:pt x="5435" y="9059"/>
                </a:cubicBezTo>
                <a:lnTo>
                  <a:pt x="5435" y="9170"/>
                </a:lnTo>
                <a:cubicBezTo>
                  <a:pt x="5509" y="9244"/>
                  <a:pt x="5546" y="9354"/>
                  <a:pt x="5620" y="9354"/>
                </a:cubicBezTo>
                <a:lnTo>
                  <a:pt x="5694" y="9354"/>
                </a:lnTo>
                <a:lnTo>
                  <a:pt x="6064" y="9428"/>
                </a:lnTo>
                <a:cubicBezTo>
                  <a:pt x="6064" y="9428"/>
                  <a:pt x="6101" y="9428"/>
                  <a:pt x="6248" y="9465"/>
                </a:cubicBezTo>
                <a:lnTo>
                  <a:pt x="6655" y="9465"/>
                </a:lnTo>
                <a:cubicBezTo>
                  <a:pt x="6692" y="9465"/>
                  <a:pt x="6729" y="9465"/>
                  <a:pt x="6803" y="9428"/>
                </a:cubicBezTo>
                <a:lnTo>
                  <a:pt x="6840" y="9428"/>
                </a:lnTo>
                <a:cubicBezTo>
                  <a:pt x="6914" y="9391"/>
                  <a:pt x="7062" y="9354"/>
                  <a:pt x="7247" y="9318"/>
                </a:cubicBezTo>
                <a:cubicBezTo>
                  <a:pt x="7284" y="9650"/>
                  <a:pt x="7358" y="10094"/>
                  <a:pt x="7432" y="10501"/>
                </a:cubicBezTo>
                <a:cubicBezTo>
                  <a:pt x="7616" y="11647"/>
                  <a:pt x="7838" y="12941"/>
                  <a:pt x="8171" y="14198"/>
                </a:cubicBezTo>
                <a:cubicBezTo>
                  <a:pt x="8282" y="14604"/>
                  <a:pt x="8393" y="15011"/>
                  <a:pt x="8541" y="15455"/>
                </a:cubicBezTo>
                <a:cubicBezTo>
                  <a:pt x="8097" y="14974"/>
                  <a:pt x="7653" y="14530"/>
                  <a:pt x="7210" y="14050"/>
                </a:cubicBezTo>
                <a:lnTo>
                  <a:pt x="6988" y="13828"/>
                </a:lnTo>
                <a:cubicBezTo>
                  <a:pt x="6877" y="13717"/>
                  <a:pt x="6840" y="13643"/>
                  <a:pt x="6729" y="13606"/>
                </a:cubicBezTo>
                <a:cubicBezTo>
                  <a:pt x="6433" y="13273"/>
                  <a:pt x="6138" y="13015"/>
                  <a:pt x="5879" y="12682"/>
                </a:cubicBezTo>
                <a:cubicBezTo>
                  <a:pt x="5546" y="12312"/>
                  <a:pt x="5213" y="11942"/>
                  <a:pt x="4881" y="11610"/>
                </a:cubicBezTo>
                <a:cubicBezTo>
                  <a:pt x="4215" y="10796"/>
                  <a:pt x="3661" y="10020"/>
                  <a:pt x="3217" y="9318"/>
                </a:cubicBezTo>
                <a:cubicBezTo>
                  <a:pt x="3180" y="9244"/>
                  <a:pt x="3180" y="9207"/>
                  <a:pt x="3143" y="9170"/>
                </a:cubicBezTo>
                <a:cubicBezTo>
                  <a:pt x="2625" y="8245"/>
                  <a:pt x="2367" y="7395"/>
                  <a:pt x="2293" y="6656"/>
                </a:cubicBezTo>
                <a:cubicBezTo>
                  <a:pt x="2293" y="6064"/>
                  <a:pt x="2367" y="5547"/>
                  <a:pt x="2477" y="5140"/>
                </a:cubicBezTo>
                <a:cubicBezTo>
                  <a:pt x="2588" y="4881"/>
                  <a:pt x="2662" y="4622"/>
                  <a:pt x="2810" y="4474"/>
                </a:cubicBezTo>
                <a:cubicBezTo>
                  <a:pt x="2831" y="4481"/>
                  <a:pt x="2850" y="4484"/>
                  <a:pt x="2866" y="4484"/>
                </a:cubicBezTo>
                <a:cubicBezTo>
                  <a:pt x="2935" y="4484"/>
                  <a:pt x="2965" y="4430"/>
                  <a:pt x="2995" y="4400"/>
                </a:cubicBezTo>
                <a:cubicBezTo>
                  <a:pt x="3143" y="4253"/>
                  <a:pt x="3328" y="4179"/>
                  <a:pt x="3476" y="4142"/>
                </a:cubicBezTo>
                <a:cubicBezTo>
                  <a:pt x="3587" y="4068"/>
                  <a:pt x="3697" y="4068"/>
                  <a:pt x="3882" y="4068"/>
                </a:cubicBezTo>
                <a:close/>
                <a:moveTo>
                  <a:pt x="26989" y="2367"/>
                </a:moveTo>
                <a:lnTo>
                  <a:pt x="26989" y="2367"/>
                </a:lnTo>
                <a:cubicBezTo>
                  <a:pt x="26990" y="2367"/>
                  <a:pt x="27027" y="2367"/>
                  <a:pt x="27174" y="2441"/>
                </a:cubicBezTo>
                <a:cubicBezTo>
                  <a:pt x="27248" y="2552"/>
                  <a:pt x="27396" y="2700"/>
                  <a:pt x="27507" y="2922"/>
                </a:cubicBezTo>
                <a:cubicBezTo>
                  <a:pt x="27581" y="3143"/>
                  <a:pt x="27691" y="3439"/>
                  <a:pt x="27765" y="3735"/>
                </a:cubicBezTo>
                <a:cubicBezTo>
                  <a:pt x="27876" y="4068"/>
                  <a:pt x="27913" y="4437"/>
                  <a:pt x="27913" y="4881"/>
                </a:cubicBezTo>
                <a:lnTo>
                  <a:pt x="27913" y="5510"/>
                </a:lnTo>
                <a:lnTo>
                  <a:pt x="27913" y="6212"/>
                </a:lnTo>
                <a:cubicBezTo>
                  <a:pt x="27913" y="6434"/>
                  <a:pt x="27876" y="6656"/>
                  <a:pt x="27876" y="6951"/>
                </a:cubicBezTo>
                <a:cubicBezTo>
                  <a:pt x="27802" y="7173"/>
                  <a:pt x="27802" y="7469"/>
                  <a:pt x="27765" y="7691"/>
                </a:cubicBezTo>
                <a:cubicBezTo>
                  <a:pt x="27691" y="8689"/>
                  <a:pt x="27544" y="9798"/>
                  <a:pt x="27396" y="10870"/>
                </a:cubicBezTo>
                <a:cubicBezTo>
                  <a:pt x="27248" y="11979"/>
                  <a:pt x="27026" y="13052"/>
                  <a:pt x="26804" y="14050"/>
                </a:cubicBezTo>
                <a:cubicBezTo>
                  <a:pt x="26582" y="15048"/>
                  <a:pt x="26250" y="15972"/>
                  <a:pt x="25917" y="16712"/>
                </a:cubicBezTo>
                <a:cubicBezTo>
                  <a:pt x="25584" y="17451"/>
                  <a:pt x="25214" y="18043"/>
                  <a:pt x="24956" y="18449"/>
                </a:cubicBezTo>
                <a:cubicBezTo>
                  <a:pt x="25214" y="18043"/>
                  <a:pt x="25547" y="17451"/>
                  <a:pt x="25843" y="16712"/>
                </a:cubicBezTo>
                <a:cubicBezTo>
                  <a:pt x="26139" y="15972"/>
                  <a:pt x="26398" y="15048"/>
                  <a:pt x="26619" y="14013"/>
                </a:cubicBezTo>
                <a:cubicBezTo>
                  <a:pt x="26841" y="13015"/>
                  <a:pt x="27026" y="11942"/>
                  <a:pt x="27174" y="10870"/>
                </a:cubicBezTo>
                <a:cubicBezTo>
                  <a:pt x="27322" y="9798"/>
                  <a:pt x="27433" y="8689"/>
                  <a:pt x="27544" y="7691"/>
                </a:cubicBezTo>
                <a:cubicBezTo>
                  <a:pt x="27581" y="7173"/>
                  <a:pt x="27618" y="6656"/>
                  <a:pt x="27691" y="6212"/>
                </a:cubicBezTo>
                <a:cubicBezTo>
                  <a:pt x="27691" y="5990"/>
                  <a:pt x="27728" y="5731"/>
                  <a:pt x="27728" y="5510"/>
                </a:cubicBezTo>
                <a:lnTo>
                  <a:pt x="27728" y="4881"/>
                </a:lnTo>
                <a:cubicBezTo>
                  <a:pt x="27728" y="4437"/>
                  <a:pt x="27691" y="4068"/>
                  <a:pt x="27618" y="3735"/>
                </a:cubicBezTo>
                <a:cubicBezTo>
                  <a:pt x="27581" y="3439"/>
                  <a:pt x="27507" y="3143"/>
                  <a:pt x="27396" y="2922"/>
                </a:cubicBezTo>
                <a:cubicBezTo>
                  <a:pt x="27322" y="2700"/>
                  <a:pt x="27211" y="2552"/>
                  <a:pt x="27137" y="2441"/>
                </a:cubicBezTo>
                <a:cubicBezTo>
                  <a:pt x="27027" y="2367"/>
                  <a:pt x="26990" y="2367"/>
                  <a:pt x="26989" y="2367"/>
                </a:cubicBezTo>
                <a:close/>
                <a:moveTo>
                  <a:pt x="18190" y="1221"/>
                </a:moveTo>
                <a:cubicBezTo>
                  <a:pt x="18671" y="1221"/>
                  <a:pt x="19114" y="1258"/>
                  <a:pt x="19595" y="1258"/>
                </a:cubicBezTo>
                <a:cubicBezTo>
                  <a:pt x="20519" y="1295"/>
                  <a:pt x="21333" y="1406"/>
                  <a:pt x="22035" y="1443"/>
                </a:cubicBezTo>
                <a:cubicBezTo>
                  <a:pt x="22774" y="1554"/>
                  <a:pt x="23329" y="1591"/>
                  <a:pt x="23736" y="1665"/>
                </a:cubicBezTo>
                <a:cubicBezTo>
                  <a:pt x="24179" y="1739"/>
                  <a:pt x="24401" y="1776"/>
                  <a:pt x="24401" y="1776"/>
                </a:cubicBezTo>
                <a:lnTo>
                  <a:pt x="23736" y="1776"/>
                </a:lnTo>
                <a:cubicBezTo>
                  <a:pt x="23329" y="1776"/>
                  <a:pt x="22737" y="1776"/>
                  <a:pt x="21998" y="1739"/>
                </a:cubicBezTo>
                <a:cubicBezTo>
                  <a:pt x="21259" y="1739"/>
                  <a:pt x="20408" y="1665"/>
                  <a:pt x="19558" y="1665"/>
                </a:cubicBezTo>
                <a:lnTo>
                  <a:pt x="16452" y="1665"/>
                </a:lnTo>
                <a:cubicBezTo>
                  <a:pt x="11905" y="6212"/>
                  <a:pt x="13532" y="20446"/>
                  <a:pt x="13532" y="20446"/>
                </a:cubicBezTo>
                <a:cubicBezTo>
                  <a:pt x="11498" y="8097"/>
                  <a:pt x="14382" y="2848"/>
                  <a:pt x="15158" y="1739"/>
                </a:cubicBezTo>
                <a:lnTo>
                  <a:pt x="14197" y="1739"/>
                </a:lnTo>
                <a:cubicBezTo>
                  <a:pt x="13458" y="2848"/>
                  <a:pt x="10722" y="7876"/>
                  <a:pt x="12755" y="19595"/>
                </a:cubicBezTo>
                <a:cubicBezTo>
                  <a:pt x="12755" y="19595"/>
                  <a:pt x="11683" y="18967"/>
                  <a:pt x="10722" y="17673"/>
                </a:cubicBezTo>
                <a:cubicBezTo>
                  <a:pt x="10722" y="17673"/>
                  <a:pt x="7986" y="13495"/>
                  <a:pt x="8356" y="4216"/>
                </a:cubicBezTo>
                <a:cubicBezTo>
                  <a:pt x="8392" y="3527"/>
                  <a:pt x="8748" y="2910"/>
                  <a:pt x="9284" y="2572"/>
                </a:cubicBezTo>
                <a:lnTo>
                  <a:pt x="9284" y="2572"/>
                </a:lnTo>
                <a:cubicBezTo>
                  <a:pt x="9280" y="2581"/>
                  <a:pt x="9280" y="2589"/>
                  <a:pt x="9280" y="2589"/>
                </a:cubicBezTo>
                <a:cubicBezTo>
                  <a:pt x="9280" y="2589"/>
                  <a:pt x="9317" y="2552"/>
                  <a:pt x="9428" y="2515"/>
                </a:cubicBezTo>
                <a:cubicBezTo>
                  <a:pt x="9502" y="2478"/>
                  <a:pt x="9650" y="2367"/>
                  <a:pt x="9835" y="2293"/>
                </a:cubicBezTo>
                <a:cubicBezTo>
                  <a:pt x="10204" y="2108"/>
                  <a:pt x="10796" y="1849"/>
                  <a:pt x="11498" y="1665"/>
                </a:cubicBezTo>
                <a:cubicBezTo>
                  <a:pt x="11868" y="1591"/>
                  <a:pt x="12238" y="1480"/>
                  <a:pt x="12644" y="1443"/>
                </a:cubicBezTo>
                <a:cubicBezTo>
                  <a:pt x="13088" y="1406"/>
                  <a:pt x="13495" y="1369"/>
                  <a:pt x="13938" y="1295"/>
                </a:cubicBezTo>
                <a:cubicBezTo>
                  <a:pt x="14419" y="1258"/>
                  <a:pt x="14863" y="1258"/>
                  <a:pt x="15343" y="1258"/>
                </a:cubicBezTo>
                <a:cubicBezTo>
                  <a:pt x="15787" y="1258"/>
                  <a:pt x="16304" y="1258"/>
                  <a:pt x="16785" y="1221"/>
                </a:cubicBezTo>
                <a:close/>
                <a:moveTo>
                  <a:pt x="23144" y="2774"/>
                </a:moveTo>
                <a:cubicBezTo>
                  <a:pt x="23144" y="2774"/>
                  <a:pt x="23181" y="3106"/>
                  <a:pt x="23255" y="3624"/>
                </a:cubicBezTo>
                <a:cubicBezTo>
                  <a:pt x="23292" y="3883"/>
                  <a:pt x="23292" y="4216"/>
                  <a:pt x="23329" y="4585"/>
                </a:cubicBezTo>
                <a:cubicBezTo>
                  <a:pt x="23366" y="4955"/>
                  <a:pt x="23366" y="5362"/>
                  <a:pt x="23366" y="5879"/>
                </a:cubicBezTo>
                <a:cubicBezTo>
                  <a:pt x="23366" y="6323"/>
                  <a:pt x="23440" y="6840"/>
                  <a:pt x="23440" y="7395"/>
                </a:cubicBezTo>
                <a:cubicBezTo>
                  <a:pt x="23440" y="7950"/>
                  <a:pt x="23440" y="8504"/>
                  <a:pt x="23366" y="9059"/>
                </a:cubicBezTo>
                <a:cubicBezTo>
                  <a:pt x="23329" y="9650"/>
                  <a:pt x="23329" y="10279"/>
                  <a:pt x="23292" y="10870"/>
                </a:cubicBezTo>
                <a:cubicBezTo>
                  <a:pt x="23255" y="11462"/>
                  <a:pt x="23181" y="12127"/>
                  <a:pt x="23107" y="12719"/>
                </a:cubicBezTo>
                <a:cubicBezTo>
                  <a:pt x="22996" y="13310"/>
                  <a:pt x="22922" y="13976"/>
                  <a:pt x="22774" y="14567"/>
                </a:cubicBezTo>
                <a:cubicBezTo>
                  <a:pt x="22737" y="14900"/>
                  <a:pt x="22626" y="15159"/>
                  <a:pt x="22590" y="15455"/>
                </a:cubicBezTo>
                <a:cubicBezTo>
                  <a:pt x="22516" y="15676"/>
                  <a:pt x="22405" y="16009"/>
                  <a:pt x="22368" y="16268"/>
                </a:cubicBezTo>
                <a:cubicBezTo>
                  <a:pt x="22220" y="16823"/>
                  <a:pt x="22035" y="17377"/>
                  <a:pt x="21887" y="17895"/>
                </a:cubicBezTo>
                <a:cubicBezTo>
                  <a:pt x="21702" y="18412"/>
                  <a:pt x="21591" y="18930"/>
                  <a:pt x="21406" y="19337"/>
                </a:cubicBezTo>
                <a:cubicBezTo>
                  <a:pt x="21296" y="19558"/>
                  <a:pt x="21222" y="19743"/>
                  <a:pt x="21111" y="19928"/>
                </a:cubicBezTo>
                <a:lnTo>
                  <a:pt x="20852" y="20483"/>
                </a:lnTo>
                <a:cubicBezTo>
                  <a:pt x="20667" y="20815"/>
                  <a:pt x="20519" y="21148"/>
                  <a:pt x="20334" y="21370"/>
                </a:cubicBezTo>
                <a:cubicBezTo>
                  <a:pt x="20186" y="21592"/>
                  <a:pt x="20039" y="21777"/>
                  <a:pt x="19965" y="21888"/>
                </a:cubicBezTo>
                <a:cubicBezTo>
                  <a:pt x="19854" y="21998"/>
                  <a:pt x="19817" y="22072"/>
                  <a:pt x="19817" y="22072"/>
                </a:cubicBezTo>
                <a:cubicBezTo>
                  <a:pt x="19817" y="22072"/>
                  <a:pt x="19965" y="21777"/>
                  <a:pt x="20149" y="21259"/>
                </a:cubicBezTo>
                <a:lnTo>
                  <a:pt x="20297" y="20852"/>
                </a:lnTo>
                <a:cubicBezTo>
                  <a:pt x="20334" y="20705"/>
                  <a:pt x="20371" y="20520"/>
                  <a:pt x="20482" y="20335"/>
                </a:cubicBezTo>
                <a:cubicBezTo>
                  <a:pt x="20519" y="20150"/>
                  <a:pt x="20556" y="19965"/>
                  <a:pt x="20667" y="19780"/>
                </a:cubicBezTo>
                <a:cubicBezTo>
                  <a:pt x="20704" y="19595"/>
                  <a:pt x="20741" y="19374"/>
                  <a:pt x="20852" y="19152"/>
                </a:cubicBezTo>
                <a:cubicBezTo>
                  <a:pt x="20889" y="18893"/>
                  <a:pt x="20926" y="18671"/>
                  <a:pt x="21037" y="18449"/>
                </a:cubicBezTo>
                <a:cubicBezTo>
                  <a:pt x="21074" y="18227"/>
                  <a:pt x="21148" y="17932"/>
                  <a:pt x="21222" y="17710"/>
                </a:cubicBezTo>
                <a:cubicBezTo>
                  <a:pt x="21296" y="17192"/>
                  <a:pt x="21443" y="16638"/>
                  <a:pt x="21517" y="16083"/>
                </a:cubicBezTo>
                <a:cubicBezTo>
                  <a:pt x="21591" y="15824"/>
                  <a:pt x="21628" y="15529"/>
                  <a:pt x="21665" y="15196"/>
                </a:cubicBezTo>
                <a:cubicBezTo>
                  <a:pt x="21702" y="14937"/>
                  <a:pt x="21776" y="14604"/>
                  <a:pt x="21813" y="14346"/>
                </a:cubicBezTo>
                <a:lnTo>
                  <a:pt x="22072" y="12534"/>
                </a:lnTo>
                <a:cubicBezTo>
                  <a:pt x="22183" y="11942"/>
                  <a:pt x="22220" y="11314"/>
                  <a:pt x="22331" y="10722"/>
                </a:cubicBezTo>
                <a:cubicBezTo>
                  <a:pt x="22368" y="10464"/>
                  <a:pt x="22405" y="10131"/>
                  <a:pt x="22405" y="9835"/>
                </a:cubicBezTo>
                <a:cubicBezTo>
                  <a:pt x="22442" y="9576"/>
                  <a:pt x="22442" y="9244"/>
                  <a:pt x="22516" y="8985"/>
                </a:cubicBezTo>
                <a:cubicBezTo>
                  <a:pt x="22553" y="8430"/>
                  <a:pt x="22626" y="7876"/>
                  <a:pt x="22700" y="7321"/>
                </a:cubicBezTo>
                <a:cubicBezTo>
                  <a:pt x="22737" y="6804"/>
                  <a:pt x="22774" y="6286"/>
                  <a:pt x="22811" y="5842"/>
                </a:cubicBezTo>
                <a:cubicBezTo>
                  <a:pt x="22885" y="5362"/>
                  <a:pt x="22922" y="4955"/>
                  <a:pt x="22959" y="4585"/>
                </a:cubicBezTo>
                <a:cubicBezTo>
                  <a:pt x="22996" y="4216"/>
                  <a:pt x="23070" y="3883"/>
                  <a:pt x="23070" y="3624"/>
                </a:cubicBezTo>
                <a:cubicBezTo>
                  <a:pt x="23107" y="3069"/>
                  <a:pt x="23144" y="2774"/>
                  <a:pt x="23144" y="2774"/>
                </a:cubicBezTo>
                <a:close/>
                <a:moveTo>
                  <a:pt x="17931" y="23736"/>
                </a:moveTo>
                <a:cubicBezTo>
                  <a:pt x="18190" y="23736"/>
                  <a:pt x="18486" y="23773"/>
                  <a:pt x="18708" y="23773"/>
                </a:cubicBezTo>
                <a:cubicBezTo>
                  <a:pt x="19040" y="23810"/>
                  <a:pt x="19225" y="23847"/>
                  <a:pt x="19225" y="23847"/>
                </a:cubicBezTo>
                <a:cubicBezTo>
                  <a:pt x="19225" y="23847"/>
                  <a:pt x="19040" y="23884"/>
                  <a:pt x="18708" y="23958"/>
                </a:cubicBezTo>
                <a:cubicBezTo>
                  <a:pt x="18560" y="23958"/>
                  <a:pt x="18375" y="23995"/>
                  <a:pt x="18190" y="23995"/>
                </a:cubicBezTo>
                <a:lnTo>
                  <a:pt x="17266" y="23995"/>
                </a:lnTo>
                <a:cubicBezTo>
                  <a:pt x="17266" y="24328"/>
                  <a:pt x="17340" y="25363"/>
                  <a:pt x="16822" y="26361"/>
                </a:cubicBezTo>
                <a:cubicBezTo>
                  <a:pt x="16600" y="26768"/>
                  <a:pt x="16489" y="27174"/>
                  <a:pt x="16452" y="27581"/>
                </a:cubicBezTo>
                <a:cubicBezTo>
                  <a:pt x="16637" y="27729"/>
                  <a:pt x="17525" y="27840"/>
                  <a:pt x="17931" y="27877"/>
                </a:cubicBezTo>
                <a:cubicBezTo>
                  <a:pt x="16637" y="27951"/>
                  <a:pt x="16489" y="28579"/>
                  <a:pt x="16489" y="28764"/>
                </a:cubicBezTo>
                <a:cubicBezTo>
                  <a:pt x="16526" y="29245"/>
                  <a:pt x="16674" y="29873"/>
                  <a:pt x="16785" y="30539"/>
                </a:cubicBezTo>
                <a:cubicBezTo>
                  <a:pt x="17081" y="32498"/>
                  <a:pt x="16231" y="32868"/>
                  <a:pt x="16231" y="32868"/>
                </a:cubicBezTo>
                <a:cubicBezTo>
                  <a:pt x="16231" y="32868"/>
                  <a:pt x="16674" y="31537"/>
                  <a:pt x="16268" y="29725"/>
                </a:cubicBezTo>
                <a:cubicBezTo>
                  <a:pt x="15824" y="27914"/>
                  <a:pt x="16157" y="26583"/>
                  <a:pt x="16452" y="25769"/>
                </a:cubicBezTo>
                <a:cubicBezTo>
                  <a:pt x="16896" y="24402"/>
                  <a:pt x="15935" y="23736"/>
                  <a:pt x="15935" y="23736"/>
                </a:cubicBezTo>
                <a:close/>
                <a:moveTo>
                  <a:pt x="19410" y="25696"/>
                </a:moveTo>
                <a:lnTo>
                  <a:pt x="19410" y="25696"/>
                </a:lnTo>
                <a:cubicBezTo>
                  <a:pt x="19410" y="25696"/>
                  <a:pt x="19447" y="25807"/>
                  <a:pt x="19484" y="26028"/>
                </a:cubicBezTo>
                <a:cubicBezTo>
                  <a:pt x="19632" y="26176"/>
                  <a:pt x="19669" y="26435"/>
                  <a:pt x="19743" y="26805"/>
                </a:cubicBezTo>
                <a:cubicBezTo>
                  <a:pt x="19780" y="27174"/>
                  <a:pt x="19817" y="27618"/>
                  <a:pt x="19817" y="28062"/>
                </a:cubicBezTo>
                <a:cubicBezTo>
                  <a:pt x="19817" y="28542"/>
                  <a:pt x="19780" y="28986"/>
                  <a:pt x="19743" y="29467"/>
                </a:cubicBezTo>
                <a:cubicBezTo>
                  <a:pt x="19669" y="29910"/>
                  <a:pt x="19595" y="30391"/>
                  <a:pt x="19521" y="30834"/>
                </a:cubicBezTo>
                <a:cubicBezTo>
                  <a:pt x="19521" y="31056"/>
                  <a:pt x="19484" y="31241"/>
                  <a:pt x="19484" y="31500"/>
                </a:cubicBezTo>
                <a:lnTo>
                  <a:pt x="19484" y="32055"/>
                </a:lnTo>
                <a:cubicBezTo>
                  <a:pt x="19521" y="32424"/>
                  <a:pt x="19595" y="32683"/>
                  <a:pt x="19669" y="32868"/>
                </a:cubicBezTo>
                <a:cubicBezTo>
                  <a:pt x="19743" y="33053"/>
                  <a:pt x="19780" y="33201"/>
                  <a:pt x="19780" y="33201"/>
                </a:cubicBezTo>
                <a:lnTo>
                  <a:pt x="19632" y="32905"/>
                </a:lnTo>
                <a:cubicBezTo>
                  <a:pt x="19558" y="32720"/>
                  <a:pt x="19447" y="32461"/>
                  <a:pt x="19373" y="32091"/>
                </a:cubicBezTo>
                <a:cubicBezTo>
                  <a:pt x="19299" y="31722"/>
                  <a:pt x="19262" y="31315"/>
                  <a:pt x="19299" y="30834"/>
                </a:cubicBezTo>
                <a:cubicBezTo>
                  <a:pt x="19299" y="30391"/>
                  <a:pt x="19410" y="29910"/>
                  <a:pt x="19447" y="29467"/>
                </a:cubicBezTo>
                <a:cubicBezTo>
                  <a:pt x="19484" y="29208"/>
                  <a:pt x="19484" y="28986"/>
                  <a:pt x="19558" y="28764"/>
                </a:cubicBezTo>
                <a:cubicBezTo>
                  <a:pt x="19558" y="28542"/>
                  <a:pt x="19595" y="28284"/>
                  <a:pt x="19595" y="28062"/>
                </a:cubicBezTo>
                <a:lnTo>
                  <a:pt x="19595" y="27729"/>
                </a:lnTo>
                <a:lnTo>
                  <a:pt x="19595" y="27433"/>
                </a:lnTo>
                <a:cubicBezTo>
                  <a:pt x="19595" y="27248"/>
                  <a:pt x="19595" y="26990"/>
                  <a:pt x="19558" y="26879"/>
                </a:cubicBezTo>
                <a:cubicBezTo>
                  <a:pt x="19484" y="26509"/>
                  <a:pt x="19484" y="26213"/>
                  <a:pt x="19447" y="26028"/>
                </a:cubicBezTo>
                <a:cubicBezTo>
                  <a:pt x="19410" y="25843"/>
                  <a:pt x="19410" y="25696"/>
                  <a:pt x="19410" y="25696"/>
                </a:cubicBezTo>
                <a:close/>
                <a:moveTo>
                  <a:pt x="16637" y="33201"/>
                </a:moveTo>
                <a:cubicBezTo>
                  <a:pt x="16896" y="33201"/>
                  <a:pt x="17303" y="33201"/>
                  <a:pt x="17672" y="33238"/>
                </a:cubicBezTo>
                <a:lnTo>
                  <a:pt x="17931" y="33238"/>
                </a:lnTo>
                <a:cubicBezTo>
                  <a:pt x="18190" y="33238"/>
                  <a:pt x="18523" y="33275"/>
                  <a:pt x="18708" y="33275"/>
                </a:cubicBezTo>
                <a:cubicBezTo>
                  <a:pt x="18966" y="33275"/>
                  <a:pt x="19151" y="33312"/>
                  <a:pt x="19151" y="33312"/>
                </a:cubicBezTo>
                <a:cubicBezTo>
                  <a:pt x="19151" y="33312"/>
                  <a:pt x="18966" y="33385"/>
                  <a:pt x="18708" y="33385"/>
                </a:cubicBezTo>
                <a:lnTo>
                  <a:pt x="17635" y="33385"/>
                </a:lnTo>
                <a:cubicBezTo>
                  <a:pt x="17266" y="33385"/>
                  <a:pt x="16859" y="33312"/>
                  <a:pt x="16600" y="33275"/>
                </a:cubicBezTo>
                <a:cubicBezTo>
                  <a:pt x="16452" y="33275"/>
                  <a:pt x="16341" y="33275"/>
                  <a:pt x="16268" y="33201"/>
                </a:cubicBezTo>
                <a:close/>
                <a:moveTo>
                  <a:pt x="15750" y="33792"/>
                </a:moveTo>
                <a:cubicBezTo>
                  <a:pt x="15750" y="33792"/>
                  <a:pt x="15787" y="33792"/>
                  <a:pt x="15861" y="33829"/>
                </a:cubicBezTo>
                <a:cubicBezTo>
                  <a:pt x="15898" y="33811"/>
                  <a:pt x="15944" y="33801"/>
                  <a:pt x="15995" y="33801"/>
                </a:cubicBezTo>
                <a:cubicBezTo>
                  <a:pt x="16046" y="33801"/>
                  <a:pt x="16101" y="33811"/>
                  <a:pt x="16157" y="33829"/>
                </a:cubicBezTo>
                <a:cubicBezTo>
                  <a:pt x="16378" y="33829"/>
                  <a:pt x="16711" y="33903"/>
                  <a:pt x="17044" y="33903"/>
                </a:cubicBezTo>
                <a:cubicBezTo>
                  <a:pt x="17377" y="33903"/>
                  <a:pt x="17635" y="33940"/>
                  <a:pt x="17931" y="33977"/>
                </a:cubicBezTo>
                <a:lnTo>
                  <a:pt x="17968" y="33977"/>
                </a:lnTo>
                <a:cubicBezTo>
                  <a:pt x="18190" y="34014"/>
                  <a:pt x="18375" y="34051"/>
                  <a:pt x="18375" y="34051"/>
                </a:cubicBezTo>
                <a:cubicBezTo>
                  <a:pt x="18375" y="34051"/>
                  <a:pt x="18190" y="34125"/>
                  <a:pt x="17968" y="34162"/>
                </a:cubicBezTo>
                <a:lnTo>
                  <a:pt x="17931" y="34162"/>
                </a:lnTo>
                <a:cubicBezTo>
                  <a:pt x="17820" y="34180"/>
                  <a:pt x="17682" y="34190"/>
                  <a:pt x="17529" y="34190"/>
                </a:cubicBezTo>
                <a:cubicBezTo>
                  <a:pt x="17377" y="34190"/>
                  <a:pt x="17210" y="34180"/>
                  <a:pt x="17044" y="34162"/>
                </a:cubicBezTo>
                <a:cubicBezTo>
                  <a:pt x="16711" y="34162"/>
                  <a:pt x="16378" y="34051"/>
                  <a:pt x="16120" y="34014"/>
                </a:cubicBezTo>
                <a:cubicBezTo>
                  <a:pt x="15972" y="33977"/>
                  <a:pt x="15898" y="33940"/>
                  <a:pt x="15861" y="33866"/>
                </a:cubicBezTo>
                <a:lnTo>
                  <a:pt x="15750" y="33792"/>
                </a:lnTo>
                <a:close/>
                <a:moveTo>
                  <a:pt x="15676" y="33940"/>
                </a:moveTo>
                <a:cubicBezTo>
                  <a:pt x="15935" y="34088"/>
                  <a:pt x="16120" y="34125"/>
                  <a:pt x="16120" y="34125"/>
                </a:cubicBezTo>
                <a:cubicBezTo>
                  <a:pt x="15318" y="34854"/>
                  <a:pt x="15378" y="36122"/>
                  <a:pt x="14175" y="36122"/>
                </a:cubicBezTo>
                <a:cubicBezTo>
                  <a:pt x="14158" y="36122"/>
                  <a:pt x="14141" y="36122"/>
                  <a:pt x="14123" y="36121"/>
                </a:cubicBezTo>
                <a:cubicBezTo>
                  <a:pt x="12903" y="36047"/>
                  <a:pt x="12607" y="35567"/>
                  <a:pt x="12607" y="35567"/>
                </a:cubicBezTo>
                <a:cubicBezTo>
                  <a:pt x="12607" y="35567"/>
                  <a:pt x="12792" y="35123"/>
                  <a:pt x="13717" y="34864"/>
                </a:cubicBezTo>
                <a:cubicBezTo>
                  <a:pt x="14641" y="34569"/>
                  <a:pt x="15676" y="33940"/>
                  <a:pt x="15676" y="33940"/>
                </a:cubicBezTo>
                <a:close/>
                <a:moveTo>
                  <a:pt x="20926" y="34384"/>
                </a:moveTo>
                <a:cubicBezTo>
                  <a:pt x="20926" y="34384"/>
                  <a:pt x="21148" y="34421"/>
                  <a:pt x="21443" y="34569"/>
                </a:cubicBezTo>
                <a:cubicBezTo>
                  <a:pt x="21776" y="34679"/>
                  <a:pt x="22183" y="34864"/>
                  <a:pt x="22553" y="34975"/>
                </a:cubicBezTo>
                <a:cubicBezTo>
                  <a:pt x="22626" y="35049"/>
                  <a:pt x="22737" y="35086"/>
                  <a:pt x="22885" y="35123"/>
                </a:cubicBezTo>
                <a:cubicBezTo>
                  <a:pt x="22959" y="35160"/>
                  <a:pt x="23070" y="35234"/>
                  <a:pt x="23144" y="35308"/>
                </a:cubicBezTo>
                <a:cubicBezTo>
                  <a:pt x="23329" y="35456"/>
                  <a:pt x="23440" y="35641"/>
                  <a:pt x="23477" y="35789"/>
                </a:cubicBezTo>
                <a:lnTo>
                  <a:pt x="23477" y="36158"/>
                </a:lnTo>
                <a:cubicBezTo>
                  <a:pt x="23440" y="36047"/>
                  <a:pt x="23440" y="35936"/>
                  <a:pt x="23366" y="35789"/>
                </a:cubicBezTo>
                <a:cubicBezTo>
                  <a:pt x="23329" y="35678"/>
                  <a:pt x="23292" y="35641"/>
                  <a:pt x="23255" y="35530"/>
                </a:cubicBezTo>
                <a:cubicBezTo>
                  <a:pt x="23181" y="35456"/>
                  <a:pt x="23107" y="35419"/>
                  <a:pt x="23070" y="35345"/>
                </a:cubicBezTo>
                <a:cubicBezTo>
                  <a:pt x="22959" y="35308"/>
                  <a:pt x="22885" y="35271"/>
                  <a:pt x="22811" y="35234"/>
                </a:cubicBezTo>
                <a:lnTo>
                  <a:pt x="22553" y="35086"/>
                </a:lnTo>
                <a:cubicBezTo>
                  <a:pt x="22146" y="34938"/>
                  <a:pt x="21776" y="34753"/>
                  <a:pt x="21443" y="34605"/>
                </a:cubicBezTo>
                <a:cubicBezTo>
                  <a:pt x="21148" y="34495"/>
                  <a:pt x="20926" y="34384"/>
                  <a:pt x="20926" y="34384"/>
                </a:cubicBezTo>
                <a:close/>
                <a:moveTo>
                  <a:pt x="16822" y="34236"/>
                </a:moveTo>
                <a:cubicBezTo>
                  <a:pt x="16822" y="34273"/>
                  <a:pt x="17044" y="34310"/>
                  <a:pt x="17229" y="34310"/>
                </a:cubicBezTo>
                <a:cubicBezTo>
                  <a:pt x="17229" y="34310"/>
                  <a:pt x="16489" y="34901"/>
                  <a:pt x="15935" y="36232"/>
                </a:cubicBezTo>
                <a:cubicBezTo>
                  <a:pt x="15935" y="36232"/>
                  <a:pt x="16341" y="34569"/>
                  <a:pt x="16822" y="34236"/>
                </a:cubicBezTo>
                <a:close/>
                <a:moveTo>
                  <a:pt x="23477" y="36158"/>
                </a:moveTo>
                <a:cubicBezTo>
                  <a:pt x="23477" y="36232"/>
                  <a:pt x="23440" y="36306"/>
                  <a:pt x="23440" y="36306"/>
                </a:cubicBezTo>
                <a:lnTo>
                  <a:pt x="23440" y="36232"/>
                </a:lnTo>
                <a:cubicBezTo>
                  <a:pt x="23440" y="36195"/>
                  <a:pt x="23440" y="36195"/>
                  <a:pt x="23477" y="36158"/>
                </a:cubicBezTo>
                <a:close/>
                <a:moveTo>
                  <a:pt x="12460" y="35678"/>
                </a:moveTo>
                <a:cubicBezTo>
                  <a:pt x="12460" y="35678"/>
                  <a:pt x="12460" y="35752"/>
                  <a:pt x="12497" y="35789"/>
                </a:cubicBezTo>
                <a:cubicBezTo>
                  <a:pt x="12533" y="35826"/>
                  <a:pt x="12570" y="35863"/>
                  <a:pt x="12644" y="35936"/>
                </a:cubicBezTo>
                <a:cubicBezTo>
                  <a:pt x="12681" y="35936"/>
                  <a:pt x="12755" y="35973"/>
                  <a:pt x="12792" y="36010"/>
                </a:cubicBezTo>
                <a:cubicBezTo>
                  <a:pt x="12829" y="36010"/>
                  <a:pt x="12903" y="36047"/>
                  <a:pt x="12977" y="36047"/>
                </a:cubicBezTo>
                <a:cubicBezTo>
                  <a:pt x="13014" y="36084"/>
                  <a:pt x="13125" y="36084"/>
                  <a:pt x="13162" y="36084"/>
                </a:cubicBezTo>
                <a:cubicBezTo>
                  <a:pt x="13273" y="36084"/>
                  <a:pt x="13310" y="36158"/>
                  <a:pt x="13384" y="36158"/>
                </a:cubicBezTo>
                <a:cubicBezTo>
                  <a:pt x="13532" y="36195"/>
                  <a:pt x="13717" y="36195"/>
                  <a:pt x="13901" y="36232"/>
                </a:cubicBezTo>
                <a:cubicBezTo>
                  <a:pt x="14086" y="36269"/>
                  <a:pt x="14271" y="36269"/>
                  <a:pt x="14493" y="36269"/>
                </a:cubicBezTo>
                <a:cubicBezTo>
                  <a:pt x="14678" y="36343"/>
                  <a:pt x="14937" y="36343"/>
                  <a:pt x="15158" y="36343"/>
                </a:cubicBezTo>
                <a:cubicBezTo>
                  <a:pt x="15380" y="36343"/>
                  <a:pt x="15602" y="36343"/>
                  <a:pt x="15787" y="36380"/>
                </a:cubicBezTo>
                <a:lnTo>
                  <a:pt x="17081" y="36380"/>
                </a:lnTo>
                <a:cubicBezTo>
                  <a:pt x="17525" y="36380"/>
                  <a:pt x="17894" y="36380"/>
                  <a:pt x="18264" y="36417"/>
                </a:cubicBezTo>
                <a:lnTo>
                  <a:pt x="19410" y="36417"/>
                </a:lnTo>
                <a:cubicBezTo>
                  <a:pt x="19410" y="36417"/>
                  <a:pt x="19299" y="36417"/>
                  <a:pt x="19077" y="36454"/>
                </a:cubicBezTo>
                <a:cubicBezTo>
                  <a:pt x="18892" y="36454"/>
                  <a:pt x="18634" y="36528"/>
                  <a:pt x="18301" y="36565"/>
                </a:cubicBezTo>
                <a:cubicBezTo>
                  <a:pt x="18116" y="36565"/>
                  <a:pt x="17931" y="36565"/>
                  <a:pt x="17746" y="36602"/>
                </a:cubicBezTo>
                <a:cubicBezTo>
                  <a:pt x="17562" y="36602"/>
                  <a:pt x="17340" y="36602"/>
                  <a:pt x="17155" y="36639"/>
                </a:cubicBezTo>
                <a:lnTo>
                  <a:pt x="15861" y="36639"/>
                </a:lnTo>
                <a:cubicBezTo>
                  <a:pt x="15602" y="36639"/>
                  <a:pt x="15380" y="36639"/>
                  <a:pt x="15195" y="36602"/>
                </a:cubicBezTo>
                <a:cubicBezTo>
                  <a:pt x="14974" y="36602"/>
                  <a:pt x="14789" y="36565"/>
                  <a:pt x="14567" y="36565"/>
                </a:cubicBezTo>
                <a:cubicBezTo>
                  <a:pt x="14308" y="36528"/>
                  <a:pt x="14123" y="36528"/>
                  <a:pt x="13938" y="36454"/>
                </a:cubicBezTo>
                <a:lnTo>
                  <a:pt x="13384" y="36343"/>
                </a:lnTo>
                <a:cubicBezTo>
                  <a:pt x="13199" y="36269"/>
                  <a:pt x="13088" y="36232"/>
                  <a:pt x="12977" y="36195"/>
                </a:cubicBezTo>
                <a:cubicBezTo>
                  <a:pt x="12940" y="36158"/>
                  <a:pt x="12829" y="36158"/>
                  <a:pt x="12792" y="36084"/>
                </a:cubicBezTo>
                <a:cubicBezTo>
                  <a:pt x="12681" y="36010"/>
                  <a:pt x="12644" y="36010"/>
                  <a:pt x="12644" y="35936"/>
                </a:cubicBezTo>
                <a:cubicBezTo>
                  <a:pt x="12570" y="35863"/>
                  <a:pt x="12533" y="35826"/>
                  <a:pt x="12460" y="35789"/>
                </a:cubicBezTo>
                <a:cubicBezTo>
                  <a:pt x="12423" y="35752"/>
                  <a:pt x="12460" y="35678"/>
                  <a:pt x="12460" y="35678"/>
                </a:cubicBezTo>
                <a:close/>
                <a:moveTo>
                  <a:pt x="12386" y="36454"/>
                </a:moveTo>
                <a:cubicBezTo>
                  <a:pt x="12423" y="36528"/>
                  <a:pt x="12423" y="36565"/>
                  <a:pt x="12460" y="36565"/>
                </a:cubicBezTo>
                <a:cubicBezTo>
                  <a:pt x="12497" y="36602"/>
                  <a:pt x="12570" y="36639"/>
                  <a:pt x="12644" y="36639"/>
                </a:cubicBezTo>
                <a:cubicBezTo>
                  <a:pt x="12681" y="36713"/>
                  <a:pt x="12792" y="36713"/>
                  <a:pt x="12903" y="36750"/>
                </a:cubicBezTo>
                <a:cubicBezTo>
                  <a:pt x="13014" y="36787"/>
                  <a:pt x="13199" y="36824"/>
                  <a:pt x="13458" y="36898"/>
                </a:cubicBezTo>
                <a:cubicBezTo>
                  <a:pt x="13643" y="36935"/>
                  <a:pt x="13864" y="36972"/>
                  <a:pt x="14086" y="37009"/>
                </a:cubicBezTo>
                <a:cubicBezTo>
                  <a:pt x="14308" y="37083"/>
                  <a:pt x="14604" y="37083"/>
                  <a:pt x="14826" y="37120"/>
                </a:cubicBezTo>
                <a:cubicBezTo>
                  <a:pt x="15121" y="37120"/>
                  <a:pt x="15343" y="37156"/>
                  <a:pt x="15602" y="37156"/>
                </a:cubicBezTo>
                <a:cubicBezTo>
                  <a:pt x="15898" y="37156"/>
                  <a:pt x="16157" y="37156"/>
                  <a:pt x="16452" y="37193"/>
                </a:cubicBezTo>
                <a:lnTo>
                  <a:pt x="20889" y="37193"/>
                </a:lnTo>
                <a:cubicBezTo>
                  <a:pt x="20889" y="37193"/>
                  <a:pt x="20334" y="37267"/>
                  <a:pt x="19484" y="37304"/>
                </a:cubicBezTo>
                <a:cubicBezTo>
                  <a:pt x="19077" y="37341"/>
                  <a:pt x="18560" y="37341"/>
                  <a:pt x="18079" y="37341"/>
                </a:cubicBezTo>
                <a:lnTo>
                  <a:pt x="16452" y="37341"/>
                </a:lnTo>
                <a:cubicBezTo>
                  <a:pt x="16157" y="37341"/>
                  <a:pt x="15898" y="37304"/>
                  <a:pt x="15602" y="37304"/>
                </a:cubicBezTo>
                <a:cubicBezTo>
                  <a:pt x="15343" y="37304"/>
                  <a:pt x="15047" y="37267"/>
                  <a:pt x="14826" y="37267"/>
                </a:cubicBezTo>
                <a:cubicBezTo>
                  <a:pt x="14567" y="37230"/>
                  <a:pt x="14308" y="37230"/>
                  <a:pt x="14086" y="37156"/>
                </a:cubicBezTo>
                <a:cubicBezTo>
                  <a:pt x="13864" y="37120"/>
                  <a:pt x="13643" y="37083"/>
                  <a:pt x="13458" y="37046"/>
                </a:cubicBezTo>
                <a:cubicBezTo>
                  <a:pt x="13273" y="36972"/>
                  <a:pt x="13088" y="36898"/>
                  <a:pt x="12903" y="36861"/>
                </a:cubicBezTo>
                <a:cubicBezTo>
                  <a:pt x="12792" y="36787"/>
                  <a:pt x="12755" y="36750"/>
                  <a:pt x="12644" y="36750"/>
                </a:cubicBezTo>
                <a:cubicBezTo>
                  <a:pt x="12607" y="36713"/>
                  <a:pt x="12570" y="36676"/>
                  <a:pt x="12460" y="36602"/>
                </a:cubicBezTo>
                <a:cubicBezTo>
                  <a:pt x="12423" y="36565"/>
                  <a:pt x="12386" y="36528"/>
                  <a:pt x="12386" y="36454"/>
                </a:cubicBezTo>
                <a:close/>
                <a:moveTo>
                  <a:pt x="11276" y="37785"/>
                </a:moveTo>
                <a:cubicBezTo>
                  <a:pt x="11609" y="37785"/>
                  <a:pt x="11905" y="37822"/>
                  <a:pt x="12349" y="37822"/>
                </a:cubicBezTo>
                <a:cubicBezTo>
                  <a:pt x="13125" y="37859"/>
                  <a:pt x="14012" y="37896"/>
                  <a:pt x="14974" y="37970"/>
                </a:cubicBezTo>
                <a:cubicBezTo>
                  <a:pt x="15935" y="38007"/>
                  <a:pt x="16970" y="38044"/>
                  <a:pt x="18005" y="38044"/>
                </a:cubicBezTo>
                <a:lnTo>
                  <a:pt x="20926" y="38044"/>
                </a:lnTo>
                <a:cubicBezTo>
                  <a:pt x="21406" y="38044"/>
                  <a:pt x="21887" y="38007"/>
                  <a:pt x="22331" y="38007"/>
                </a:cubicBezTo>
                <a:cubicBezTo>
                  <a:pt x="22774" y="38007"/>
                  <a:pt x="23181" y="37970"/>
                  <a:pt x="23551" y="37970"/>
                </a:cubicBezTo>
                <a:cubicBezTo>
                  <a:pt x="24364" y="37896"/>
                  <a:pt x="24993" y="37859"/>
                  <a:pt x="25473" y="37859"/>
                </a:cubicBezTo>
                <a:cubicBezTo>
                  <a:pt x="24993" y="37896"/>
                  <a:pt x="24364" y="37970"/>
                  <a:pt x="23625" y="38007"/>
                </a:cubicBezTo>
                <a:cubicBezTo>
                  <a:pt x="23255" y="38044"/>
                  <a:pt x="22811" y="38044"/>
                  <a:pt x="22368" y="38081"/>
                </a:cubicBezTo>
                <a:cubicBezTo>
                  <a:pt x="21887" y="38155"/>
                  <a:pt x="21443" y="38155"/>
                  <a:pt x="20963" y="38192"/>
                </a:cubicBezTo>
                <a:cubicBezTo>
                  <a:pt x="20519" y="38229"/>
                  <a:pt x="20002" y="38229"/>
                  <a:pt x="19484" y="38229"/>
                </a:cubicBezTo>
                <a:cubicBezTo>
                  <a:pt x="19003" y="38266"/>
                  <a:pt x="18486" y="38266"/>
                  <a:pt x="17968" y="38266"/>
                </a:cubicBezTo>
                <a:cubicBezTo>
                  <a:pt x="16970" y="38303"/>
                  <a:pt x="15898" y="38303"/>
                  <a:pt x="14937" y="38303"/>
                </a:cubicBezTo>
                <a:cubicBezTo>
                  <a:pt x="14419" y="38303"/>
                  <a:pt x="13938" y="38303"/>
                  <a:pt x="13532" y="38266"/>
                </a:cubicBezTo>
                <a:cubicBezTo>
                  <a:pt x="13088" y="38266"/>
                  <a:pt x="12644" y="38229"/>
                  <a:pt x="12275" y="38229"/>
                </a:cubicBezTo>
                <a:cubicBezTo>
                  <a:pt x="11905" y="38192"/>
                  <a:pt x="11535" y="38192"/>
                  <a:pt x="11240" y="38155"/>
                </a:cubicBezTo>
                <a:cubicBezTo>
                  <a:pt x="10907" y="38081"/>
                  <a:pt x="10611" y="38044"/>
                  <a:pt x="10389" y="38007"/>
                </a:cubicBezTo>
                <a:cubicBezTo>
                  <a:pt x="9946" y="37896"/>
                  <a:pt x="9687" y="37822"/>
                  <a:pt x="9687" y="37822"/>
                </a:cubicBezTo>
                <a:cubicBezTo>
                  <a:pt x="9687" y="37822"/>
                  <a:pt x="9983" y="37785"/>
                  <a:pt x="10426" y="37785"/>
                </a:cubicBezTo>
                <a:close/>
                <a:moveTo>
                  <a:pt x="26213" y="38192"/>
                </a:moveTo>
                <a:cubicBezTo>
                  <a:pt x="26213" y="38192"/>
                  <a:pt x="26213" y="38340"/>
                  <a:pt x="26250" y="38524"/>
                </a:cubicBezTo>
                <a:cubicBezTo>
                  <a:pt x="26250" y="38746"/>
                  <a:pt x="26287" y="39005"/>
                  <a:pt x="26287" y="39375"/>
                </a:cubicBezTo>
                <a:cubicBezTo>
                  <a:pt x="26287" y="39744"/>
                  <a:pt x="26324" y="40151"/>
                  <a:pt x="26324" y="40632"/>
                </a:cubicBezTo>
                <a:lnTo>
                  <a:pt x="26324" y="42074"/>
                </a:lnTo>
                <a:lnTo>
                  <a:pt x="26324" y="43478"/>
                </a:lnTo>
                <a:cubicBezTo>
                  <a:pt x="26324" y="43959"/>
                  <a:pt x="26287" y="44366"/>
                  <a:pt x="26287" y="44735"/>
                </a:cubicBezTo>
                <a:cubicBezTo>
                  <a:pt x="26287" y="45105"/>
                  <a:pt x="26250" y="45438"/>
                  <a:pt x="26250" y="45623"/>
                </a:cubicBezTo>
                <a:cubicBezTo>
                  <a:pt x="26250" y="45845"/>
                  <a:pt x="26213" y="45956"/>
                  <a:pt x="26213" y="45956"/>
                </a:cubicBezTo>
                <a:cubicBezTo>
                  <a:pt x="26213" y="45956"/>
                  <a:pt x="26213" y="45808"/>
                  <a:pt x="26139" y="45623"/>
                </a:cubicBezTo>
                <a:cubicBezTo>
                  <a:pt x="26139" y="45401"/>
                  <a:pt x="26102" y="45105"/>
                  <a:pt x="26102" y="44735"/>
                </a:cubicBezTo>
                <a:cubicBezTo>
                  <a:pt x="26102" y="44366"/>
                  <a:pt x="26065" y="43959"/>
                  <a:pt x="26065" y="43478"/>
                </a:cubicBezTo>
                <a:lnTo>
                  <a:pt x="26065" y="42074"/>
                </a:lnTo>
                <a:lnTo>
                  <a:pt x="26065" y="40632"/>
                </a:lnTo>
                <a:cubicBezTo>
                  <a:pt x="26065" y="40151"/>
                  <a:pt x="26102" y="39744"/>
                  <a:pt x="26102" y="39375"/>
                </a:cubicBezTo>
                <a:cubicBezTo>
                  <a:pt x="26102" y="39005"/>
                  <a:pt x="26139" y="38709"/>
                  <a:pt x="26139" y="38524"/>
                </a:cubicBezTo>
                <a:cubicBezTo>
                  <a:pt x="26213" y="38303"/>
                  <a:pt x="26213" y="38192"/>
                  <a:pt x="26213" y="38192"/>
                </a:cubicBezTo>
                <a:close/>
                <a:moveTo>
                  <a:pt x="9465" y="38192"/>
                </a:moveTo>
                <a:cubicBezTo>
                  <a:pt x="10500" y="38709"/>
                  <a:pt x="12275" y="38709"/>
                  <a:pt x="12275" y="38709"/>
                </a:cubicBezTo>
                <a:cubicBezTo>
                  <a:pt x="9613" y="38783"/>
                  <a:pt x="9465" y="46288"/>
                  <a:pt x="9465" y="46288"/>
                </a:cubicBezTo>
                <a:lnTo>
                  <a:pt x="9465" y="38192"/>
                </a:lnTo>
                <a:close/>
                <a:moveTo>
                  <a:pt x="9077" y="46683"/>
                </a:moveTo>
                <a:cubicBezTo>
                  <a:pt x="9129" y="46683"/>
                  <a:pt x="9184" y="46686"/>
                  <a:pt x="9243" y="46695"/>
                </a:cubicBezTo>
                <a:cubicBezTo>
                  <a:pt x="11365" y="46889"/>
                  <a:pt x="14831" y="46940"/>
                  <a:pt x="17871" y="46940"/>
                </a:cubicBezTo>
                <a:cubicBezTo>
                  <a:pt x="21186" y="46940"/>
                  <a:pt x="23994" y="46880"/>
                  <a:pt x="23994" y="46880"/>
                </a:cubicBezTo>
                <a:lnTo>
                  <a:pt x="23994" y="46880"/>
                </a:lnTo>
                <a:cubicBezTo>
                  <a:pt x="23994" y="46880"/>
                  <a:pt x="9280" y="47582"/>
                  <a:pt x="8356" y="48063"/>
                </a:cubicBezTo>
                <a:lnTo>
                  <a:pt x="8356" y="47434"/>
                </a:lnTo>
                <a:cubicBezTo>
                  <a:pt x="8356" y="47264"/>
                  <a:pt x="8450" y="46683"/>
                  <a:pt x="9077" y="46683"/>
                </a:cubicBezTo>
                <a:close/>
                <a:moveTo>
                  <a:pt x="15380" y="1"/>
                </a:moveTo>
                <a:cubicBezTo>
                  <a:pt x="13643" y="1"/>
                  <a:pt x="8097" y="260"/>
                  <a:pt x="7099" y="2959"/>
                </a:cubicBezTo>
                <a:cubicBezTo>
                  <a:pt x="7062" y="2922"/>
                  <a:pt x="6988" y="2885"/>
                  <a:pt x="6914" y="2848"/>
                </a:cubicBezTo>
                <a:cubicBezTo>
                  <a:pt x="6322" y="2367"/>
                  <a:pt x="5694" y="2034"/>
                  <a:pt x="4954" y="1849"/>
                </a:cubicBezTo>
                <a:cubicBezTo>
                  <a:pt x="4770" y="1812"/>
                  <a:pt x="4585" y="1776"/>
                  <a:pt x="4437" y="1776"/>
                </a:cubicBezTo>
                <a:lnTo>
                  <a:pt x="3402" y="1776"/>
                </a:lnTo>
                <a:cubicBezTo>
                  <a:pt x="3291" y="1776"/>
                  <a:pt x="3143" y="1812"/>
                  <a:pt x="2995" y="1812"/>
                </a:cubicBezTo>
                <a:lnTo>
                  <a:pt x="2958" y="1812"/>
                </a:lnTo>
                <a:cubicBezTo>
                  <a:pt x="2440" y="1923"/>
                  <a:pt x="1997" y="2145"/>
                  <a:pt x="1627" y="2478"/>
                </a:cubicBezTo>
                <a:cubicBezTo>
                  <a:pt x="1442" y="2589"/>
                  <a:pt x="1257" y="2774"/>
                  <a:pt x="1073" y="2959"/>
                </a:cubicBezTo>
                <a:cubicBezTo>
                  <a:pt x="740" y="3328"/>
                  <a:pt x="518" y="3809"/>
                  <a:pt x="333" y="4326"/>
                </a:cubicBezTo>
                <a:lnTo>
                  <a:pt x="333" y="4363"/>
                </a:lnTo>
                <a:cubicBezTo>
                  <a:pt x="259" y="4511"/>
                  <a:pt x="222" y="4696"/>
                  <a:pt x="185" y="4807"/>
                </a:cubicBezTo>
                <a:cubicBezTo>
                  <a:pt x="74" y="5177"/>
                  <a:pt x="37" y="5620"/>
                  <a:pt x="0" y="5990"/>
                </a:cubicBezTo>
                <a:lnTo>
                  <a:pt x="0" y="6212"/>
                </a:lnTo>
                <a:lnTo>
                  <a:pt x="0" y="6286"/>
                </a:lnTo>
                <a:lnTo>
                  <a:pt x="0" y="6730"/>
                </a:lnTo>
                <a:cubicBezTo>
                  <a:pt x="37" y="7506"/>
                  <a:pt x="185" y="8282"/>
                  <a:pt x="555" y="9170"/>
                </a:cubicBezTo>
                <a:cubicBezTo>
                  <a:pt x="592" y="9244"/>
                  <a:pt x="592" y="9318"/>
                  <a:pt x="629" y="9391"/>
                </a:cubicBezTo>
                <a:cubicBezTo>
                  <a:pt x="629" y="9428"/>
                  <a:pt x="629" y="9428"/>
                  <a:pt x="703" y="9502"/>
                </a:cubicBezTo>
                <a:cubicBezTo>
                  <a:pt x="740" y="9613"/>
                  <a:pt x="814" y="9761"/>
                  <a:pt x="888" y="9909"/>
                </a:cubicBezTo>
                <a:lnTo>
                  <a:pt x="999" y="10168"/>
                </a:lnTo>
                <a:cubicBezTo>
                  <a:pt x="1073" y="10242"/>
                  <a:pt x="1073" y="10316"/>
                  <a:pt x="1110" y="10353"/>
                </a:cubicBezTo>
                <a:lnTo>
                  <a:pt x="1257" y="10648"/>
                </a:lnTo>
                <a:cubicBezTo>
                  <a:pt x="1257" y="10685"/>
                  <a:pt x="1294" y="10685"/>
                  <a:pt x="1294" y="10722"/>
                </a:cubicBezTo>
                <a:cubicBezTo>
                  <a:pt x="1331" y="10796"/>
                  <a:pt x="1331" y="10833"/>
                  <a:pt x="1368" y="10870"/>
                </a:cubicBezTo>
                <a:cubicBezTo>
                  <a:pt x="1442" y="10907"/>
                  <a:pt x="1479" y="11018"/>
                  <a:pt x="1479" y="11055"/>
                </a:cubicBezTo>
                <a:cubicBezTo>
                  <a:pt x="1516" y="11092"/>
                  <a:pt x="1516" y="11166"/>
                  <a:pt x="1553" y="11203"/>
                </a:cubicBezTo>
                <a:cubicBezTo>
                  <a:pt x="1627" y="11277"/>
                  <a:pt x="1664" y="11351"/>
                  <a:pt x="1701" y="11425"/>
                </a:cubicBezTo>
                <a:cubicBezTo>
                  <a:pt x="1738" y="11462"/>
                  <a:pt x="1738" y="11536"/>
                  <a:pt x="1812" y="11573"/>
                </a:cubicBezTo>
                <a:cubicBezTo>
                  <a:pt x="1849" y="11610"/>
                  <a:pt x="1886" y="11721"/>
                  <a:pt x="1923" y="11758"/>
                </a:cubicBezTo>
                <a:cubicBezTo>
                  <a:pt x="1923" y="11758"/>
                  <a:pt x="1923" y="11795"/>
                  <a:pt x="1997" y="11795"/>
                </a:cubicBezTo>
                <a:cubicBezTo>
                  <a:pt x="2293" y="12275"/>
                  <a:pt x="2662" y="12719"/>
                  <a:pt x="3032" y="13236"/>
                </a:cubicBezTo>
                <a:cubicBezTo>
                  <a:pt x="3661" y="13976"/>
                  <a:pt x="4326" y="14715"/>
                  <a:pt x="5213" y="15640"/>
                </a:cubicBezTo>
                <a:cubicBezTo>
                  <a:pt x="5805" y="16268"/>
                  <a:pt x="6470" y="16823"/>
                  <a:pt x="7025" y="17451"/>
                </a:cubicBezTo>
                <a:lnTo>
                  <a:pt x="7284" y="17710"/>
                </a:lnTo>
                <a:cubicBezTo>
                  <a:pt x="7616" y="18043"/>
                  <a:pt x="7949" y="18375"/>
                  <a:pt x="8282" y="18634"/>
                </a:cubicBezTo>
                <a:lnTo>
                  <a:pt x="8319" y="18671"/>
                </a:lnTo>
                <a:cubicBezTo>
                  <a:pt x="8578" y="18967"/>
                  <a:pt x="8873" y="19189"/>
                  <a:pt x="9132" y="19484"/>
                </a:cubicBezTo>
                <a:cubicBezTo>
                  <a:pt x="9465" y="19780"/>
                  <a:pt x="9798" y="20076"/>
                  <a:pt x="10056" y="20335"/>
                </a:cubicBezTo>
                <a:cubicBezTo>
                  <a:pt x="10204" y="20446"/>
                  <a:pt x="10315" y="20594"/>
                  <a:pt x="10389" y="20668"/>
                </a:cubicBezTo>
                <a:lnTo>
                  <a:pt x="10537" y="20815"/>
                </a:lnTo>
                <a:lnTo>
                  <a:pt x="10722" y="21000"/>
                </a:lnTo>
                <a:cubicBezTo>
                  <a:pt x="10796" y="21074"/>
                  <a:pt x="10907" y="21185"/>
                  <a:pt x="10981" y="21222"/>
                </a:cubicBezTo>
                <a:lnTo>
                  <a:pt x="11092" y="21333"/>
                </a:lnTo>
                <a:cubicBezTo>
                  <a:pt x="11424" y="21629"/>
                  <a:pt x="11683" y="21888"/>
                  <a:pt x="11905" y="22109"/>
                </a:cubicBezTo>
                <a:cubicBezTo>
                  <a:pt x="12164" y="22331"/>
                  <a:pt x="12349" y="22627"/>
                  <a:pt x="12460" y="22849"/>
                </a:cubicBezTo>
                <a:cubicBezTo>
                  <a:pt x="12533" y="22886"/>
                  <a:pt x="12533" y="22923"/>
                  <a:pt x="12533" y="22923"/>
                </a:cubicBezTo>
                <a:cubicBezTo>
                  <a:pt x="12533" y="22997"/>
                  <a:pt x="12533" y="22997"/>
                  <a:pt x="12570" y="22997"/>
                </a:cubicBezTo>
                <a:lnTo>
                  <a:pt x="12607" y="23071"/>
                </a:lnTo>
                <a:lnTo>
                  <a:pt x="12829" y="23625"/>
                </a:lnTo>
                <a:lnTo>
                  <a:pt x="12977" y="23773"/>
                </a:lnTo>
                <a:lnTo>
                  <a:pt x="13162" y="23773"/>
                </a:lnTo>
                <a:cubicBezTo>
                  <a:pt x="13310" y="23773"/>
                  <a:pt x="13384" y="23662"/>
                  <a:pt x="13421" y="23588"/>
                </a:cubicBezTo>
                <a:lnTo>
                  <a:pt x="13680" y="22997"/>
                </a:lnTo>
                <a:lnTo>
                  <a:pt x="13680" y="22923"/>
                </a:lnTo>
                <a:cubicBezTo>
                  <a:pt x="13680" y="22886"/>
                  <a:pt x="13680" y="22849"/>
                  <a:pt x="13717" y="22812"/>
                </a:cubicBezTo>
                <a:lnTo>
                  <a:pt x="13717" y="22738"/>
                </a:lnTo>
                <a:cubicBezTo>
                  <a:pt x="13790" y="22849"/>
                  <a:pt x="13901" y="22886"/>
                  <a:pt x="13975" y="22923"/>
                </a:cubicBezTo>
                <a:cubicBezTo>
                  <a:pt x="14641" y="23403"/>
                  <a:pt x="15047" y="23736"/>
                  <a:pt x="15269" y="24032"/>
                </a:cubicBezTo>
                <a:cubicBezTo>
                  <a:pt x="15269" y="24032"/>
                  <a:pt x="15269" y="24106"/>
                  <a:pt x="15343" y="24106"/>
                </a:cubicBezTo>
                <a:cubicBezTo>
                  <a:pt x="15343" y="24106"/>
                  <a:pt x="15343" y="24143"/>
                  <a:pt x="15380" y="24143"/>
                </a:cubicBezTo>
                <a:cubicBezTo>
                  <a:pt x="15602" y="24512"/>
                  <a:pt x="15602" y="24882"/>
                  <a:pt x="15417" y="25437"/>
                </a:cubicBezTo>
                <a:cubicBezTo>
                  <a:pt x="15269" y="25954"/>
                  <a:pt x="15195" y="26435"/>
                  <a:pt x="15158" y="26953"/>
                </a:cubicBezTo>
                <a:cubicBezTo>
                  <a:pt x="15084" y="27840"/>
                  <a:pt x="15195" y="28801"/>
                  <a:pt x="15269" y="29688"/>
                </a:cubicBezTo>
                <a:cubicBezTo>
                  <a:pt x="15343" y="30206"/>
                  <a:pt x="15380" y="30650"/>
                  <a:pt x="15417" y="31130"/>
                </a:cubicBezTo>
                <a:cubicBezTo>
                  <a:pt x="15454" y="32165"/>
                  <a:pt x="15380" y="33016"/>
                  <a:pt x="14789" y="33275"/>
                </a:cubicBezTo>
                <a:cubicBezTo>
                  <a:pt x="14234" y="33570"/>
                  <a:pt x="13754" y="33755"/>
                  <a:pt x="13384" y="33903"/>
                </a:cubicBezTo>
                <a:cubicBezTo>
                  <a:pt x="13347" y="33903"/>
                  <a:pt x="13310" y="33940"/>
                  <a:pt x="13236" y="33940"/>
                </a:cubicBezTo>
                <a:cubicBezTo>
                  <a:pt x="13162" y="33977"/>
                  <a:pt x="13125" y="33977"/>
                  <a:pt x="13014" y="34014"/>
                </a:cubicBezTo>
                <a:cubicBezTo>
                  <a:pt x="12681" y="34162"/>
                  <a:pt x="12423" y="34273"/>
                  <a:pt x="12201" y="34458"/>
                </a:cubicBezTo>
                <a:lnTo>
                  <a:pt x="12053" y="34569"/>
                </a:lnTo>
                <a:cubicBezTo>
                  <a:pt x="12053" y="34569"/>
                  <a:pt x="12016" y="34569"/>
                  <a:pt x="12016" y="34642"/>
                </a:cubicBezTo>
                <a:cubicBezTo>
                  <a:pt x="11831" y="34827"/>
                  <a:pt x="11683" y="35049"/>
                  <a:pt x="11646" y="35308"/>
                </a:cubicBezTo>
                <a:cubicBezTo>
                  <a:pt x="10426" y="35604"/>
                  <a:pt x="9095" y="36047"/>
                  <a:pt x="8615" y="36750"/>
                </a:cubicBezTo>
                <a:cubicBezTo>
                  <a:pt x="8541" y="36935"/>
                  <a:pt x="8430" y="37083"/>
                  <a:pt x="8430" y="37304"/>
                </a:cubicBezTo>
                <a:lnTo>
                  <a:pt x="8430" y="45623"/>
                </a:lnTo>
                <a:cubicBezTo>
                  <a:pt x="8356" y="45660"/>
                  <a:pt x="8319" y="45660"/>
                  <a:pt x="8208" y="45734"/>
                </a:cubicBezTo>
                <a:cubicBezTo>
                  <a:pt x="7690" y="45992"/>
                  <a:pt x="7321" y="46510"/>
                  <a:pt x="7321" y="47139"/>
                </a:cubicBezTo>
                <a:lnTo>
                  <a:pt x="7321" y="48987"/>
                </a:lnTo>
                <a:lnTo>
                  <a:pt x="7321" y="49283"/>
                </a:lnTo>
                <a:cubicBezTo>
                  <a:pt x="7321" y="49468"/>
                  <a:pt x="7468" y="49616"/>
                  <a:pt x="7653" y="49616"/>
                </a:cubicBezTo>
                <a:lnTo>
                  <a:pt x="27950" y="49616"/>
                </a:lnTo>
                <a:cubicBezTo>
                  <a:pt x="28135" y="49616"/>
                  <a:pt x="28283" y="49468"/>
                  <a:pt x="28283" y="49283"/>
                </a:cubicBezTo>
                <a:lnTo>
                  <a:pt x="28283" y="48987"/>
                </a:lnTo>
                <a:lnTo>
                  <a:pt x="28283" y="47139"/>
                </a:lnTo>
                <a:cubicBezTo>
                  <a:pt x="28283" y="46880"/>
                  <a:pt x="28209" y="46658"/>
                  <a:pt x="28098" y="46399"/>
                </a:cubicBezTo>
                <a:cubicBezTo>
                  <a:pt x="28098" y="46362"/>
                  <a:pt x="28024" y="46362"/>
                  <a:pt x="28024" y="46325"/>
                </a:cubicBezTo>
                <a:cubicBezTo>
                  <a:pt x="27987" y="46214"/>
                  <a:pt x="27913" y="46103"/>
                  <a:pt x="27802" y="45992"/>
                </a:cubicBezTo>
                <a:cubicBezTo>
                  <a:pt x="27618" y="45808"/>
                  <a:pt x="27433" y="45660"/>
                  <a:pt x="27174" y="45623"/>
                </a:cubicBezTo>
                <a:lnTo>
                  <a:pt x="27174" y="37304"/>
                </a:lnTo>
                <a:lnTo>
                  <a:pt x="27174" y="37120"/>
                </a:lnTo>
                <a:cubicBezTo>
                  <a:pt x="26989" y="36195"/>
                  <a:pt x="25436" y="35641"/>
                  <a:pt x="24031" y="35308"/>
                </a:cubicBezTo>
                <a:cubicBezTo>
                  <a:pt x="24031" y="35234"/>
                  <a:pt x="23957" y="35123"/>
                  <a:pt x="23920" y="35049"/>
                </a:cubicBezTo>
                <a:cubicBezTo>
                  <a:pt x="23920" y="35012"/>
                  <a:pt x="23883" y="34938"/>
                  <a:pt x="23883" y="34938"/>
                </a:cubicBezTo>
                <a:cubicBezTo>
                  <a:pt x="23847" y="34901"/>
                  <a:pt x="23847" y="34864"/>
                  <a:pt x="23773" y="34827"/>
                </a:cubicBezTo>
                <a:cubicBezTo>
                  <a:pt x="23736" y="34753"/>
                  <a:pt x="23699" y="34679"/>
                  <a:pt x="23662" y="34642"/>
                </a:cubicBezTo>
                <a:cubicBezTo>
                  <a:pt x="23588" y="34569"/>
                  <a:pt x="23551" y="34569"/>
                  <a:pt x="23551" y="34532"/>
                </a:cubicBezTo>
                <a:lnTo>
                  <a:pt x="23477" y="34458"/>
                </a:lnTo>
                <a:cubicBezTo>
                  <a:pt x="23181" y="34273"/>
                  <a:pt x="22811" y="34125"/>
                  <a:pt x="22405" y="33940"/>
                </a:cubicBezTo>
                <a:cubicBezTo>
                  <a:pt x="21998" y="33792"/>
                  <a:pt x="21480" y="33570"/>
                  <a:pt x="20889" y="33275"/>
                </a:cubicBezTo>
                <a:cubicBezTo>
                  <a:pt x="20039" y="32868"/>
                  <a:pt x="20186" y="31389"/>
                  <a:pt x="20371" y="29688"/>
                </a:cubicBezTo>
                <a:cubicBezTo>
                  <a:pt x="20519" y="28210"/>
                  <a:pt x="20704" y="26694"/>
                  <a:pt x="20260" y="25400"/>
                </a:cubicBezTo>
                <a:cubicBezTo>
                  <a:pt x="20149" y="25030"/>
                  <a:pt x="20149" y="24734"/>
                  <a:pt x="20186" y="24476"/>
                </a:cubicBezTo>
                <a:cubicBezTo>
                  <a:pt x="20260" y="23921"/>
                  <a:pt x="20778" y="23551"/>
                  <a:pt x="21702" y="22849"/>
                </a:cubicBezTo>
                <a:cubicBezTo>
                  <a:pt x="21702" y="22849"/>
                  <a:pt x="21739" y="22849"/>
                  <a:pt x="21739" y="22812"/>
                </a:cubicBezTo>
                <a:lnTo>
                  <a:pt x="21739" y="22849"/>
                </a:lnTo>
                <a:lnTo>
                  <a:pt x="21998" y="23440"/>
                </a:lnTo>
                <a:cubicBezTo>
                  <a:pt x="22035" y="23477"/>
                  <a:pt x="22035" y="23551"/>
                  <a:pt x="22072" y="23588"/>
                </a:cubicBezTo>
                <a:cubicBezTo>
                  <a:pt x="22109" y="23625"/>
                  <a:pt x="22183" y="23625"/>
                  <a:pt x="22257" y="23625"/>
                </a:cubicBezTo>
                <a:cubicBezTo>
                  <a:pt x="22405" y="23625"/>
                  <a:pt x="22479" y="23551"/>
                  <a:pt x="22553" y="23440"/>
                </a:cubicBezTo>
                <a:lnTo>
                  <a:pt x="22626" y="23219"/>
                </a:lnTo>
                <a:lnTo>
                  <a:pt x="22774" y="22849"/>
                </a:lnTo>
                <a:lnTo>
                  <a:pt x="22811" y="22738"/>
                </a:lnTo>
                <a:cubicBezTo>
                  <a:pt x="22811" y="22701"/>
                  <a:pt x="22848" y="22664"/>
                  <a:pt x="22922" y="22553"/>
                </a:cubicBezTo>
                <a:cubicBezTo>
                  <a:pt x="23033" y="22294"/>
                  <a:pt x="23218" y="22072"/>
                  <a:pt x="23477" y="21814"/>
                </a:cubicBezTo>
                <a:cubicBezTo>
                  <a:pt x="23699" y="21592"/>
                  <a:pt x="23957" y="21333"/>
                  <a:pt x="24290" y="21037"/>
                </a:cubicBezTo>
                <a:cubicBezTo>
                  <a:pt x="24401" y="20963"/>
                  <a:pt x="24512" y="20852"/>
                  <a:pt x="24623" y="20705"/>
                </a:cubicBezTo>
                <a:cubicBezTo>
                  <a:pt x="24808" y="20520"/>
                  <a:pt x="25030" y="20335"/>
                  <a:pt x="25214" y="20113"/>
                </a:cubicBezTo>
                <a:lnTo>
                  <a:pt x="25251" y="20076"/>
                </a:lnTo>
                <a:lnTo>
                  <a:pt x="25399" y="19928"/>
                </a:lnTo>
                <a:cubicBezTo>
                  <a:pt x="25621" y="19706"/>
                  <a:pt x="25917" y="19411"/>
                  <a:pt x="26176" y="19189"/>
                </a:cubicBezTo>
                <a:cubicBezTo>
                  <a:pt x="26471" y="18930"/>
                  <a:pt x="26730" y="18671"/>
                  <a:pt x="27026" y="18412"/>
                </a:cubicBezTo>
                <a:lnTo>
                  <a:pt x="27063" y="18375"/>
                </a:lnTo>
                <a:lnTo>
                  <a:pt x="27211" y="18227"/>
                </a:lnTo>
                <a:cubicBezTo>
                  <a:pt x="27470" y="17932"/>
                  <a:pt x="27802" y="17673"/>
                  <a:pt x="28098" y="17377"/>
                </a:cubicBezTo>
                <a:lnTo>
                  <a:pt x="28357" y="17118"/>
                </a:lnTo>
                <a:lnTo>
                  <a:pt x="28394" y="17081"/>
                </a:lnTo>
                <a:cubicBezTo>
                  <a:pt x="29022" y="16527"/>
                  <a:pt x="29614" y="15898"/>
                  <a:pt x="30205" y="15270"/>
                </a:cubicBezTo>
                <a:cubicBezTo>
                  <a:pt x="30353" y="15122"/>
                  <a:pt x="30501" y="14974"/>
                  <a:pt x="30575" y="14863"/>
                </a:cubicBezTo>
                <a:cubicBezTo>
                  <a:pt x="30982" y="14419"/>
                  <a:pt x="31315" y="14013"/>
                  <a:pt x="31647" y="13643"/>
                </a:cubicBezTo>
                <a:lnTo>
                  <a:pt x="32350" y="12830"/>
                </a:lnTo>
                <a:cubicBezTo>
                  <a:pt x="32978" y="12090"/>
                  <a:pt x="33496" y="11388"/>
                  <a:pt x="33903" y="10685"/>
                </a:cubicBezTo>
                <a:lnTo>
                  <a:pt x="34309" y="9983"/>
                </a:lnTo>
                <a:cubicBezTo>
                  <a:pt x="34642" y="9428"/>
                  <a:pt x="34864" y="8874"/>
                  <a:pt x="35049" y="8393"/>
                </a:cubicBezTo>
                <a:cubicBezTo>
                  <a:pt x="35492" y="8097"/>
                  <a:pt x="35640" y="7469"/>
                  <a:pt x="35640" y="6767"/>
                </a:cubicBezTo>
                <a:cubicBezTo>
                  <a:pt x="35640" y="6397"/>
                  <a:pt x="35640" y="6101"/>
                  <a:pt x="35566" y="5805"/>
                </a:cubicBezTo>
                <a:cubicBezTo>
                  <a:pt x="35529" y="5473"/>
                  <a:pt x="35492" y="5177"/>
                  <a:pt x="35455" y="4918"/>
                </a:cubicBezTo>
                <a:cubicBezTo>
                  <a:pt x="35270" y="4179"/>
                  <a:pt x="34975" y="3513"/>
                  <a:pt x="34568" y="3033"/>
                </a:cubicBezTo>
                <a:cubicBezTo>
                  <a:pt x="34531" y="2922"/>
                  <a:pt x="34420" y="2885"/>
                  <a:pt x="34383" y="2774"/>
                </a:cubicBezTo>
                <a:lnTo>
                  <a:pt x="34346" y="2737"/>
                </a:lnTo>
                <a:lnTo>
                  <a:pt x="34198" y="2589"/>
                </a:lnTo>
                <a:cubicBezTo>
                  <a:pt x="34198" y="2589"/>
                  <a:pt x="34161" y="2589"/>
                  <a:pt x="34161" y="2552"/>
                </a:cubicBezTo>
                <a:cubicBezTo>
                  <a:pt x="33718" y="2182"/>
                  <a:pt x="33237" y="1960"/>
                  <a:pt x="32683" y="1812"/>
                </a:cubicBezTo>
                <a:cubicBezTo>
                  <a:pt x="32535" y="1776"/>
                  <a:pt x="32350" y="1776"/>
                  <a:pt x="32202" y="1739"/>
                </a:cubicBezTo>
                <a:lnTo>
                  <a:pt x="31241" y="1739"/>
                </a:lnTo>
                <a:cubicBezTo>
                  <a:pt x="31056" y="1739"/>
                  <a:pt x="30908" y="1776"/>
                  <a:pt x="30723" y="1812"/>
                </a:cubicBezTo>
                <a:cubicBezTo>
                  <a:pt x="29984" y="1997"/>
                  <a:pt x="29281" y="2330"/>
                  <a:pt x="28727" y="2774"/>
                </a:cubicBezTo>
                <a:cubicBezTo>
                  <a:pt x="27581" y="186"/>
                  <a:pt x="22220" y="1"/>
                  <a:pt x="205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0" name="Google Shape;610;p27"/>
          <p:cNvGrpSpPr/>
          <p:nvPr/>
        </p:nvGrpSpPr>
        <p:grpSpPr>
          <a:xfrm flipH="1" rot="10800000">
            <a:off x="8085687" y="4429600"/>
            <a:ext cx="1067709" cy="713900"/>
            <a:chOff x="8008752" y="70776"/>
            <a:chExt cx="1067709" cy="713900"/>
          </a:xfrm>
        </p:grpSpPr>
        <p:sp>
          <p:nvSpPr>
            <p:cNvPr id="611" name="Google Shape;611;p27"/>
            <p:cNvSpPr/>
            <p:nvPr/>
          </p:nvSpPr>
          <p:spPr>
            <a:xfrm rot="10800000">
              <a:off x="8816061" y="5368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7"/>
            <p:cNvSpPr/>
            <p:nvPr/>
          </p:nvSpPr>
          <p:spPr>
            <a:xfrm rot="10800000">
              <a:off x="8288506" y="51842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 rot="10800000">
              <a:off x="8008752" y="707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4" name="Google Shape;614;p27"/>
          <p:cNvGrpSpPr/>
          <p:nvPr/>
        </p:nvGrpSpPr>
        <p:grpSpPr>
          <a:xfrm rot="-1419686">
            <a:off x="-204402" y="4332178"/>
            <a:ext cx="767536" cy="908742"/>
            <a:chOff x="-883608" y="2607319"/>
            <a:chExt cx="1171685" cy="1387244"/>
          </a:xfrm>
        </p:grpSpPr>
        <p:sp>
          <p:nvSpPr>
            <p:cNvPr id="615" name="Google Shape;615;p27"/>
            <p:cNvSpPr/>
            <p:nvPr/>
          </p:nvSpPr>
          <p:spPr>
            <a:xfrm>
              <a:off x="106706" y="3373791"/>
              <a:ext cx="61253" cy="118870"/>
            </a:xfrm>
            <a:custGeom>
              <a:rect b="b" l="l" r="r" t="t"/>
              <a:pathLst>
                <a:path extrusionOk="0" h="5525" w="2847">
                  <a:moveTo>
                    <a:pt x="2144" y="903"/>
                  </a:moveTo>
                  <a:cubicBezTo>
                    <a:pt x="2144" y="904"/>
                    <a:pt x="2144" y="1125"/>
                    <a:pt x="2070" y="1494"/>
                  </a:cubicBezTo>
                  <a:cubicBezTo>
                    <a:pt x="2033" y="1864"/>
                    <a:pt x="1886" y="2271"/>
                    <a:pt x="1738" y="2751"/>
                  </a:cubicBezTo>
                  <a:cubicBezTo>
                    <a:pt x="1590" y="3195"/>
                    <a:pt x="1405" y="3639"/>
                    <a:pt x="1294" y="3935"/>
                  </a:cubicBezTo>
                  <a:cubicBezTo>
                    <a:pt x="1146" y="4267"/>
                    <a:pt x="998" y="4452"/>
                    <a:pt x="998" y="4452"/>
                  </a:cubicBezTo>
                  <a:cubicBezTo>
                    <a:pt x="998" y="4452"/>
                    <a:pt x="1035" y="4230"/>
                    <a:pt x="1146" y="3898"/>
                  </a:cubicBezTo>
                  <a:cubicBezTo>
                    <a:pt x="1220" y="3565"/>
                    <a:pt x="1368" y="3121"/>
                    <a:pt x="1516" y="2641"/>
                  </a:cubicBezTo>
                  <a:cubicBezTo>
                    <a:pt x="1701" y="2234"/>
                    <a:pt x="1886" y="1790"/>
                    <a:pt x="1959" y="1458"/>
                  </a:cubicBezTo>
                  <a:cubicBezTo>
                    <a:pt x="2033" y="1273"/>
                    <a:pt x="2107" y="1162"/>
                    <a:pt x="2107" y="1051"/>
                  </a:cubicBezTo>
                  <a:cubicBezTo>
                    <a:pt x="2144" y="940"/>
                    <a:pt x="2144" y="903"/>
                    <a:pt x="2144" y="903"/>
                  </a:cubicBezTo>
                  <a:close/>
                  <a:moveTo>
                    <a:pt x="2112" y="0"/>
                  </a:moveTo>
                  <a:cubicBezTo>
                    <a:pt x="2061" y="0"/>
                    <a:pt x="1998" y="5"/>
                    <a:pt x="1923" y="16"/>
                  </a:cubicBezTo>
                  <a:cubicBezTo>
                    <a:pt x="1738" y="53"/>
                    <a:pt x="1516" y="201"/>
                    <a:pt x="1368" y="422"/>
                  </a:cubicBezTo>
                  <a:cubicBezTo>
                    <a:pt x="1331" y="533"/>
                    <a:pt x="1257" y="681"/>
                    <a:pt x="1257" y="866"/>
                  </a:cubicBezTo>
                  <a:cubicBezTo>
                    <a:pt x="1257" y="977"/>
                    <a:pt x="1257" y="1125"/>
                    <a:pt x="1294" y="1273"/>
                  </a:cubicBezTo>
                  <a:cubicBezTo>
                    <a:pt x="1331" y="1310"/>
                    <a:pt x="1331" y="1421"/>
                    <a:pt x="1368" y="1458"/>
                  </a:cubicBezTo>
                  <a:cubicBezTo>
                    <a:pt x="1146" y="2197"/>
                    <a:pt x="887" y="3084"/>
                    <a:pt x="629" y="3639"/>
                  </a:cubicBezTo>
                  <a:cubicBezTo>
                    <a:pt x="444" y="3676"/>
                    <a:pt x="222" y="3824"/>
                    <a:pt x="148" y="4045"/>
                  </a:cubicBezTo>
                  <a:cubicBezTo>
                    <a:pt x="74" y="4119"/>
                    <a:pt x="0" y="4267"/>
                    <a:pt x="0" y="4452"/>
                  </a:cubicBezTo>
                  <a:cubicBezTo>
                    <a:pt x="0" y="4600"/>
                    <a:pt x="0" y="4748"/>
                    <a:pt x="37" y="4859"/>
                  </a:cubicBezTo>
                  <a:cubicBezTo>
                    <a:pt x="74" y="5007"/>
                    <a:pt x="185" y="5155"/>
                    <a:pt x="259" y="5229"/>
                  </a:cubicBezTo>
                  <a:cubicBezTo>
                    <a:pt x="333" y="5302"/>
                    <a:pt x="370" y="5339"/>
                    <a:pt x="444" y="5376"/>
                  </a:cubicBezTo>
                  <a:cubicBezTo>
                    <a:pt x="518" y="5376"/>
                    <a:pt x="518" y="5413"/>
                    <a:pt x="555" y="5413"/>
                  </a:cubicBezTo>
                  <a:cubicBezTo>
                    <a:pt x="592" y="5413"/>
                    <a:pt x="592" y="5487"/>
                    <a:pt x="629" y="5487"/>
                  </a:cubicBezTo>
                  <a:cubicBezTo>
                    <a:pt x="727" y="5512"/>
                    <a:pt x="817" y="5524"/>
                    <a:pt x="901" y="5524"/>
                  </a:cubicBezTo>
                  <a:cubicBezTo>
                    <a:pt x="1068" y="5524"/>
                    <a:pt x="1208" y="5475"/>
                    <a:pt x="1331" y="5376"/>
                  </a:cubicBezTo>
                  <a:cubicBezTo>
                    <a:pt x="1516" y="5302"/>
                    <a:pt x="1627" y="5155"/>
                    <a:pt x="1664" y="5007"/>
                  </a:cubicBezTo>
                  <a:cubicBezTo>
                    <a:pt x="1701" y="4970"/>
                    <a:pt x="1701" y="4933"/>
                    <a:pt x="1701" y="4859"/>
                  </a:cubicBezTo>
                  <a:lnTo>
                    <a:pt x="1701" y="4822"/>
                  </a:lnTo>
                  <a:cubicBezTo>
                    <a:pt x="1701" y="4822"/>
                    <a:pt x="1664" y="4859"/>
                    <a:pt x="1627" y="4970"/>
                  </a:cubicBezTo>
                  <a:cubicBezTo>
                    <a:pt x="1516" y="5044"/>
                    <a:pt x="1442" y="5155"/>
                    <a:pt x="1257" y="5192"/>
                  </a:cubicBezTo>
                  <a:cubicBezTo>
                    <a:pt x="1183" y="5210"/>
                    <a:pt x="1091" y="5219"/>
                    <a:pt x="994" y="5219"/>
                  </a:cubicBezTo>
                  <a:cubicBezTo>
                    <a:pt x="897" y="5219"/>
                    <a:pt x="795" y="5210"/>
                    <a:pt x="702" y="5192"/>
                  </a:cubicBezTo>
                  <a:cubicBezTo>
                    <a:pt x="702" y="5192"/>
                    <a:pt x="629" y="5192"/>
                    <a:pt x="629" y="5155"/>
                  </a:cubicBezTo>
                  <a:cubicBezTo>
                    <a:pt x="592" y="5155"/>
                    <a:pt x="592" y="5118"/>
                    <a:pt x="555" y="5118"/>
                  </a:cubicBezTo>
                  <a:cubicBezTo>
                    <a:pt x="518" y="5044"/>
                    <a:pt x="444" y="5044"/>
                    <a:pt x="444" y="5007"/>
                  </a:cubicBezTo>
                  <a:cubicBezTo>
                    <a:pt x="370" y="4970"/>
                    <a:pt x="333" y="4859"/>
                    <a:pt x="259" y="4785"/>
                  </a:cubicBezTo>
                  <a:cubicBezTo>
                    <a:pt x="222" y="4674"/>
                    <a:pt x="222" y="4600"/>
                    <a:pt x="222" y="4489"/>
                  </a:cubicBezTo>
                  <a:cubicBezTo>
                    <a:pt x="222" y="4415"/>
                    <a:pt x="222" y="4304"/>
                    <a:pt x="259" y="4230"/>
                  </a:cubicBezTo>
                  <a:cubicBezTo>
                    <a:pt x="333" y="4119"/>
                    <a:pt x="370" y="4045"/>
                    <a:pt x="407" y="4008"/>
                  </a:cubicBezTo>
                  <a:lnTo>
                    <a:pt x="407" y="4008"/>
                  </a:lnTo>
                  <a:cubicBezTo>
                    <a:pt x="370" y="4193"/>
                    <a:pt x="333" y="4267"/>
                    <a:pt x="333" y="4267"/>
                  </a:cubicBezTo>
                  <a:cubicBezTo>
                    <a:pt x="185" y="4600"/>
                    <a:pt x="370" y="4970"/>
                    <a:pt x="665" y="5118"/>
                  </a:cubicBezTo>
                  <a:cubicBezTo>
                    <a:pt x="776" y="5155"/>
                    <a:pt x="813" y="5155"/>
                    <a:pt x="924" y="5155"/>
                  </a:cubicBezTo>
                  <a:cubicBezTo>
                    <a:pt x="1183" y="5155"/>
                    <a:pt x="1405" y="5007"/>
                    <a:pt x="1516" y="4748"/>
                  </a:cubicBezTo>
                  <a:cubicBezTo>
                    <a:pt x="1553" y="4637"/>
                    <a:pt x="2181" y="2973"/>
                    <a:pt x="2514" y="1790"/>
                  </a:cubicBezTo>
                  <a:cubicBezTo>
                    <a:pt x="2662" y="1679"/>
                    <a:pt x="2773" y="1531"/>
                    <a:pt x="2810" y="1458"/>
                  </a:cubicBezTo>
                  <a:cubicBezTo>
                    <a:pt x="2847" y="1421"/>
                    <a:pt x="2847" y="1347"/>
                    <a:pt x="2847" y="1310"/>
                  </a:cubicBezTo>
                  <a:lnTo>
                    <a:pt x="2847" y="1273"/>
                  </a:lnTo>
                  <a:cubicBezTo>
                    <a:pt x="2847" y="1273"/>
                    <a:pt x="2810" y="1310"/>
                    <a:pt x="2773" y="1421"/>
                  </a:cubicBezTo>
                  <a:cubicBezTo>
                    <a:pt x="2699" y="1458"/>
                    <a:pt x="2662" y="1494"/>
                    <a:pt x="2588" y="1531"/>
                  </a:cubicBezTo>
                  <a:cubicBezTo>
                    <a:pt x="2625" y="1421"/>
                    <a:pt x="2662" y="1236"/>
                    <a:pt x="2662" y="1088"/>
                  </a:cubicBezTo>
                  <a:cubicBezTo>
                    <a:pt x="2773" y="718"/>
                    <a:pt x="2514" y="385"/>
                    <a:pt x="2144" y="311"/>
                  </a:cubicBezTo>
                  <a:cubicBezTo>
                    <a:pt x="2080" y="292"/>
                    <a:pt x="2017" y="283"/>
                    <a:pt x="1957" y="283"/>
                  </a:cubicBezTo>
                  <a:cubicBezTo>
                    <a:pt x="1679" y="283"/>
                    <a:pt x="1463" y="484"/>
                    <a:pt x="1370" y="785"/>
                  </a:cubicBezTo>
                  <a:lnTo>
                    <a:pt x="1370" y="785"/>
                  </a:lnTo>
                  <a:cubicBezTo>
                    <a:pt x="1374" y="728"/>
                    <a:pt x="1382" y="674"/>
                    <a:pt x="1405" y="607"/>
                  </a:cubicBezTo>
                  <a:cubicBezTo>
                    <a:pt x="1516" y="422"/>
                    <a:pt x="1664" y="311"/>
                    <a:pt x="1775" y="237"/>
                  </a:cubicBezTo>
                  <a:cubicBezTo>
                    <a:pt x="1923" y="164"/>
                    <a:pt x="2107" y="164"/>
                    <a:pt x="2218" y="164"/>
                  </a:cubicBezTo>
                  <a:lnTo>
                    <a:pt x="2403" y="164"/>
                  </a:lnTo>
                  <a:cubicBezTo>
                    <a:pt x="2403" y="164"/>
                    <a:pt x="2329" y="127"/>
                    <a:pt x="2255" y="53"/>
                  </a:cubicBezTo>
                  <a:cubicBezTo>
                    <a:pt x="2281" y="26"/>
                    <a:pt x="2234" y="0"/>
                    <a:pt x="2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45453" y="3517769"/>
              <a:ext cx="74786" cy="113879"/>
            </a:xfrm>
            <a:custGeom>
              <a:rect b="b" l="l" r="r" t="t"/>
              <a:pathLst>
                <a:path extrusionOk="0" h="5293" w="3476">
                  <a:moveTo>
                    <a:pt x="2847" y="940"/>
                  </a:moveTo>
                  <a:lnTo>
                    <a:pt x="2847" y="940"/>
                  </a:lnTo>
                  <a:cubicBezTo>
                    <a:pt x="2847" y="940"/>
                    <a:pt x="2736" y="1235"/>
                    <a:pt x="2588" y="1568"/>
                  </a:cubicBezTo>
                  <a:cubicBezTo>
                    <a:pt x="2514" y="1864"/>
                    <a:pt x="2329" y="2345"/>
                    <a:pt x="2108" y="2751"/>
                  </a:cubicBezTo>
                  <a:cubicBezTo>
                    <a:pt x="1886" y="3158"/>
                    <a:pt x="1627" y="3602"/>
                    <a:pt x="1442" y="3860"/>
                  </a:cubicBezTo>
                  <a:cubicBezTo>
                    <a:pt x="1257" y="4156"/>
                    <a:pt x="1109" y="4341"/>
                    <a:pt x="1109" y="4341"/>
                  </a:cubicBezTo>
                  <a:cubicBezTo>
                    <a:pt x="1109" y="4341"/>
                    <a:pt x="1220" y="4082"/>
                    <a:pt x="1368" y="3786"/>
                  </a:cubicBezTo>
                  <a:cubicBezTo>
                    <a:pt x="1479" y="3454"/>
                    <a:pt x="1664" y="3047"/>
                    <a:pt x="1923" y="2603"/>
                  </a:cubicBezTo>
                  <a:cubicBezTo>
                    <a:pt x="2145" y="2197"/>
                    <a:pt x="2329" y="1790"/>
                    <a:pt x="2514" y="1457"/>
                  </a:cubicBezTo>
                  <a:cubicBezTo>
                    <a:pt x="2588" y="1309"/>
                    <a:pt x="2662" y="1198"/>
                    <a:pt x="2736" y="1088"/>
                  </a:cubicBezTo>
                  <a:cubicBezTo>
                    <a:pt x="2773" y="1014"/>
                    <a:pt x="2847" y="940"/>
                    <a:pt x="2847" y="940"/>
                  </a:cubicBezTo>
                  <a:close/>
                  <a:moveTo>
                    <a:pt x="2624" y="1"/>
                  </a:moveTo>
                  <a:cubicBezTo>
                    <a:pt x="2576" y="1"/>
                    <a:pt x="2527" y="5"/>
                    <a:pt x="2477" y="15"/>
                  </a:cubicBezTo>
                  <a:cubicBezTo>
                    <a:pt x="2292" y="89"/>
                    <a:pt x="2034" y="200"/>
                    <a:pt x="1923" y="459"/>
                  </a:cubicBezTo>
                  <a:cubicBezTo>
                    <a:pt x="1886" y="533"/>
                    <a:pt x="1775" y="681"/>
                    <a:pt x="1775" y="866"/>
                  </a:cubicBezTo>
                  <a:cubicBezTo>
                    <a:pt x="1775" y="977"/>
                    <a:pt x="1775" y="1124"/>
                    <a:pt x="1812" y="1272"/>
                  </a:cubicBezTo>
                  <a:cubicBezTo>
                    <a:pt x="1812" y="1309"/>
                    <a:pt x="1849" y="1346"/>
                    <a:pt x="1849" y="1346"/>
                  </a:cubicBezTo>
                  <a:cubicBezTo>
                    <a:pt x="1553" y="2049"/>
                    <a:pt x="1109" y="2825"/>
                    <a:pt x="851" y="3380"/>
                  </a:cubicBezTo>
                  <a:lnTo>
                    <a:pt x="703" y="3380"/>
                  </a:lnTo>
                  <a:cubicBezTo>
                    <a:pt x="518" y="3454"/>
                    <a:pt x="296" y="3565"/>
                    <a:pt x="148" y="3823"/>
                  </a:cubicBezTo>
                  <a:cubicBezTo>
                    <a:pt x="111" y="3897"/>
                    <a:pt x="0" y="4045"/>
                    <a:pt x="0" y="4230"/>
                  </a:cubicBezTo>
                  <a:cubicBezTo>
                    <a:pt x="0" y="4378"/>
                    <a:pt x="0" y="4489"/>
                    <a:pt x="74" y="4637"/>
                  </a:cubicBezTo>
                  <a:cubicBezTo>
                    <a:pt x="111" y="4785"/>
                    <a:pt x="185" y="4932"/>
                    <a:pt x="296" y="5006"/>
                  </a:cubicBezTo>
                  <a:cubicBezTo>
                    <a:pt x="333" y="5043"/>
                    <a:pt x="370" y="5117"/>
                    <a:pt x="481" y="5154"/>
                  </a:cubicBezTo>
                  <a:cubicBezTo>
                    <a:pt x="518" y="5154"/>
                    <a:pt x="518" y="5191"/>
                    <a:pt x="555" y="5191"/>
                  </a:cubicBezTo>
                  <a:cubicBezTo>
                    <a:pt x="629" y="5191"/>
                    <a:pt x="629" y="5228"/>
                    <a:pt x="666" y="5228"/>
                  </a:cubicBezTo>
                  <a:cubicBezTo>
                    <a:pt x="768" y="5272"/>
                    <a:pt x="870" y="5293"/>
                    <a:pt x="967" y="5293"/>
                  </a:cubicBezTo>
                  <a:cubicBezTo>
                    <a:pt x="1117" y="5293"/>
                    <a:pt x="1256" y="5244"/>
                    <a:pt x="1368" y="5154"/>
                  </a:cubicBezTo>
                  <a:cubicBezTo>
                    <a:pt x="1553" y="5043"/>
                    <a:pt x="1627" y="4932"/>
                    <a:pt x="1664" y="4785"/>
                  </a:cubicBezTo>
                  <a:cubicBezTo>
                    <a:pt x="1738" y="4748"/>
                    <a:pt x="1738" y="4674"/>
                    <a:pt x="1738" y="4637"/>
                  </a:cubicBezTo>
                  <a:lnTo>
                    <a:pt x="1738" y="4600"/>
                  </a:lnTo>
                  <a:cubicBezTo>
                    <a:pt x="1738" y="4600"/>
                    <a:pt x="1664" y="4637"/>
                    <a:pt x="1627" y="4748"/>
                  </a:cubicBezTo>
                  <a:cubicBezTo>
                    <a:pt x="1553" y="4822"/>
                    <a:pt x="1442" y="4932"/>
                    <a:pt x="1257" y="4969"/>
                  </a:cubicBezTo>
                  <a:cubicBezTo>
                    <a:pt x="1183" y="4988"/>
                    <a:pt x="1091" y="4997"/>
                    <a:pt x="994" y="4997"/>
                  </a:cubicBezTo>
                  <a:cubicBezTo>
                    <a:pt x="897" y="4997"/>
                    <a:pt x="795" y="4988"/>
                    <a:pt x="703" y="4969"/>
                  </a:cubicBezTo>
                  <a:cubicBezTo>
                    <a:pt x="703" y="4969"/>
                    <a:pt x="666" y="4969"/>
                    <a:pt x="666" y="4932"/>
                  </a:cubicBezTo>
                  <a:cubicBezTo>
                    <a:pt x="629" y="4932"/>
                    <a:pt x="629" y="4859"/>
                    <a:pt x="555" y="4859"/>
                  </a:cubicBezTo>
                  <a:cubicBezTo>
                    <a:pt x="518" y="4822"/>
                    <a:pt x="481" y="4822"/>
                    <a:pt x="481" y="4785"/>
                  </a:cubicBezTo>
                  <a:cubicBezTo>
                    <a:pt x="370" y="4748"/>
                    <a:pt x="333" y="4637"/>
                    <a:pt x="296" y="4563"/>
                  </a:cubicBezTo>
                  <a:cubicBezTo>
                    <a:pt x="259" y="4452"/>
                    <a:pt x="259" y="4378"/>
                    <a:pt x="259" y="4267"/>
                  </a:cubicBezTo>
                  <a:cubicBezTo>
                    <a:pt x="259" y="4193"/>
                    <a:pt x="259" y="4082"/>
                    <a:pt x="296" y="4008"/>
                  </a:cubicBezTo>
                  <a:cubicBezTo>
                    <a:pt x="333" y="3860"/>
                    <a:pt x="481" y="3712"/>
                    <a:pt x="629" y="3638"/>
                  </a:cubicBezTo>
                  <a:lnTo>
                    <a:pt x="629" y="3638"/>
                  </a:lnTo>
                  <a:cubicBezTo>
                    <a:pt x="518" y="3823"/>
                    <a:pt x="444" y="3934"/>
                    <a:pt x="444" y="3934"/>
                  </a:cubicBezTo>
                  <a:cubicBezTo>
                    <a:pt x="259" y="4267"/>
                    <a:pt x="370" y="4637"/>
                    <a:pt x="703" y="4822"/>
                  </a:cubicBezTo>
                  <a:cubicBezTo>
                    <a:pt x="814" y="4859"/>
                    <a:pt x="888" y="4932"/>
                    <a:pt x="1035" y="4932"/>
                  </a:cubicBezTo>
                  <a:cubicBezTo>
                    <a:pt x="1257" y="4932"/>
                    <a:pt x="1479" y="4785"/>
                    <a:pt x="1590" y="4600"/>
                  </a:cubicBezTo>
                  <a:cubicBezTo>
                    <a:pt x="1627" y="4489"/>
                    <a:pt x="2477" y="2936"/>
                    <a:pt x="3032" y="1790"/>
                  </a:cubicBezTo>
                  <a:cubicBezTo>
                    <a:pt x="3217" y="1679"/>
                    <a:pt x="3291" y="1531"/>
                    <a:pt x="3328" y="1420"/>
                  </a:cubicBezTo>
                  <a:cubicBezTo>
                    <a:pt x="3402" y="1346"/>
                    <a:pt x="3402" y="1309"/>
                    <a:pt x="3402" y="1272"/>
                  </a:cubicBezTo>
                  <a:lnTo>
                    <a:pt x="3402" y="1235"/>
                  </a:lnTo>
                  <a:cubicBezTo>
                    <a:pt x="3402" y="1235"/>
                    <a:pt x="3328" y="1272"/>
                    <a:pt x="3291" y="1346"/>
                  </a:cubicBezTo>
                  <a:cubicBezTo>
                    <a:pt x="3328" y="1494"/>
                    <a:pt x="3291" y="1494"/>
                    <a:pt x="3217" y="1568"/>
                  </a:cubicBezTo>
                  <a:cubicBezTo>
                    <a:pt x="3254" y="1420"/>
                    <a:pt x="3291" y="1272"/>
                    <a:pt x="3328" y="1198"/>
                  </a:cubicBezTo>
                  <a:cubicBezTo>
                    <a:pt x="3476" y="866"/>
                    <a:pt x="3291" y="496"/>
                    <a:pt x="2958" y="348"/>
                  </a:cubicBezTo>
                  <a:cubicBezTo>
                    <a:pt x="2888" y="313"/>
                    <a:pt x="2813" y="297"/>
                    <a:pt x="2738" y="297"/>
                  </a:cubicBezTo>
                  <a:cubicBezTo>
                    <a:pt x="2499" y="297"/>
                    <a:pt x="2257" y="464"/>
                    <a:pt x="2145" y="718"/>
                  </a:cubicBezTo>
                  <a:cubicBezTo>
                    <a:pt x="2108" y="829"/>
                    <a:pt x="2108" y="903"/>
                    <a:pt x="2034" y="1014"/>
                  </a:cubicBezTo>
                  <a:lnTo>
                    <a:pt x="2034" y="903"/>
                  </a:lnTo>
                  <a:cubicBezTo>
                    <a:pt x="2034" y="829"/>
                    <a:pt x="2034" y="718"/>
                    <a:pt x="2108" y="644"/>
                  </a:cubicBezTo>
                  <a:cubicBezTo>
                    <a:pt x="2182" y="459"/>
                    <a:pt x="2329" y="311"/>
                    <a:pt x="2477" y="274"/>
                  </a:cubicBezTo>
                  <a:cubicBezTo>
                    <a:pt x="2588" y="163"/>
                    <a:pt x="2773" y="163"/>
                    <a:pt x="2884" y="163"/>
                  </a:cubicBezTo>
                  <a:lnTo>
                    <a:pt x="3069" y="163"/>
                  </a:lnTo>
                  <a:cubicBezTo>
                    <a:pt x="3069" y="163"/>
                    <a:pt x="3032" y="126"/>
                    <a:pt x="2921" y="89"/>
                  </a:cubicBezTo>
                  <a:cubicBezTo>
                    <a:pt x="2867" y="35"/>
                    <a:pt x="2753" y="1"/>
                    <a:pt x="2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-50805" y="3657767"/>
              <a:ext cx="94688" cy="100152"/>
            </a:xfrm>
            <a:custGeom>
              <a:rect b="b" l="l" r="r" t="t"/>
              <a:pathLst>
                <a:path extrusionOk="0" h="4655" w="4401">
                  <a:moveTo>
                    <a:pt x="4289" y="1309"/>
                  </a:moveTo>
                  <a:cubicBezTo>
                    <a:pt x="4289" y="1309"/>
                    <a:pt x="4252" y="1383"/>
                    <a:pt x="4215" y="1457"/>
                  </a:cubicBezTo>
                  <a:cubicBezTo>
                    <a:pt x="4232" y="1482"/>
                    <a:pt x="4241" y="1505"/>
                    <a:pt x="4243" y="1526"/>
                  </a:cubicBezTo>
                  <a:lnTo>
                    <a:pt x="4243" y="1526"/>
                  </a:lnTo>
                  <a:cubicBezTo>
                    <a:pt x="4247" y="1515"/>
                    <a:pt x="4250" y="1505"/>
                    <a:pt x="4252" y="1494"/>
                  </a:cubicBezTo>
                  <a:cubicBezTo>
                    <a:pt x="4289" y="1457"/>
                    <a:pt x="4289" y="1420"/>
                    <a:pt x="4289" y="1383"/>
                  </a:cubicBezTo>
                  <a:lnTo>
                    <a:pt x="4289" y="1309"/>
                  </a:lnTo>
                  <a:close/>
                  <a:moveTo>
                    <a:pt x="4243" y="1526"/>
                  </a:moveTo>
                  <a:lnTo>
                    <a:pt x="4243" y="1526"/>
                  </a:lnTo>
                  <a:cubicBezTo>
                    <a:pt x="4233" y="1558"/>
                    <a:pt x="4219" y="1589"/>
                    <a:pt x="4202" y="1620"/>
                  </a:cubicBezTo>
                  <a:lnTo>
                    <a:pt x="4202" y="1620"/>
                  </a:lnTo>
                  <a:cubicBezTo>
                    <a:pt x="4233" y="1591"/>
                    <a:pt x="4247" y="1560"/>
                    <a:pt x="4243" y="1526"/>
                  </a:cubicBezTo>
                  <a:close/>
                  <a:moveTo>
                    <a:pt x="3809" y="1013"/>
                  </a:moveTo>
                  <a:cubicBezTo>
                    <a:pt x="3809" y="1013"/>
                    <a:pt x="3550" y="1198"/>
                    <a:pt x="3365" y="1531"/>
                  </a:cubicBezTo>
                  <a:cubicBezTo>
                    <a:pt x="3180" y="1790"/>
                    <a:pt x="2885" y="2160"/>
                    <a:pt x="2552" y="2492"/>
                  </a:cubicBezTo>
                  <a:cubicBezTo>
                    <a:pt x="2219" y="2825"/>
                    <a:pt x="1886" y="3121"/>
                    <a:pt x="1628" y="3380"/>
                  </a:cubicBezTo>
                  <a:cubicBezTo>
                    <a:pt x="1369" y="3601"/>
                    <a:pt x="1147" y="3749"/>
                    <a:pt x="1147" y="3749"/>
                  </a:cubicBezTo>
                  <a:cubicBezTo>
                    <a:pt x="1147" y="3749"/>
                    <a:pt x="1295" y="3564"/>
                    <a:pt x="1517" y="3269"/>
                  </a:cubicBezTo>
                  <a:cubicBezTo>
                    <a:pt x="1775" y="3010"/>
                    <a:pt x="2071" y="2677"/>
                    <a:pt x="2404" y="2307"/>
                  </a:cubicBezTo>
                  <a:lnTo>
                    <a:pt x="3328" y="1383"/>
                  </a:lnTo>
                  <a:cubicBezTo>
                    <a:pt x="3476" y="1235"/>
                    <a:pt x="3550" y="1161"/>
                    <a:pt x="3661" y="1087"/>
                  </a:cubicBezTo>
                  <a:cubicBezTo>
                    <a:pt x="3772" y="1013"/>
                    <a:pt x="3809" y="1013"/>
                    <a:pt x="3809" y="1013"/>
                  </a:cubicBezTo>
                  <a:close/>
                  <a:moveTo>
                    <a:pt x="851" y="2936"/>
                  </a:moveTo>
                  <a:lnTo>
                    <a:pt x="518" y="3269"/>
                  </a:lnTo>
                  <a:cubicBezTo>
                    <a:pt x="223" y="3490"/>
                    <a:pt x="223" y="3897"/>
                    <a:pt x="518" y="4193"/>
                  </a:cubicBezTo>
                  <a:cubicBezTo>
                    <a:pt x="532" y="4206"/>
                    <a:pt x="545" y="4218"/>
                    <a:pt x="557" y="4230"/>
                  </a:cubicBezTo>
                  <a:lnTo>
                    <a:pt x="557" y="4230"/>
                  </a:lnTo>
                  <a:cubicBezTo>
                    <a:pt x="557" y="4230"/>
                    <a:pt x="556" y="4230"/>
                    <a:pt x="555" y="4230"/>
                  </a:cubicBezTo>
                  <a:cubicBezTo>
                    <a:pt x="518" y="4193"/>
                    <a:pt x="481" y="4193"/>
                    <a:pt x="481" y="4156"/>
                  </a:cubicBezTo>
                  <a:cubicBezTo>
                    <a:pt x="371" y="4082"/>
                    <a:pt x="334" y="4008"/>
                    <a:pt x="297" y="3897"/>
                  </a:cubicBezTo>
                  <a:cubicBezTo>
                    <a:pt x="223" y="3823"/>
                    <a:pt x="223" y="3712"/>
                    <a:pt x="223" y="3638"/>
                  </a:cubicBezTo>
                  <a:cubicBezTo>
                    <a:pt x="223" y="3527"/>
                    <a:pt x="223" y="3453"/>
                    <a:pt x="297" y="3343"/>
                  </a:cubicBezTo>
                  <a:cubicBezTo>
                    <a:pt x="371" y="3158"/>
                    <a:pt x="518" y="3047"/>
                    <a:pt x="666" y="2973"/>
                  </a:cubicBezTo>
                  <a:cubicBezTo>
                    <a:pt x="703" y="2936"/>
                    <a:pt x="740" y="2936"/>
                    <a:pt x="851" y="2936"/>
                  </a:cubicBezTo>
                  <a:close/>
                  <a:moveTo>
                    <a:pt x="675" y="4316"/>
                  </a:moveTo>
                  <a:lnTo>
                    <a:pt x="675" y="4316"/>
                  </a:lnTo>
                  <a:cubicBezTo>
                    <a:pt x="699" y="4330"/>
                    <a:pt x="723" y="4340"/>
                    <a:pt x="749" y="4349"/>
                  </a:cubicBezTo>
                  <a:lnTo>
                    <a:pt x="749" y="4349"/>
                  </a:lnTo>
                  <a:cubicBezTo>
                    <a:pt x="733" y="4346"/>
                    <a:pt x="718" y="4344"/>
                    <a:pt x="703" y="4341"/>
                  </a:cubicBezTo>
                  <a:cubicBezTo>
                    <a:pt x="703" y="4341"/>
                    <a:pt x="685" y="4341"/>
                    <a:pt x="675" y="4316"/>
                  </a:cubicBezTo>
                  <a:close/>
                  <a:moveTo>
                    <a:pt x="3512" y="1"/>
                  </a:moveTo>
                  <a:cubicBezTo>
                    <a:pt x="3464" y="1"/>
                    <a:pt x="3415" y="5"/>
                    <a:pt x="3365" y="15"/>
                  </a:cubicBezTo>
                  <a:cubicBezTo>
                    <a:pt x="3180" y="89"/>
                    <a:pt x="2958" y="200"/>
                    <a:pt x="2811" y="459"/>
                  </a:cubicBezTo>
                  <a:cubicBezTo>
                    <a:pt x="2774" y="533"/>
                    <a:pt x="2700" y="681"/>
                    <a:pt x="2700" y="866"/>
                  </a:cubicBezTo>
                  <a:lnTo>
                    <a:pt x="2700" y="1050"/>
                  </a:lnTo>
                  <a:cubicBezTo>
                    <a:pt x="2182" y="1642"/>
                    <a:pt x="1480" y="2344"/>
                    <a:pt x="1073" y="2751"/>
                  </a:cubicBezTo>
                  <a:cubicBezTo>
                    <a:pt x="999" y="2751"/>
                    <a:pt x="925" y="2735"/>
                    <a:pt x="840" y="2735"/>
                  </a:cubicBezTo>
                  <a:cubicBezTo>
                    <a:pt x="798" y="2735"/>
                    <a:pt x="753" y="2739"/>
                    <a:pt x="703" y="2751"/>
                  </a:cubicBezTo>
                  <a:cubicBezTo>
                    <a:pt x="518" y="2788"/>
                    <a:pt x="297" y="2936"/>
                    <a:pt x="149" y="3158"/>
                  </a:cubicBezTo>
                  <a:cubicBezTo>
                    <a:pt x="112" y="3269"/>
                    <a:pt x="1" y="3417"/>
                    <a:pt x="1" y="3601"/>
                  </a:cubicBezTo>
                  <a:cubicBezTo>
                    <a:pt x="1" y="3712"/>
                    <a:pt x="1" y="3860"/>
                    <a:pt x="38" y="4008"/>
                  </a:cubicBezTo>
                  <a:cubicBezTo>
                    <a:pt x="112" y="4156"/>
                    <a:pt x="186" y="4267"/>
                    <a:pt x="297" y="4378"/>
                  </a:cubicBezTo>
                  <a:cubicBezTo>
                    <a:pt x="334" y="4415"/>
                    <a:pt x="371" y="4452"/>
                    <a:pt x="481" y="4526"/>
                  </a:cubicBezTo>
                  <a:cubicBezTo>
                    <a:pt x="518" y="4526"/>
                    <a:pt x="518" y="4563"/>
                    <a:pt x="555" y="4563"/>
                  </a:cubicBezTo>
                  <a:cubicBezTo>
                    <a:pt x="592" y="4563"/>
                    <a:pt x="592" y="4600"/>
                    <a:pt x="666" y="4600"/>
                  </a:cubicBezTo>
                  <a:cubicBezTo>
                    <a:pt x="757" y="4638"/>
                    <a:pt x="842" y="4654"/>
                    <a:pt x="925" y="4654"/>
                  </a:cubicBezTo>
                  <a:cubicBezTo>
                    <a:pt x="1080" y="4654"/>
                    <a:pt x="1224" y="4598"/>
                    <a:pt x="1369" y="4526"/>
                  </a:cubicBezTo>
                  <a:cubicBezTo>
                    <a:pt x="1554" y="4415"/>
                    <a:pt x="1628" y="4267"/>
                    <a:pt x="1665" y="4156"/>
                  </a:cubicBezTo>
                  <a:cubicBezTo>
                    <a:pt x="1701" y="4082"/>
                    <a:pt x="1701" y="4045"/>
                    <a:pt x="1701" y="4008"/>
                  </a:cubicBezTo>
                  <a:lnTo>
                    <a:pt x="1701" y="3971"/>
                  </a:lnTo>
                  <a:cubicBezTo>
                    <a:pt x="1701" y="3971"/>
                    <a:pt x="1665" y="4008"/>
                    <a:pt x="1628" y="4082"/>
                  </a:cubicBezTo>
                  <a:cubicBezTo>
                    <a:pt x="1517" y="4193"/>
                    <a:pt x="1443" y="4267"/>
                    <a:pt x="1258" y="4341"/>
                  </a:cubicBezTo>
                  <a:cubicBezTo>
                    <a:pt x="1225" y="4349"/>
                    <a:pt x="1188" y="4356"/>
                    <a:pt x="1148" y="4360"/>
                  </a:cubicBezTo>
                  <a:lnTo>
                    <a:pt x="1148" y="4360"/>
                  </a:lnTo>
                  <a:cubicBezTo>
                    <a:pt x="1253" y="4337"/>
                    <a:pt x="1348" y="4288"/>
                    <a:pt x="1443" y="4193"/>
                  </a:cubicBezTo>
                  <a:cubicBezTo>
                    <a:pt x="1480" y="4156"/>
                    <a:pt x="2737" y="2899"/>
                    <a:pt x="3550" y="1975"/>
                  </a:cubicBezTo>
                  <a:cubicBezTo>
                    <a:pt x="3698" y="1975"/>
                    <a:pt x="3846" y="1938"/>
                    <a:pt x="3920" y="1864"/>
                  </a:cubicBezTo>
                  <a:cubicBezTo>
                    <a:pt x="4051" y="1811"/>
                    <a:pt x="4146" y="1721"/>
                    <a:pt x="4202" y="1620"/>
                  </a:cubicBezTo>
                  <a:lnTo>
                    <a:pt x="4202" y="1620"/>
                  </a:lnTo>
                  <a:cubicBezTo>
                    <a:pt x="4166" y="1654"/>
                    <a:pt x="4108" y="1685"/>
                    <a:pt x="4031" y="1716"/>
                  </a:cubicBezTo>
                  <a:lnTo>
                    <a:pt x="3920" y="1716"/>
                  </a:lnTo>
                  <a:cubicBezTo>
                    <a:pt x="4031" y="1605"/>
                    <a:pt x="4105" y="1457"/>
                    <a:pt x="4179" y="1383"/>
                  </a:cubicBezTo>
                  <a:cubicBezTo>
                    <a:pt x="4400" y="1087"/>
                    <a:pt x="4289" y="681"/>
                    <a:pt x="4031" y="459"/>
                  </a:cubicBezTo>
                  <a:cubicBezTo>
                    <a:pt x="3914" y="371"/>
                    <a:pt x="3780" y="330"/>
                    <a:pt x="3647" y="330"/>
                  </a:cubicBezTo>
                  <a:cubicBezTo>
                    <a:pt x="3443" y="330"/>
                    <a:pt x="3241" y="428"/>
                    <a:pt x="3106" y="607"/>
                  </a:cubicBezTo>
                  <a:lnTo>
                    <a:pt x="2995" y="681"/>
                  </a:lnTo>
                  <a:lnTo>
                    <a:pt x="2995" y="644"/>
                  </a:lnTo>
                  <a:cubicBezTo>
                    <a:pt x="3106" y="459"/>
                    <a:pt x="3254" y="311"/>
                    <a:pt x="3365" y="274"/>
                  </a:cubicBezTo>
                  <a:cubicBezTo>
                    <a:pt x="3513" y="163"/>
                    <a:pt x="3698" y="163"/>
                    <a:pt x="3809" y="163"/>
                  </a:cubicBezTo>
                  <a:lnTo>
                    <a:pt x="3994" y="163"/>
                  </a:lnTo>
                  <a:cubicBezTo>
                    <a:pt x="3994" y="163"/>
                    <a:pt x="3920" y="126"/>
                    <a:pt x="3846" y="89"/>
                  </a:cubicBezTo>
                  <a:cubicBezTo>
                    <a:pt x="3765" y="35"/>
                    <a:pt x="3644" y="1"/>
                    <a:pt x="35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-193966" y="3759576"/>
              <a:ext cx="117730" cy="56843"/>
            </a:xfrm>
            <a:custGeom>
              <a:rect b="b" l="l" r="r" t="t"/>
              <a:pathLst>
                <a:path extrusionOk="0" h="2642" w="5472">
                  <a:moveTo>
                    <a:pt x="4621" y="940"/>
                  </a:moveTo>
                  <a:cubicBezTo>
                    <a:pt x="4621" y="940"/>
                    <a:pt x="4547" y="977"/>
                    <a:pt x="4178" y="1125"/>
                  </a:cubicBezTo>
                  <a:cubicBezTo>
                    <a:pt x="3845" y="1272"/>
                    <a:pt x="3364" y="1346"/>
                    <a:pt x="2921" y="1457"/>
                  </a:cubicBezTo>
                  <a:cubicBezTo>
                    <a:pt x="2440" y="1531"/>
                    <a:pt x="1997" y="1605"/>
                    <a:pt x="1627" y="1642"/>
                  </a:cubicBezTo>
                  <a:cubicBezTo>
                    <a:pt x="1257" y="1679"/>
                    <a:pt x="1035" y="1679"/>
                    <a:pt x="1035" y="1679"/>
                  </a:cubicBezTo>
                  <a:cubicBezTo>
                    <a:pt x="1035" y="1679"/>
                    <a:pt x="1257" y="1605"/>
                    <a:pt x="1590" y="1494"/>
                  </a:cubicBezTo>
                  <a:cubicBezTo>
                    <a:pt x="1886" y="1420"/>
                    <a:pt x="2366" y="1309"/>
                    <a:pt x="2810" y="1235"/>
                  </a:cubicBezTo>
                  <a:cubicBezTo>
                    <a:pt x="3290" y="1125"/>
                    <a:pt x="3734" y="1051"/>
                    <a:pt x="4067" y="977"/>
                  </a:cubicBezTo>
                  <a:cubicBezTo>
                    <a:pt x="4252" y="940"/>
                    <a:pt x="4400" y="940"/>
                    <a:pt x="4511" y="940"/>
                  </a:cubicBezTo>
                  <a:close/>
                  <a:moveTo>
                    <a:pt x="4670" y="0"/>
                  </a:moveTo>
                  <a:cubicBezTo>
                    <a:pt x="4619" y="0"/>
                    <a:pt x="4565" y="5"/>
                    <a:pt x="4511" y="15"/>
                  </a:cubicBezTo>
                  <a:cubicBezTo>
                    <a:pt x="4326" y="52"/>
                    <a:pt x="4067" y="200"/>
                    <a:pt x="3956" y="422"/>
                  </a:cubicBezTo>
                  <a:cubicBezTo>
                    <a:pt x="2736" y="718"/>
                    <a:pt x="1035" y="977"/>
                    <a:pt x="998" y="977"/>
                  </a:cubicBezTo>
                  <a:cubicBezTo>
                    <a:pt x="629" y="1051"/>
                    <a:pt x="370" y="1346"/>
                    <a:pt x="444" y="1716"/>
                  </a:cubicBezTo>
                  <a:cubicBezTo>
                    <a:pt x="481" y="2049"/>
                    <a:pt x="740" y="2271"/>
                    <a:pt x="1072" y="2271"/>
                  </a:cubicBezTo>
                  <a:lnTo>
                    <a:pt x="1183" y="2271"/>
                  </a:lnTo>
                  <a:cubicBezTo>
                    <a:pt x="1220" y="2271"/>
                    <a:pt x="1368" y="2234"/>
                    <a:pt x="1590" y="2197"/>
                  </a:cubicBezTo>
                  <a:lnTo>
                    <a:pt x="1590" y="2197"/>
                  </a:lnTo>
                  <a:cubicBezTo>
                    <a:pt x="1479" y="2234"/>
                    <a:pt x="1442" y="2271"/>
                    <a:pt x="1294" y="2345"/>
                  </a:cubicBezTo>
                  <a:cubicBezTo>
                    <a:pt x="1239" y="2363"/>
                    <a:pt x="1146" y="2372"/>
                    <a:pt x="1045" y="2372"/>
                  </a:cubicBezTo>
                  <a:cubicBezTo>
                    <a:pt x="943" y="2372"/>
                    <a:pt x="832" y="2363"/>
                    <a:pt x="740" y="2345"/>
                  </a:cubicBezTo>
                  <a:cubicBezTo>
                    <a:pt x="740" y="2345"/>
                    <a:pt x="703" y="2345"/>
                    <a:pt x="703" y="2271"/>
                  </a:cubicBezTo>
                  <a:cubicBezTo>
                    <a:pt x="666" y="2271"/>
                    <a:pt x="666" y="2234"/>
                    <a:pt x="629" y="2234"/>
                  </a:cubicBezTo>
                  <a:cubicBezTo>
                    <a:pt x="555" y="2197"/>
                    <a:pt x="518" y="2197"/>
                    <a:pt x="518" y="2160"/>
                  </a:cubicBezTo>
                  <a:cubicBezTo>
                    <a:pt x="444" y="2086"/>
                    <a:pt x="370" y="2012"/>
                    <a:pt x="333" y="1901"/>
                  </a:cubicBezTo>
                  <a:cubicBezTo>
                    <a:pt x="296" y="1827"/>
                    <a:pt x="296" y="1716"/>
                    <a:pt x="296" y="1642"/>
                  </a:cubicBezTo>
                  <a:cubicBezTo>
                    <a:pt x="296" y="1531"/>
                    <a:pt x="296" y="1457"/>
                    <a:pt x="333" y="1346"/>
                  </a:cubicBezTo>
                  <a:cubicBezTo>
                    <a:pt x="444" y="1162"/>
                    <a:pt x="555" y="1051"/>
                    <a:pt x="703" y="977"/>
                  </a:cubicBezTo>
                  <a:cubicBezTo>
                    <a:pt x="850" y="903"/>
                    <a:pt x="1035" y="903"/>
                    <a:pt x="1109" y="903"/>
                  </a:cubicBezTo>
                  <a:lnTo>
                    <a:pt x="1294" y="903"/>
                  </a:lnTo>
                  <a:cubicBezTo>
                    <a:pt x="1294" y="903"/>
                    <a:pt x="1257" y="829"/>
                    <a:pt x="1183" y="792"/>
                  </a:cubicBezTo>
                  <a:cubicBezTo>
                    <a:pt x="1105" y="766"/>
                    <a:pt x="989" y="740"/>
                    <a:pt x="863" y="740"/>
                  </a:cubicBezTo>
                  <a:cubicBezTo>
                    <a:pt x="811" y="740"/>
                    <a:pt x="757" y="744"/>
                    <a:pt x="703" y="755"/>
                  </a:cubicBezTo>
                  <a:cubicBezTo>
                    <a:pt x="518" y="792"/>
                    <a:pt x="296" y="940"/>
                    <a:pt x="148" y="1162"/>
                  </a:cubicBezTo>
                  <a:cubicBezTo>
                    <a:pt x="111" y="1272"/>
                    <a:pt x="0" y="1383"/>
                    <a:pt x="0" y="1568"/>
                  </a:cubicBezTo>
                  <a:cubicBezTo>
                    <a:pt x="0" y="1716"/>
                    <a:pt x="0" y="1864"/>
                    <a:pt x="74" y="2012"/>
                  </a:cubicBezTo>
                  <a:cubicBezTo>
                    <a:pt x="111" y="2123"/>
                    <a:pt x="185" y="2271"/>
                    <a:pt x="296" y="2382"/>
                  </a:cubicBezTo>
                  <a:cubicBezTo>
                    <a:pt x="333" y="2419"/>
                    <a:pt x="370" y="2456"/>
                    <a:pt x="481" y="2492"/>
                  </a:cubicBezTo>
                  <a:cubicBezTo>
                    <a:pt x="518" y="2492"/>
                    <a:pt x="518" y="2566"/>
                    <a:pt x="555" y="2566"/>
                  </a:cubicBezTo>
                  <a:cubicBezTo>
                    <a:pt x="629" y="2566"/>
                    <a:pt x="629" y="2603"/>
                    <a:pt x="666" y="2603"/>
                  </a:cubicBezTo>
                  <a:cubicBezTo>
                    <a:pt x="757" y="2630"/>
                    <a:pt x="849" y="2642"/>
                    <a:pt x="937" y="2642"/>
                  </a:cubicBezTo>
                  <a:cubicBezTo>
                    <a:pt x="1098" y="2642"/>
                    <a:pt x="1249" y="2601"/>
                    <a:pt x="1368" y="2529"/>
                  </a:cubicBezTo>
                  <a:cubicBezTo>
                    <a:pt x="1553" y="2419"/>
                    <a:pt x="1627" y="2271"/>
                    <a:pt x="1664" y="2197"/>
                  </a:cubicBezTo>
                  <a:cubicBezTo>
                    <a:pt x="2292" y="2086"/>
                    <a:pt x="3290" y="1901"/>
                    <a:pt x="4141" y="1716"/>
                  </a:cubicBezTo>
                  <a:lnTo>
                    <a:pt x="4215" y="1827"/>
                  </a:lnTo>
                  <a:cubicBezTo>
                    <a:pt x="4252" y="1827"/>
                    <a:pt x="4252" y="1864"/>
                    <a:pt x="4326" y="1864"/>
                  </a:cubicBezTo>
                  <a:cubicBezTo>
                    <a:pt x="4363" y="1864"/>
                    <a:pt x="4363" y="1901"/>
                    <a:pt x="4400" y="1901"/>
                  </a:cubicBezTo>
                  <a:cubicBezTo>
                    <a:pt x="4516" y="1945"/>
                    <a:pt x="4621" y="1965"/>
                    <a:pt x="4717" y="1965"/>
                  </a:cubicBezTo>
                  <a:cubicBezTo>
                    <a:pt x="4865" y="1965"/>
                    <a:pt x="4990" y="1917"/>
                    <a:pt x="5102" y="1827"/>
                  </a:cubicBezTo>
                  <a:cubicBezTo>
                    <a:pt x="5287" y="1716"/>
                    <a:pt x="5361" y="1605"/>
                    <a:pt x="5435" y="1457"/>
                  </a:cubicBezTo>
                  <a:cubicBezTo>
                    <a:pt x="5472" y="1420"/>
                    <a:pt x="5472" y="1346"/>
                    <a:pt x="5472" y="1309"/>
                  </a:cubicBezTo>
                  <a:lnTo>
                    <a:pt x="5472" y="1272"/>
                  </a:lnTo>
                  <a:cubicBezTo>
                    <a:pt x="5472" y="1272"/>
                    <a:pt x="5435" y="1309"/>
                    <a:pt x="5361" y="1420"/>
                  </a:cubicBezTo>
                  <a:cubicBezTo>
                    <a:pt x="5361" y="1457"/>
                    <a:pt x="5213" y="1531"/>
                    <a:pt x="5102" y="1642"/>
                  </a:cubicBezTo>
                  <a:cubicBezTo>
                    <a:pt x="5028" y="1661"/>
                    <a:pt x="4945" y="1670"/>
                    <a:pt x="4857" y="1670"/>
                  </a:cubicBezTo>
                  <a:cubicBezTo>
                    <a:pt x="4769" y="1670"/>
                    <a:pt x="4677" y="1661"/>
                    <a:pt x="4584" y="1642"/>
                  </a:cubicBezTo>
                  <a:cubicBezTo>
                    <a:pt x="4732" y="1605"/>
                    <a:pt x="4806" y="1605"/>
                    <a:pt x="4917" y="1531"/>
                  </a:cubicBezTo>
                  <a:cubicBezTo>
                    <a:pt x="5250" y="1457"/>
                    <a:pt x="5398" y="1088"/>
                    <a:pt x="5324" y="718"/>
                  </a:cubicBezTo>
                  <a:cubicBezTo>
                    <a:pt x="5265" y="451"/>
                    <a:pt x="5015" y="279"/>
                    <a:pt x="4727" y="279"/>
                  </a:cubicBezTo>
                  <a:cubicBezTo>
                    <a:pt x="4656" y="279"/>
                    <a:pt x="4583" y="289"/>
                    <a:pt x="4511" y="311"/>
                  </a:cubicBezTo>
                  <a:cubicBezTo>
                    <a:pt x="4437" y="311"/>
                    <a:pt x="4400" y="348"/>
                    <a:pt x="4326" y="348"/>
                  </a:cubicBezTo>
                  <a:cubicBezTo>
                    <a:pt x="4363" y="311"/>
                    <a:pt x="4400" y="237"/>
                    <a:pt x="4511" y="237"/>
                  </a:cubicBezTo>
                  <a:cubicBezTo>
                    <a:pt x="4621" y="163"/>
                    <a:pt x="4806" y="163"/>
                    <a:pt x="4917" y="163"/>
                  </a:cubicBezTo>
                  <a:lnTo>
                    <a:pt x="5102" y="163"/>
                  </a:lnTo>
                  <a:cubicBezTo>
                    <a:pt x="5102" y="163"/>
                    <a:pt x="5065" y="126"/>
                    <a:pt x="4954" y="52"/>
                  </a:cubicBezTo>
                  <a:cubicBezTo>
                    <a:pt x="4902" y="26"/>
                    <a:pt x="4794" y="0"/>
                    <a:pt x="4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-481923" y="3678873"/>
              <a:ext cx="105015" cy="90191"/>
            </a:xfrm>
            <a:custGeom>
              <a:rect b="b" l="l" r="r" t="t"/>
              <a:pathLst>
                <a:path extrusionOk="0" h="4192" w="4881">
                  <a:moveTo>
                    <a:pt x="1110" y="957"/>
                  </a:moveTo>
                  <a:lnTo>
                    <a:pt x="1110" y="957"/>
                  </a:lnTo>
                  <a:cubicBezTo>
                    <a:pt x="1110" y="957"/>
                    <a:pt x="1332" y="1031"/>
                    <a:pt x="1590" y="1215"/>
                  </a:cubicBezTo>
                  <a:cubicBezTo>
                    <a:pt x="1886" y="1400"/>
                    <a:pt x="2293" y="1696"/>
                    <a:pt x="2663" y="1955"/>
                  </a:cubicBezTo>
                  <a:cubicBezTo>
                    <a:pt x="3032" y="2251"/>
                    <a:pt x="3402" y="2509"/>
                    <a:pt x="3698" y="2768"/>
                  </a:cubicBezTo>
                  <a:cubicBezTo>
                    <a:pt x="3846" y="2842"/>
                    <a:pt x="3920" y="2953"/>
                    <a:pt x="3994" y="3027"/>
                  </a:cubicBezTo>
                  <a:cubicBezTo>
                    <a:pt x="4104" y="3064"/>
                    <a:pt x="4141" y="3138"/>
                    <a:pt x="4141" y="3138"/>
                  </a:cubicBezTo>
                  <a:cubicBezTo>
                    <a:pt x="4141" y="3138"/>
                    <a:pt x="3920" y="3027"/>
                    <a:pt x="3587" y="2879"/>
                  </a:cubicBezTo>
                  <a:cubicBezTo>
                    <a:pt x="3291" y="2694"/>
                    <a:pt x="2921" y="2472"/>
                    <a:pt x="2478" y="2214"/>
                  </a:cubicBezTo>
                  <a:cubicBezTo>
                    <a:pt x="2108" y="1918"/>
                    <a:pt x="1738" y="1585"/>
                    <a:pt x="1516" y="1363"/>
                  </a:cubicBezTo>
                  <a:cubicBezTo>
                    <a:pt x="1258" y="1142"/>
                    <a:pt x="1110" y="957"/>
                    <a:pt x="1110" y="957"/>
                  </a:cubicBezTo>
                  <a:close/>
                  <a:moveTo>
                    <a:pt x="843" y="1"/>
                  </a:moveTo>
                  <a:cubicBezTo>
                    <a:pt x="784" y="1"/>
                    <a:pt x="723" y="9"/>
                    <a:pt x="666" y="32"/>
                  </a:cubicBezTo>
                  <a:cubicBezTo>
                    <a:pt x="481" y="69"/>
                    <a:pt x="259" y="217"/>
                    <a:pt x="149" y="439"/>
                  </a:cubicBezTo>
                  <a:cubicBezTo>
                    <a:pt x="75" y="513"/>
                    <a:pt x="1" y="661"/>
                    <a:pt x="1" y="846"/>
                  </a:cubicBezTo>
                  <a:cubicBezTo>
                    <a:pt x="1" y="994"/>
                    <a:pt x="1" y="1142"/>
                    <a:pt x="38" y="1252"/>
                  </a:cubicBezTo>
                  <a:cubicBezTo>
                    <a:pt x="75" y="1400"/>
                    <a:pt x="186" y="1548"/>
                    <a:pt x="259" y="1622"/>
                  </a:cubicBezTo>
                  <a:cubicBezTo>
                    <a:pt x="296" y="1696"/>
                    <a:pt x="370" y="1733"/>
                    <a:pt x="444" y="1770"/>
                  </a:cubicBezTo>
                  <a:cubicBezTo>
                    <a:pt x="481" y="1770"/>
                    <a:pt x="481" y="1807"/>
                    <a:pt x="555" y="1807"/>
                  </a:cubicBezTo>
                  <a:cubicBezTo>
                    <a:pt x="592" y="1807"/>
                    <a:pt x="592" y="1881"/>
                    <a:pt x="629" y="1881"/>
                  </a:cubicBezTo>
                  <a:cubicBezTo>
                    <a:pt x="722" y="1899"/>
                    <a:pt x="814" y="1909"/>
                    <a:pt x="902" y="1909"/>
                  </a:cubicBezTo>
                  <a:cubicBezTo>
                    <a:pt x="990" y="1909"/>
                    <a:pt x="1073" y="1899"/>
                    <a:pt x="1147" y="1881"/>
                  </a:cubicBezTo>
                  <a:cubicBezTo>
                    <a:pt x="1664" y="2251"/>
                    <a:pt x="2441" y="2842"/>
                    <a:pt x="3069" y="3286"/>
                  </a:cubicBezTo>
                  <a:cubicBezTo>
                    <a:pt x="3180" y="3360"/>
                    <a:pt x="3217" y="3434"/>
                    <a:pt x="3217" y="3545"/>
                  </a:cubicBezTo>
                  <a:cubicBezTo>
                    <a:pt x="3254" y="3693"/>
                    <a:pt x="3365" y="3803"/>
                    <a:pt x="3439" y="3914"/>
                  </a:cubicBezTo>
                  <a:cubicBezTo>
                    <a:pt x="3513" y="3951"/>
                    <a:pt x="3550" y="3988"/>
                    <a:pt x="3624" y="4062"/>
                  </a:cubicBezTo>
                  <a:cubicBezTo>
                    <a:pt x="3698" y="4062"/>
                    <a:pt x="3698" y="4099"/>
                    <a:pt x="3735" y="4099"/>
                  </a:cubicBezTo>
                  <a:cubicBezTo>
                    <a:pt x="3772" y="4099"/>
                    <a:pt x="3772" y="4136"/>
                    <a:pt x="3809" y="4136"/>
                  </a:cubicBezTo>
                  <a:cubicBezTo>
                    <a:pt x="3912" y="4175"/>
                    <a:pt x="4006" y="4191"/>
                    <a:pt x="4093" y="4191"/>
                  </a:cubicBezTo>
                  <a:cubicBezTo>
                    <a:pt x="4255" y="4191"/>
                    <a:pt x="4391" y="4134"/>
                    <a:pt x="4511" y="4062"/>
                  </a:cubicBezTo>
                  <a:cubicBezTo>
                    <a:pt x="4696" y="3951"/>
                    <a:pt x="4807" y="3803"/>
                    <a:pt x="4844" y="3693"/>
                  </a:cubicBezTo>
                  <a:cubicBezTo>
                    <a:pt x="4881" y="3619"/>
                    <a:pt x="4881" y="3582"/>
                    <a:pt x="4881" y="3545"/>
                  </a:cubicBezTo>
                  <a:lnTo>
                    <a:pt x="4881" y="3508"/>
                  </a:lnTo>
                  <a:cubicBezTo>
                    <a:pt x="4881" y="3508"/>
                    <a:pt x="4844" y="3545"/>
                    <a:pt x="4807" y="3619"/>
                  </a:cubicBezTo>
                  <a:cubicBezTo>
                    <a:pt x="4696" y="3729"/>
                    <a:pt x="4622" y="3803"/>
                    <a:pt x="4437" y="3877"/>
                  </a:cubicBezTo>
                  <a:cubicBezTo>
                    <a:pt x="4363" y="3896"/>
                    <a:pt x="4271" y="3905"/>
                    <a:pt x="4174" y="3905"/>
                  </a:cubicBezTo>
                  <a:cubicBezTo>
                    <a:pt x="4077" y="3905"/>
                    <a:pt x="3975" y="3896"/>
                    <a:pt x="3883" y="3877"/>
                  </a:cubicBezTo>
                  <a:cubicBezTo>
                    <a:pt x="3883" y="3877"/>
                    <a:pt x="3809" y="3877"/>
                    <a:pt x="3809" y="3803"/>
                  </a:cubicBezTo>
                  <a:cubicBezTo>
                    <a:pt x="3772" y="3803"/>
                    <a:pt x="3772" y="3766"/>
                    <a:pt x="3735" y="3766"/>
                  </a:cubicBezTo>
                  <a:cubicBezTo>
                    <a:pt x="3698" y="3729"/>
                    <a:pt x="3624" y="3729"/>
                    <a:pt x="3624" y="3693"/>
                  </a:cubicBezTo>
                  <a:cubicBezTo>
                    <a:pt x="3624" y="3693"/>
                    <a:pt x="3587" y="3619"/>
                    <a:pt x="3587" y="3582"/>
                  </a:cubicBezTo>
                  <a:lnTo>
                    <a:pt x="3587" y="3582"/>
                  </a:lnTo>
                  <a:cubicBezTo>
                    <a:pt x="3624" y="3619"/>
                    <a:pt x="3735" y="3693"/>
                    <a:pt x="3772" y="3693"/>
                  </a:cubicBezTo>
                  <a:cubicBezTo>
                    <a:pt x="3883" y="3729"/>
                    <a:pt x="4031" y="3766"/>
                    <a:pt x="4104" y="3766"/>
                  </a:cubicBezTo>
                  <a:cubicBezTo>
                    <a:pt x="4326" y="3766"/>
                    <a:pt x="4548" y="3619"/>
                    <a:pt x="4659" y="3434"/>
                  </a:cubicBezTo>
                  <a:cubicBezTo>
                    <a:pt x="4844" y="3138"/>
                    <a:pt x="4733" y="2768"/>
                    <a:pt x="4437" y="2583"/>
                  </a:cubicBezTo>
                  <a:cubicBezTo>
                    <a:pt x="4326" y="2509"/>
                    <a:pt x="4252" y="2436"/>
                    <a:pt x="4104" y="2399"/>
                  </a:cubicBezTo>
                  <a:lnTo>
                    <a:pt x="4474" y="2399"/>
                  </a:lnTo>
                  <a:cubicBezTo>
                    <a:pt x="4474" y="2399"/>
                    <a:pt x="4437" y="2325"/>
                    <a:pt x="4326" y="2288"/>
                  </a:cubicBezTo>
                  <a:cubicBezTo>
                    <a:pt x="4252" y="2251"/>
                    <a:pt x="4104" y="2251"/>
                    <a:pt x="3957" y="2251"/>
                  </a:cubicBezTo>
                  <a:cubicBezTo>
                    <a:pt x="2958" y="1548"/>
                    <a:pt x="1516" y="439"/>
                    <a:pt x="1480" y="439"/>
                  </a:cubicBezTo>
                  <a:cubicBezTo>
                    <a:pt x="1353" y="344"/>
                    <a:pt x="1206" y="296"/>
                    <a:pt x="1061" y="296"/>
                  </a:cubicBezTo>
                  <a:cubicBezTo>
                    <a:pt x="869" y="296"/>
                    <a:pt x="682" y="381"/>
                    <a:pt x="555" y="550"/>
                  </a:cubicBezTo>
                  <a:cubicBezTo>
                    <a:pt x="296" y="809"/>
                    <a:pt x="370" y="1215"/>
                    <a:pt x="629" y="1474"/>
                  </a:cubicBezTo>
                  <a:cubicBezTo>
                    <a:pt x="629" y="1474"/>
                    <a:pt x="740" y="1548"/>
                    <a:pt x="851" y="1659"/>
                  </a:cubicBezTo>
                  <a:cubicBezTo>
                    <a:pt x="814" y="1659"/>
                    <a:pt x="777" y="1659"/>
                    <a:pt x="740" y="1585"/>
                  </a:cubicBezTo>
                  <a:cubicBezTo>
                    <a:pt x="740" y="1585"/>
                    <a:pt x="666" y="1585"/>
                    <a:pt x="666" y="1548"/>
                  </a:cubicBezTo>
                  <a:cubicBezTo>
                    <a:pt x="629" y="1548"/>
                    <a:pt x="629" y="1511"/>
                    <a:pt x="592" y="1511"/>
                  </a:cubicBezTo>
                  <a:cubicBezTo>
                    <a:pt x="555" y="1437"/>
                    <a:pt x="481" y="1437"/>
                    <a:pt x="481" y="1400"/>
                  </a:cubicBezTo>
                  <a:cubicBezTo>
                    <a:pt x="407" y="1363"/>
                    <a:pt x="370" y="1289"/>
                    <a:pt x="296" y="1179"/>
                  </a:cubicBezTo>
                  <a:cubicBezTo>
                    <a:pt x="259" y="1105"/>
                    <a:pt x="259" y="994"/>
                    <a:pt x="259" y="883"/>
                  </a:cubicBezTo>
                  <a:cubicBezTo>
                    <a:pt x="259" y="809"/>
                    <a:pt x="259" y="735"/>
                    <a:pt x="296" y="624"/>
                  </a:cubicBezTo>
                  <a:cubicBezTo>
                    <a:pt x="407" y="439"/>
                    <a:pt x="555" y="291"/>
                    <a:pt x="666" y="254"/>
                  </a:cubicBezTo>
                  <a:cubicBezTo>
                    <a:pt x="814" y="143"/>
                    <a:pt x="999" y="143"/>
                    <a:pt x="1110" y="143"/>
                  </a:cubicBezTo>
                  <a:lnTo>
                    <a:pt x="1295" y="143"/>
                  </a:lnTo>
                  <a:cubicBezTo>
                    <a:pt x="1295" y="143"/>
                    <a:pt x="1258" y="106"/>
                    <a:pt x="1147" y="69"/>
                  </a:cubicBezTo>
                  <a:cubicBezTo>
                    <a:pt x="1096" y="44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-577363" y="3568674"/>
              <a:ext cx="89094" cy="109705"/>
            </a:xfrm>
            <a:custGeom>
              <a:rect b="b" l="l" r="r" t="t"/>
              <a:pathLst>
                <a:path extrusionOk="0" h="5099" w="4141">
                  <a:moveTo>
                    <a:pt x="998" y="1162"/>
                  </a:moveTo>
                  <a:lnTo>
                    <a:pt x="1442" y="1568"/>
                  </a:lnTo>
                  <a:cubicBezTo>
                    <a:pt x="1664" y="1864"/>
                    <a:pt x="1923" y="2234"/>
                    <a:pt x="2255" y="2603"/>
                  </a:cubicBezTo>
                  <a:cubicBezTo>
                    <a:pt x="2551" y="2973"/>
                    <a:pt x="2810" y="3343"/>
                    <a:pt x="2995" y="3602"/>
                  </a:cubicBezTo>
                  <a:cubicBezTo>
                    <a:pt x="3106" y="3750"/>
                    <a:pt x="3180" y="3897"/>
                    <a:pt x="3217" y="3971"/>
                  </a:cubicBezTo>
                  <a:cubicBezTo>
                    <a:pt x="3291" y="4082"/>
                    <a:pt x="3328" y="4119"/>
                    <a:pt x="3328" y="4119"/>
                  </a:cubicBezTo>
                  <a:cubicBezTo>
                    <a:pt x="3328" y="4119"/>
                    <a:pt x="3143" y="3971"/>
                    <a:pt x="2847" y="3750"/>
                  </a:cubicBezTo>
                  <a:cubicBezTo>
                    <a:pt x="2625" y="3491"/>
                    <a:pt x="2292" y="3121"/>
                    <a:pt x="2034" y="2751"/>
                  </a:cubicBezTo>
                  <a:cubicBezTo>
                    <a:pt x="1738" y="2382"/>
                    <a:pt x="1479" y="1975"/>
                    <a:pt x="1294" y="1679"/>
                  </a:cubicBezTo>
                  <a:cubicBezTo>
                    <a:pt x="1109" y="1346"/>
                    <a:pt x="998" y="1162"/>
                    <a:pt x="998" y="1162"/>
                  </a:cubicBezTo>
                  <a:close/>
                  <a:moveTo>
                    <a:pt x="849" y="0"/>
                  </a:moveTo>
                  <a:cubicBezTo>
                    <a:pt x="792" y="0"/>
                    <a:pt x="731" y="5"/>
                    <a:pt x="666" y="15"/>
                  </a:cubicBezTo>
                  <a:cubicBezTo>
                    <a:pt x="481" y="52"/>
                    <a:pt x="259" y="200"/>
                    <a:pt x="148" y="422"/>
                  </a:cubicBezTo>
                  <a:cubicBezTo>
                    <a:pt x="74" y="533"/>
                    <a:pt x="0" y="644"/>
                    <a:pt x="0" y="829"/>
                  </a:cubicBezTo>
                  <a:cubicBezTo>
                    <a:pt x="0" y="977"/>
                    <a:pt x="0" y="1125"/>
                    <a:pt x="37" y="1272"/>
                  </a:cubicBezTo>
                  <a:cubicBezTo>
                    <a:pt x="74" y="1383"/>
                    <a:pt x="185" y="1531"/>
                    <a:pt x="259" y="1642"/>
                  </a:cubicBezTo>
                  <a:cubicBezTo>
                    <a:pt x="296" y="1679"/>
                    <a:pt x="370" y="1716"/>
                    <a:pt x="444" y="1753"/>
                  </a:cubicBezTo>
                  <a:cubicBezTo>
                    <a:pt x="481" y="1753"/>
                    <a:pt x="481" y="1827"/>
                    <a:pt x="555" y="1827"/>
                  </a:cubicBezTo>
                  <a:cubicBezTo>
                    <a:pt x="592" y="1827"/>
                    <a:pt x="592" y="1864"/>
                    <a:pt x="629" y="1864"/>
                  </a:cubicBezTo>
                  <a:cubicBezTo>
                    <a:pt x="740" y="1864"/>
                    <a:pt x="777" y="1901"/>
                    <a:pt x="814" y="1901"/>
                  </a:cubicBezTo>
                  <a:cubicBezTo>
                    <a:pt x="1183" y="2419"/>
                    <a:pt x="1886" y="3343"/>
                    <a:pt x="2440" y="3971"/>
                  </a:cubicBezTo>
                  <a:lnTo>
                    <a:pt x="2440" y="4045"/>
                  </a:lnTo>
                  <a:cubicBezTo>
                    <a:pt x="2440" y="4156"/>
                    <a:pt x="2440" y="4304"/>
                    <a:pt x="2477" y="4452"/>
                  </a:cubicBezTo>
                  <a:cubicBezTo>
                    <a:pt x="2514" y="4600"/>
                    <a:pt x="2625" y="4711"/>
                    <a:pt x="2699" y="4822"/>
                  </a:cubicBezTo>
                  <a:cubicBezTo>
                    <a:pt x="2773" y="4859"/>
                    <a:pt x="2810" y="4896"/>
                    <a:pt x="2884" y="4970"/>
                  </a:cubicBezTo>
                  <a:cubicBezTo>
                    <a:pt x="2958" y="4970"/>
                    <a:pt x="2958" y="5007"/>
                    <a:pt x="2995" y="5007"/>
                  </a:cubicBezTo>
                  <a:cubicBezTo>
                    <a:pt x="3032" y="5007"/>
                    <a:pt x="3032" y="5043"/>
                    <a:pt x="3069" y="5043"/>
                  </a:cubicBezTo>
                  <a:cubicBezTo>
                    <a:pt x="3172" y="5082"/>
                    <a:pt x="3266" y="5098"/>
                    <a:pt x="3353" y="5098"/>
                  </a:cubicBezTo>
                  <a:cubicBezTo>
                    <a:pt x="3515" y="5098"/>
                    <a:pt x="3651" y="5042"/>
                    <a:pt x="3771" y="4970"/>
                  </a:cubicBezTo>
                  <a:cubicBezTo>
                    <a:pt x="3956" y="4859"/>
                    <a:pt x="4067" y="4711"/>
                    <a:pt x="4104" y="4600"/>
                  </a:cubicBezTo>
                  <a:cubicBezTo>
                    <a:pt x="4141" y="4526"/>
                    <a:pt x="4141" y="4489"/>
                    <a:pt x="4141" y="4452"/>
                  </a:cubicBezTo>
                  <a:lnTo>
                    <a:pt x="4141" y="4415"/>
                  </a:lnTo>
                  <a:cubicBezTo>
                    <a:pt x="4141" y="4415"/>
                    <a:pt x="4104" y="4452"/>
                    <a:pt x="4067" y="4526"/>
                  </a:cubicBezTo>
                  <a:cubicBezTo>
                    <a:pt x="3956" y="4748"/>
                    <a:pt x="3882" y="4822"/>
                    <a:pt x="3697" y="4859"/>
                  </a:cubicBezTo>
                  <a:cubicBezTo>
                    <a:pt x="3623" y="4896"/>
                    <a:pt x="3531" y="4914"/>
                    <a:pt x="3434" y="4914"/>
                  </a:cubicBezTo>
                  <a:cubicBezTo>
                    <a:pt x="3337" y="4914"/>
                    <a:pt x="3235" y="4896"/>
                    <a:pt x="3143" y="4859"/>
                  </a:cubicBezTo>
                  <a:cubicBezTo>
                    <a:pt x="3143" y="4859"/>
                    <a:pt x="3106" y="4859"/>
                    <a:pt x="3106" y="4822"/>
                  </a:cubicBezTo>
                  <a:cubicBezTo>
                    <a:pt x="3032" y="4822"/>
                    <a:pt x="3032" y="4785"/>
                    <a:pt x="2995" y="4785"/>
                  </a:cubicBezTo>
                  <a:cubicBezTo>
                    <a:pt x="2958" y="4711"/>
                    <a:pt x="2921" y="4711"/>
                    <a:pt x="2921" y="4674"/>
                  </a:cubicBezTo>
                  <a:cubicBezTo>
                    <a:pt x="2883" y="4655"/>
                    <a:pt x="2855" y="4616"/>
                    <a:pt x="2831" y="4578"/>
                  </a:cubicBezTo>
                  <a:lnTo>
                    <a:pt x="2831" y="4578"/>
                  </a:lnTo>
                  <a:cubicBezTo>
                    <a:pt x="2972" y="4677"/>
                    <a:pt x="3115" y="4711"/>
                    <a:pt x="3291" y="4711"/>
                  </a:cubicBezTo>
                  <a:cubicBezTo>
                    <a:pt x="3402" y="4711"/>
                    <a:pt x="3586" y="4674"/>
                    <a:pt x="3734" y="4563"/>
                  </a:cubicBezTo>
                  <a:cubicBezTo>
                    <a:pt x="4030" y="4304"/>
                    <a:pt x="4030" y="3897"/>
                    <a:pt x="3734" y="3639"/>
                  </a:cubicBezTo>
                  <a:cubicBezTo>
                    <a:pt x="3660" y="3528"/>
                    <a:pt x="3549" y="3454"/>
                    <a:pt x="3512" y="3343"/>
                  </a:cubicBezTo>
                  <a:lnTo>
                    <a:pt x="3734" y="3343"/>
                  </a:lnTo>
                  <a:cubicBezTo>
                    <a:pt x="3734" y="3343"/>
                    <a:pt x="3697" y="3306"/>
                    <a:pt x="3586" y="3232"/>
                  </a:cubicBezTo>
                  <a:cubicBezTo>
                    <a:pt x="3549" y="3232"/>
                    <a:pt x="3512" y="3195"/>
                    <a:pt x="3438" y="3195"/>
                  </a:cubicBezTo>
                  <a:cubicBezTo>
                    <a:pt x="2662" y="2271"/>
                    <a:pt x="1553" y="718"/>
                    <a:pt x="1553" y="718"/>
                  </a:cubicBezTo>
                  <a:cubicBezTo>
                    <a:pt x="1441" y="539"/>
                    <a:pt x="1248" y="441"/>
                    <a:pt x="1047" y="441"/>
                  </a:cubicBezTo>
                  <a:cubicBezTo>
                    <a:pt x="916" y="441"/>
                    <a:pt x="782" y="483"/>
                    <a:pt x="666" y="570"/>
                  </a:cubicBezTo>
                  <a:cubicBezTo>
                    <a:pt x="407" y="755"/>
                    <a:pt x="296" y="1162"/>
                    <a:pt x="555" y="1457"/>
                  </a:cubicBezTo>
                  <a:lnTo>
                    <a:pt x="481" y="1383"/>
                  </a:lnTo>
                  <a:cubicBezTo>
                    <a:pt x="407" y="1346"/>
                    <a:pt x="370" y="1272"/>
                    <a:pt x="296" y="1162"/>
                  </a:cubicBezTo>
                  <a:cubicBezTo>
                    <a:pt x="259" y="1088"/>
                    <a:pt x="259" y="977"/>
                    <a:pt x="259" y="903"/>
                  </a:cubicBezTo>
                  <a:cubicBezTo>
                    <a:pt x="259" y="792"/>
                    <a:pt x="259" y="718"/>
                    <a:pt x="296" y="607"/>
                  </a:cubicBezTo>
                  <a:cubicBezTo>
                    <a:pt x="407" y="422"/>
                    <a:pt x="555" y="274"/>
                    <a:pt x="666" y="237"/>
                  </a:cubicBezTo>
                  <a:cubicBezTo>
                    <a:pt x="814" y="163"/>
                    <a:pt x="998" y="163"/>
                    <a:pt x="1109" y="163"/>
                  </a:cubicBezTo>
                  <a:lnTo>
                    <a:pt x="1294" y="163"/>
                  </a:lnTo>
                  <a:cubicBezTo>
                    <a:pt x="1294" y="163"/>
                    <a:pt x="1257" y="89"/>
                    <a:pt x="1146" y="52"/>
                  </a:cubicBezTo>
                  <a:cubicBezTo>
                    <a:pt x="1094" y="26"/>
                    <a:pt x="986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-883608" y="2607319"/>
              <a:ext cx="1171685" cy="1387244"/>
            </a:xfrm>
            <a:custGeom>
              <a:rect b="b" l="l" r="r" t="t"/>
              <a:pathLst>
                <a:path extrusionOk="0" h="64478" w="54459">
                  <a:moveTo>
                    <a:pt x="34427" y="3274"/>
                  </a:moveTo>
                  <a:lnTo>
                    <a:pt x="34427" y="3274"/>
                  </a:lnTo>
                  <a:cubicBezTo>
                    <a:pt x="34437" y="3305"/>
                    <a:pt x="34447" y="3335"/>
                    <a:pt x="34457" y="3365"/>
                  </a:cubicBezTo>
                  <a:lnTo>
                    <a:pt x="34457" y="3439"/>
                  </a:lnTo>
                  <a:cubicBezTo>
                    <a:pt x="34441" y="3375"/>
                    <a:pt x="34432" y="3319"/>
                    <a:pt x="34427" y="3274"/>
                  </a:cubicBezTo>
                  <a:close/>
                  <a:moveTo>
                    <a:pt x="18153" y="5399"/>
                  </a:moveTo>
                  <a:lnTo>
                    <a:pt x="18190" y="5473"/>
                  </a:lnTo>
                  <a:cubicBezTo>
                    <a:pt x="18153" y="5473"/>
                    <a:pt x="18153" y="5399"/>
                    <a:pt x="18153" y="5399"/>
                  </a:cubicBezTo>
                  <a:close/>
                  <a:moveTo>
                    <a:pt x="18190" y="5473"/>
                  </a:moveTo>
                  <a:lnTo>
                    <a:pt x="18190" y="5473"/>
                  </a:lnTo>
                  <a:cubicBezTo>
                    <a:pt x="18190" y="5473"/>
                    <a:pt x="18227" y="5473"/>
                    <a:pt x="18227" y="5510"/>
                  </a:cubicBezTo>
                  <a:lnTo>
                    <a:pt x="18190" y="5473"/>
                  </a:lnTo>
                  <a:close/>
                  <a:moveTo>
                    <a:pt x="45068" y="4955"/>
                  </a:moveTo>
                  <a:cubicBezTo>
                    <a:pt x="44733" y="5067"/>
                    <a:pt x="44419" y="5241"/>
                    <a:pt x="44111" y="5527"/>
                  </a:cubicBezTo>
                  <a:lnTo>
                    <a:pt x="44111" y="5527"/>
                  </a:lnTo>
                  <a:cubicBezTo>
                    <a:pt x="44450" y="5348"/>
                    <a:pt x="44802" y="5226"/>
                    <a:pt x="45173" y="5160"/>
                  </a:cubicBezTo>
                  <a:lnTo>
                    <a:pt x="45173" y="5160"/>
                  </a:lnTo>
                  <a:cubicBezTo>
                    <a:pt x="45130" y="5077"/>
                    <a:pt x="45095" y="5009"/>
                    <a:pt x="45068" y="4955"/>
                  </a:cubicBezTo>
                  <a:close/>
                  <a:moveTo>
                    <a:pt x="34414" y="5822"/>
                  </a:moveTo>
                  <a:cubicBezTo>
                    <a:pt x="34457" y="5988"/>
                    <a:pt x="34518" y="6180"/>
                    <a:pt x="34605" y="6397"/>
                  </a:cubicBezTo>
                  <a:cubicBezTo>
                    <a:pt x="34714" y="6615"/>
                    <a:pt x="34844" y="6915"/>
                    <a:pt x="34994" y="7220"/>
                  </a:cubicBezTo>
                  <a:lnTo>
                    <a:pt x="34994" y="7220"/>
                  </a:lnTo>
                  <a:cubicBezTo>
                    <a:pt x="35012" y="7205"/>
                    <a:pt x="35030" y="7189"/>
                    <a:pt x="35049" y="7173"/>
                  </a:cubicBezTo>
                  <a:cubicBezTo>
                    <a:pt x="35049" y="7099"/>
                    <a:pt x="35012" y="6951"/>
                    <a:pt x="35012" y="6803"/>
                  </a:cubicBezTo>
                  <a:cubicBezTo>
                    <a:pt x="34786" y="6459"/>
                    <a:pt x="34587" y="6130"/>
                    <a:pt x="34414" y="5822"/>
                  </a:cubicBezTo>
                  <a:close/>
                  <a:moveTo>
                    <a:pt x="29199" y="6537"/>
                  </a:moveTo>
                  <a:lnTo>
                    <a:pt x="29170" y="6582"/>
                  </a:lnTo>
                  <a:cubicBezTo>
                    <a:pt x="29059" y="6730"/>
                    <a:pt x="28986" y="6914"/>
                    <a:pt x="28838" y="7025"/>
                  </a:cubicBezTo>
                  <a:cubicBezTo>
                    <a:pt x="28616" y="7358"/>
                    <a:pt x="28320" y="7654"/>
                    <a:pt x="28061" y="7950"/>
                  </a:cubicBezTo>
                  <a:cubicBezTo>
                    <a:pt x="27987" y="8024"/>
                    <a:pt x="27950" y="8061"/>
                    <a:pt x="27876" y="8097"/>
                  </a:cubicBezTo>
                  <a:cubicBezTo>
                    <a:pt x="27913" y="8134"/>
                    <a:pt x="27950" y="8134"/>
                    <a:pt x="27950" y="8208"/>
                  </a:cubicBezTo>
                  <a:cubicBezTo>
                    <a:pt x="28135" y="8319"/>
                    <a:pt x="28320" y="8467"/>
                    <a:pt x="28505" y="8578"/>
                  </a:cubicBezTo>
                  <a:cubicBezTo>
                    <a:pt x="28672" y="8645"/>
                    <a:pt x="28839" y="8772"/>
                    <a:pt x="28979" y="8851"/>
                  </a:cubicBezTo>
                  <a:lnTo>
                    <a:pt x="28979" y="8851"/>
                  </a:lnTo>
                  <a:cubicBezTo>
                    <a:pt x="28938" y="8489"/>
                    <a:pt x="28902" y="8138"/>
                    <a:pt x="28875" y="7802"/>
                  </a:cubicBezTo>
                  <a:lnTo>
                    <a:pt x="28875" y="7802"/>
                  </a:lnTo>
                  <a:lnTo>
                    <a:pt x="29429" y="8097"/>
                  </a:lnTo>
                  <a:cubicBezTo>
                    <a:pt x="29429" y="8134"/>
                    <a:pt x="29429" y="8134"/>
                    <a:pt x="29466" y="8171"/>
                  </a:cubicBezTo>
                  <a:cubicBezTo>
                    <a:pt x="29503" y="8319"/>
                    <a:pt x="29614" y="8430"/>
                    <a:pt x="29688" y="8504"/>
                  </a:cubicBezTo>
                  <a:cubicBezTo>
                    <a:pt x="29762" y="8541"/>
                    <a:pt x="29799" y="8615"/>
                    <a:pt x="29873" y="8652"/>
                  </a:cubicBezTo>
                  <a:cubicBezTo>
                    <a:pt x="29947" y="8652"/>
                    <a:pt x="29947" y="8689"/>
                    <a:pt x="29984" y="8689"/>
                  </a:cubicBezTo>
                  <a:cubicBezTo>
                    <a:pt x="30021" y="8689"/>
                    <a:pt x="30021" y="8689"/>
                    <a:pt x="30058" y="8726"/>
                  </a:cubicBezTo>
                  <a:cubicBezTo>
                    <a:pt x="30136" y="8760"/>
                    <a:pt x="30215" y="8773"/>
                    <a:pt x="30290" y="8773"/>
                  </a:cubicBezTo>
                  <a:cubicBezTo>
                    <a:pt x="30464" y="8773"/>
                    <a:pt x="30620" y="8704"/>
                    <a:pt x="30723" y="8652"/>
                  </a:cubicBezTo>
                  <a:cubicBezTo>
                    <a:pt x="30908" y="8541"/>
                    <a:pt x="30982" y="8430"/>
                    <a:pt x="31056" y="8319"/>
                  </a:cubicBezTo>
                  <a:cubicBezTo>
                    <a:pt x="31093" y="8245"/>
                    <a:pt x="31093" y="8171"/>
                    <a:pt x="31093" y="8171"/>
                  </a:cubicBezTo>
                  <a:lnTo>
                    <a:pt x="31093" y="8171"/>
                  </a:lnTo>
                  <a:cubicBezTo>
                    <a:pt x="31093" y="8171"/>
                    <a:pt x="31056" y="8245"/>
                    <a:pt x="30982" y="8319"/>
                  </a:cubicBezTo>
                  <a:cubicBezTo>
                    <a:pt x="30908" y="8356"/>
                    <a:pt x="30797" y="8467"/>
                    <a:pt x="30686" y="8504"/>
                  </a:cubicBezTo>
                  <a:cubicBezTo>
                    <a:pt x="30625" y="8519"/>
                    <a:pt x="30557" y="8528"/>
                    <a:pt x="30489" y="8528"/>
                  </a:cubicBezTo>
                  <a:cubicBezTo>
                    <a:pt x="30392" y="8528"/>
                    <a:pt x="30292" y="8510"/>
                    <a:pt x="30206" y="8467"/>
                  </a:cubicBezTo>
                  <a:cubicBezTo>
                    <a:pt x="30206" y="8467"/>
                    <a:pt x="30169" y="8467"/>
                    <a:pt x="30169" y="8430"/>
                  </a:cubicBezTo>
                  <a:lnTo>
                    <a:pt x="30132" y="8356"/>
                  </a:lnTo>
                  <a:lnTo>
                    <a:pt x="30058" y="8319"/>
                  </a:lnTo>
                  <a:cubicBezTo>
                    <a:pt x="30132" y="8319"/>
                    <a:pt x="30169" y="8356"/>
                    <a:pt x="30206" y="8356"/>
                  </a:cubicBezTo>
                  <a:cubicBezTo>
                    <a:pt x="30316" y="8430"/>
                    <a:pt x="30353" y="8430"/>
                    <a:pt x="30427" y="8430"/>
                  </a:cubicBezTo>
                  <a:cubicBezTo>
                    <a:pt x="30686" y="8430"/>
                    <a:pt x="30908" y="8282"/>
                    <a:pt x="30982" y="7987"/>
                  </a:cubicBezTo>
                  <a:cubicBezTo>
                    <a:pt x="31130" y="7691"/>
                    <a:pt x="30945" y="7358"/>
                    <a:pt x="30612" y="7210"/>
                  </a:cubicBezTo>
                  <a:cubicBezTo>
                    <a:pt x="30538" y="7173"/>
                    <a:pt x="30501" y="7173"/>
                    <a:pt x="30390" y="7136"/>
                  </a:cubicBezTo>
                  <a:lnTo>
                    <a:pt x="30723" y="7136"/>
                  </a:lnTo>
                  <a:cubicBezTo>
                    <a:pt x="30723" y="7136"/>
                    <a:pt x="30686" y="7062"/>
                    <a:pt x="30575" y="7025"/>
                  </a:cubicBezTo>
                  <a:cubicBezTo>
                    <a:pt x="30523" y="6999"/>
                    <a:pt x="30415" y="6973"/>
                    <a:pt x="30291" y="6973"/>
                  </a:cubicBezTo>
                  <a:cubicBezTo>
                    <a:pt x="30240" y="6973"/>
                    <a:pt x="30186" y="6978"/>
                    <a:pt x="30132" y="6988"/>
                  </a:cubicBezTo>
                  <a:lnTo>
                    <a:pt x="30058" y="6988"/>
                  </a:lnTo>
                  <a:cubicBezTo>
                    <a:pt x="29780" y="6849"/>
                    <a:pt x="29487" y="6696"/>
                    <a:pt x="29199" y="6537"/>
                  </a:cubicBezTo>
                  <a:close/>
                  <a:moveTo>
                    <a:pt x="41535" y="9231"/>
                  </a:moveTo>
                  <a:cubicBezTo>
                    <a:pt x="41559" y="9286"/>
                    <a:pt x="41585" y="9343"/>
                    <a:pt x="41612" y="9403"/>
                  </a:cubicBezTo>
                  <a:lnTo>
                    <a:pt x="41612" y="9403"/>
                  </a:lnTo>
                  <a:lnTo>
                    <a:pt x="41630" y="9354"/>
                  </a:lnTo>
                  <a:cubicBezTo>
                    <a:pt x="41597" y="9313"/>
                    <a:pt x="41566" y="9272"/>
                    <a:pt x="41535" y="9231"/>
                  </a:cubicBezTo>
                  <a:close/>
                  <a:moveTo>
                    <a:pt x="34994" y="7220"/>
                  </a:moveTo>
                  <a:lnTo>
                    <a:pt x="34994" y="7220"/>
                  </a:lnTo>
                  <a:cubicBezTo>
                    <a:pt x="34758" y="7421"/>
                    <a:pt x="34555" y="7590"/>
                    <a:pt x="34383" y="7728"/>
                  </a:cubicBezTo>
                  <a:lnTo>
                    <a:pt x="34309" y="7728"/>
                  </a:lnTo>
                  <a:cubicBezTo>
                    <a:pt x="34257" y="7702"/>
                    <a:pt x="34149" y="7675"/>
                    <a:pt x="34025" y="7675"/>
                  </a:cubicBezTo>
                  <a:cubicBezTo>
                    <a:pt x="33974" y="7675"/>
                    <a:pt x="33920" y="7680"/>
                    <a:pt x="33866" y="7691"/>
                  </a:cubicBezTo>
                  <a:cubicBezTo>
                    <a:pt x="33681" y="7728"/>
                    <a:pt x="33459" y="7876"/>
                    <a:pt x="33311" y="8097"/>
                  </a:cubicBezTo>
                  <a:cubicBezTo>
                    <a:pt x="33274" y="8208"/>
                    <a:pt x="33200" y="8319"/>
                    <a:pt x="33163" y="8467"/>
                  </a:cubicBezTo>
                  <a:cubicBezTo>
                    <a:pt x="33163" y="8615"/>
                    <a:pt x="33163" y="8763"/>
                    <a:pt x="33200" y="8874"/>
                  </a:cubicBezTo>
                  <a:cubicBezTo>
                    <a:pt x="33274" y="9022"/>
                    <a:pt x="33348" y="9133"/>
                    <a:pt x="33459" y="9207"/>
                  </a:cubicBezTo>
                  <a:cubicBezTo>
                    <a:pt x="33496" y="9244"/>
                    <a:pt x="33533" y="9318"/>
                    <a:pt x="33644" y="9354"/>
                  </a:cubicBezTo>
                  <a:cubicBezTo>
                    <a:pt x="33681" y="9354"/>
                    <a:pt x="33681" y="9391"/>
                    <a:pt x="33718" y="9391"/>
                  </a:cubicBezTo>
                  <a:cubicBezTo>
                    <a:pt x="33755" y="9391"/>
                    <a:pt x="33755" y="9391"/>
                    <a:pt x="33829" y="9428"/>
                  </a:cubicBezTo>
                  <a:cubicBezTo>
                    <a:pt x="33896" y="9462"/>
                    <a:pt x="33967" y="9475"/>
                    <a:pt x="34037" y="9475"/>
                  </a:cubicBezTo>
                  <a:cubicBezTo>
                    <a:pt x="34198" y="9475"/>
                    <a:pt x="34354" y="9406"/>
                    <a:pt x="34457" y="9354"/>
                  </a:cubicBezTo>
                  <a:cubicBezTo>
                    <a:pt x="34642" y="9244"/>
                    <a:pt x="34753" y="9133"/>
                    <a:pt x="34790" y="9022"/>
                  </a:cubicBezTo>
                  <a:cubicBezTo>
                    <a:pt x="34827" y="8948"/>
                    <a:pt x="34827" y="8874"/>
                    <a:pt x="34827" y="8874"/>
                  </a:cubicBezTo>
                  <a:lnTo>
                    <a:pt x="34827" y="8874"/>
                  </a:lnTo>
                  <a:cubicBezTo>
                    <a:pt x="34827" y="8874"/>
                    <a:pt x="34790" y="8948"/>
                    <a:pt x="34753" y="9022"/>
                  </a:cubicBezTo>
                  <a:cubicBezTo>
                    <a:pt x="34642" y="9059"/>
                    <a:pt x="34568" y="9170"/>
                    <a:pt x="34420" y="9207"/>
                  </a:cubicBezTo>
                  <a:cubicBezTo>
                    <a:pt x="34359" y="9222"/>
                    <a:pt x="34291" y="9231"/>
                    <a:pt x="34223" y="9231"/>
                  </a:cubicBezTo>
                  <a:cubicBezTo>
                    <a:pt x="34126" y="9231"/>
                    <a:pt x="34026" y="9213"/>
                    <a:pt x="33940" y="9170"/>
                  </a:cubicBezTo>
                  <a:cubicBezTo>
                    <a:pt x="33940" y="9170"/>
                    <a:pt x="33903" y="9170"/>
                    <a:pt x="33903" y="9133"/>
                  </a:cubicBezTo>
                  <a:lnTo>
                    <a:pt x="33866" y="9059"/>
                  </a:lnTo>
                  <a:cubicBezTo>
                    <a:pt x="33829" y="9059"/>
                    <a:pt x="33829" y="9022"/>
                    <a:pt x="33755" y="8985"/>
                  </a:cubicBezTo>
                  <a:cubicBezTo>
                    <a:pt x="33718" y="8948"/>
                    <a:pt x="33681" y="8837"/>
                    <a:pt x="33644" y="8763"/>
                  </a:cubicBezTo>
                  <a:cubicBezTo>
                    <a:pt x="33607" y="8652"/>
                    <a:pt x="33607" y="8578"/>
                    <a:pt x="33607" y="8467"/>
                  </a:cubicBezTo>
                  <a:cubicBezTo>
                    <a:pt x="33607" y="8393"/>
                    <a:pt x="33607" y="8282"/>
                    <a:pt x="33644" y="8208"/>
                  </a:cubicBezTo>
                  <a:cubicBezTo>
                    <a:pt x="33681" y="8061"/>
                    <a:pt x="33829" y="7913"/>
                    <a:pt x="33940" y="7876"/>
                  </a:cubicBezTo>
                  <a:cubicBezTo>
                    <a:pt x="34087" y="7839"/>
                    <a:pt x="34198" y="7765"/>
                    <a:pt x="34272" y="7765"/>
                  </a:cubicBezTo>
                  <a:lnTo>
                    <a:pt x="33866" y="8061"/>
                  </a:lnTo>
                  <a:cubicBezTo>
                    <a:pt x="33644" y="8208"/>
                    <a:pt x="33533" y="8504"/>
                    <a:pt x="33681" y="8763"/>
                  </a:cubicBezTo>
                  <a:cubicBezTo>
                    <a:pt x="33755" y="8874"/>
                    <a:pt x="33940" y="8985"/>
                    <a:pt x="34087" y="8985"/>
                  </a:cubicBezTo>
                  <a:cubicBezTo>
                    <a:pt x="34198" y="8985"/>
                    <a:pt x="34272" y="8948"/>
                    <a:pt x="34383" y="8874"/>
                  </a:cubicBezTo>
                  <a:cubicBezTo>
                    <a:pt x="34420" y="8874"/>
                    <a:pt x="34679" y="8652"/>
                    <a:pt x="35160" y="8319"/>
                  </a:cubicBezTo>
                  <a:cubicBezTo>
                    <a:pt x="35190" y="8751"/>
                    <a:pt x="35273" y="9209"/>
                    <a:pt x="35299" y="9671"/>
                  </a:cubicBezTo>
                  <a:lnTo>
                    <a:pt x="35299" y="9671"/>
                  </a:lnTo>
                  <a:cubicBezTo>
                    <a:pt x="35533" y="9462"/>
                    <a:pt x="35794" y="9200"/>
                    <a:pt x="36084" y="8911"/>
                  </a:cubicBezTo>
                  <a:cubicBezTo>
                    <a:pt x="36047" y="8874"/>
                    <a:pt x="36010" y="8837"/>
                    <a:pt x="35936" y="8726"/>
                  </a:cubicBezTo>
                  <a:cubicBezTo>
                    <a:pt x="35825" y="8541"/>
                    <a:pt x="35677" y="8319"/>
                    <a:pt x="35529" y="8134"/>
                  </a:cubicBezTo>
                  <a:cubicBezTo>
                    <a:pt x="35381" y="7913"/>
                    <a:pt x="35271" y="7728"/>
                    <a:pt x="35160" y="7543"/>
                  </a:cubicBezTo>
                  <a:cubicBezTo>
                    <a:pt x="35102" y="7437"/>
                    <a:pt x="35046" y="7328"/>
                    <a:pt x="34994" y="7220"/>
                  </a:cubicBezTo>
                  <a:close/>
                  <a:moveTo>
                    <a:pt x="35299" y="9671"/>
                  </a:moveTo>
                  <a:cubicBezTo>
                    <a:pt x="35264" y="9702"/>
                    <a:pt x="35230" y="9732"/>
                    <a:pt x="35197" y="9761"/>
                  </a:cubicBezTo>
                  <a:cubicBezTo>
                    <a:pt x="34827" y="10131"/>
                    <a:pt x="34568" y="10353"/>
                    <a:pt x="34568" y="10353"/>
                  </a:cubicBezTo>
                  <a:cubicBezTo>
                    <a:pt x="34568" y="10353"/>
                    <a:pt x="34642" y="10353"/>
                    <a:pt x="34790" y="10279"/>
                  </a:cubicBezTo>
                  <a:cubicBezTo>
                    <a:pt x="34930" y="10244"/>
                    <a:pt x="35103" y="10110"/>
                    <a:pt x="35309" y="9970"/>
                  </a:cubicBezTo>
                  <a:lnTo>
                    <a:pt x="35309" y="9970"/>
                  </a:lnTo>
                  <a:lnTo>
                    <a:pt x="35308" y="9946"/>
                  </a:lnTo>
                  <a:cubicBezTo>
                    <a:pt x="35308" y="9854"/>
                    <a:pt x="35304" y="9763"/>
                    <a:pt x="35299" y="9671"/>
                  </a:cubicBezTo>
                  <a:close/>
                  <a:moveTo>
                    <a:pt x="37664" y="7791"/>
                  </a:moveTo>
                  <a:lnTo>
                    <a:pt x="37664" y="7791"/>
                  </a:lnTo>
                  <a:cubicBezTo>
                    <a:pt x="37631" y="7831"/>
                    <a:pt x="37598" y="7872"/>
                    <a:pt x="37563" y="7913"/>
                  </a:cubicBezTo>
                  <a:cubicBezTo>
                    <a:pt x="37341" y="8208"/>
                    <a:pt x="37082" y="8430"/>
                    <a:pt x="36860" y="8689"/>
                  </a:cubicBezTo>
                  <a:lnTo>
                    <a:pt x="36528" y="9022"/>
                  </a:lnTo>
                  <a:cubicBezTo>
                    <a:pt x="36601" y="9059"/>
                    <a:pt x="36638" y="9170"/>
                    <a:pt x="36675" y="9207"/>
                  </a:cubicBezTo>
                  <a:cubicBezTo>
                    <a:pt x="36823" y="9391"/>
                    <a:pt x="37008" y="9576"/>
                    <a:pt x="37156" y="9761"/>
                  </a:cubicBezTo>
                  <a:cubicBezTo>
                    <a:pt x="37267" y="9946"/>
                    <a:pt x="37452" y="10094"/>
                    <a:pt x="37600" y="10279"/>
                  </a:cubicBezTo>
                  <a:lnTo>
                    <a:pt x="37754" y="10433"/>
                  </a:lnTo>
                  <a:lnTo>
                    <a:pt x="37754" y="10433"/>
                  </a:lnTo>
                  <a:cubicBezTo>
                    <a:pt x="37752" y="10394"/>
                    <a:pt x="37750" y="10355"/>
                    <a:pt x="37748" y="10316"/>
                  </a:cubicBezTo>
                  <a:lnTo>
                    <a:pt x="37748" y="10316"/>
                  </a:lnTo>
                  <a:cubicBezTo>
                    <a:pt x="37785" y="10353"/>
                    <a:pt x="37822" y="10427"/>
                    <a:pt x="37932" y="10464"/>
                  </a:cubicBezTo>
                  <a:cubicBezTo>
                    <a:pt x="37969" y="10464"/>
                    <a:pt x="37969" y="10501"/>
                    <a:pt x="38006" y="10501"/>
                  </a:cubicBezTo>
                  <a:cubicBezTo>
                    <a:pt x="38080" y="10501"/>
                    <a:pt x="38080" y="10501"/>
                    <a:pt x="38117" y="10538"/>
                  </a:cubicBezTo>
                  <a:cubicBezTo>
                    <a:pt x="38185" y="10571"/>
                    <a:pt x="38259" y="10584"/>
                    <a:pt x="38333" y="10584"/>
                  </a:cubicBezTo>
                  <a:cubicBezTo>
                    <a:pt x="38502" y="10584"/>
                    <a:pt x="38669" y="10515"/>
                    <a:pt x="38746" y="10464"/>
                  </a:cubicBezTo>
                  <a:cubicBezTo>
                    <a:pt x="38931" y="10353"/>
                    <a:pt x="39042" y="10242"/>
                    <a:pt x="39079" y="10131"/>
                  </a:cubicBezTo>
                  <a:cubicBezTo>
                    <a:pt x="39116" y="10057"/>
                    <a:pt x="39116" y="9983"/>
                    <a:pt x="39116" y="9983"/>
                  </a:cubicBezTo>
                  <a:lnTo>
                    <a:pt x="39116" y="9983"/>
                  </a:lnTo>
                  <a:cubicBezTo>
                    <a:pt x="39115" y="9983"/>
                    <a:pt x="39079" y="10057"/>
                    <a:pt x="39042" y="10131"/>
                  </a:cubicBezTo>
                  <a:cubicBezTo>
                    <a:pt x="38931" y="10168"/>
                    <a:pt x="38857" y="10279"/>
                    <a:pt x="38709" y="10316"/>
                  </a:cubicBezTo>
                  <a:cubicBezTo>
                    <a:pt x="38648" y="10331"/>
                    <a:pt x="38580" y="10340"/>
                    <a:pt x="38514" y="10340"/>
                  </a:cubicBezTo>
                  <a:cubicBezTo>
                    <a:pt x="38420" y="10340"/>
                    <a:pt x="38330" y="10322"/>
                    <a:pt x="38265" y="10279"/>
                  </a:cubicBezTo>
                  <a:cubicBezTo>
                    <a:pt x="38265" y="10279"/>
                    <a:pt x="38191" y="10279"/>
                    <a:pt x="38191" y="10242"/>
                  </a:cubicBezTo>
                  <a:lnTo>
                    <a:pt x="38154" y="10168"/>
                  </a:lnTo>
                  <a:cubicBezTo>
                    <a:pt x="38117" y="10168"/>
                    <a:pt x="38117" y="10131"/>
                    <a:pt x="38080" y="10094"/>
                  </a:cubicBezTo>
                  <a:cubicBezTo>
                    <a:pt x="38006" y="10057"/>
                    <a:pt x="37969" y="9946"/>
                    <a:pt x="37932" y="9872"/>
                  </a:cubicBezTo>
                  <a:lnTo>
                    <a:pt x="37932" y="9872"/>
                  </a:lnTo>
                  <a:cubicBezTo>
                    <a:pt x="38006" y="9909"/>
                    <a:pt x="38080" y="9983"/>
                    <a:pt x="38154" y="10057"/>
                  </a:cubicBezTo>
                  <a:cubicBezTo>
                    <a:pt x="38265" y="10131"/>
                    <a:pt x="38339" y="10131"/>
                    <a:pt x="38487" y="10131"/>
                  </a:cubicBezTo>
                  <a:cubicBezTo>
                    <a:pt x="38635" y="10131"/>
                    <a:pt x="38746" y="10094"/>
                    <a:pt x="38894" y="9946"/>
                  </a:cubicBezTo>
                  <a:cubicBezTo>
                    <a:pt x="39079" y="9724"/>
                    <a:pt x="39042" y="9391"/>
                    <a:pt x="38820" y="9244"/>
                  </a:cubicBezTo>
                  <a:cubicBezTo>
                    <a:pt x="38672" y="9170"/>
                    <a:pt x="38561" y="9059"/>
                    <a:pt x="38450" y="8948"/>
                  </a:cubicBezTo>
                  <a:cubicBezTo>
                    <a:pt x="38524" y="8874"/>
                    <a:pt x="38635" y="8874"/>
                    <a:pt x="38672" y="8874"/>
                  </a:cubicBezTo>
                  <a:lnTo>
                    <a:pt x="38820" y="8874"/>
                  </a:lnTo>
                  <a:cubicBezTo>
                    <a:pt x="38820" y="8874"/>
                    <a:pt x="38746" y="8837"/>
                    <a:pt x="38672" y="8800"/>
                  </a:cubicBezTo>
                  <a:cubicBezTo>
                    <a:pt x="38561" y="8763"/>
                    <a:pt x="38450" y="8763"/>
                    <a:pt x="38265" y="8763"/>
                  </a:cubicBezTo>
                  <a:cubicBezTo>
                    <a:pt x="38080" y="8578"/>
                    <a:pt x="37895" y="8393"/>
                    <a:pt x="37711" y="8245"/>
                  </a:cubicBezTo>
                  <a:cubicBezTo>
                    <a:pt x="37695" y="8092"/>
                    <a:pt x="37680" y="7941"/>
                    <a:pt x="37664" y="7791"/>
                  </a:cubicBezTo>
                  <a:close/>
                  <a:moveTo>
                    <a:pt x="37754" y="10433"/>
                  </a:moveTo>
                  <a:cubicBezTo>
                    <a:pt x="37759" y="10530"/>
                    <a:pt x="37763" y="10627"/>
                    <a:pt x="37766" y="10724"/>
                  </a:cubicBezTo>
                  <a:lnTo>
                    <a:pt x="37766" y="10724"/>
                  </a:lnTo>
                  <a:cubicBezTo>
                    <a:pt x="37811" y="10757"/>
                    <a:pt x="37855" y="10793"/>
                    <a:pt x="37895" y="10833"/>
                  </a:cubicBezTo>
                  <a:cubicBezTo>
                    <a:pt x="38191" y="11055"/>
                    <a:pt x="38450" y="11240"/>
                    <a:pt x="38635" y="11388"/>
                  </a:cubicBezTo>
                  <a:cubicBezTo>
                    <a:pt x="38820" y="11536"/>
                    <a:pt x="38894" y="11573"/>
                    <a:pt x="38894" y="11573"/>
                  </a:cubicBezTo>
                  <a:lnTo>
                    <a:pt x="38672" y="11351"/>
                  </a:lnTo>
                  <a:lnTo>
                    <a:pt x="38376" y="11055"/>
                  </a:lnTo>
                  <a:cubicBezTo>
                    <a:pt x="38265" y="10944"/>
                    <a:pt x="38154" y="10833"/>
                    <a:pt x="38006" y="10685"/>
                  </a:cubicBezTo>
                  <a:lnTo>
                    <a:pt x="37754" y="10433"/>
                  </a:lnTo>
                  <a:close/>
                  <a:moveTo>
                    <a:pt x="41612" y="9403"/>
                  </a:moveTo>
                  <a:lnTo>
                    <a:pt x="41334" y="10168"/>
                  </a:lnTo>
                  <a:cubicBezTo>
                    <a:pt x="41149" y="10242"/>
                    <a:pt x="41001" y="10353"/>
                    <a:pt x="40853" y="10538"/>
                  </a:cubicBezTo>
                  <a:cubicBezTo>
                    <a:pt x="40816" y="10648"/>
                    <a:pt x="40742" y="10796"/>
                    <a:pt x="40705" y="10907"/>
                  </a:cubicBezTo>
                  <a:cubicBezTo>
                    <a:pt x="40705" y="11055"/>
                    <a:pt x="40705" y="11203"/>
                    <a:pt x="40742" y="11351"/>
                  </a:cubicBezTo>
                  <a:cubicBezTo>
                    <a:pt x="40779" y="11462"/>
                    <a:pt x="40890" y="11573"/>
                    <a:pt x="41001" y="11647"/>
                  </a:cubicBezTo>
                  <a:cubicBezTo>
                    <a:pt x="41038" y="11721"/>
                    <a:pt x="41075" y="11758"/>
                    <a:pt x="41186" y="11795"/>
                  </a:cubicBezTo>
                  <a:cubicBezTo>
                    <a:pt x="41223" y="11795"/>
                    <a:pt x="41223" y="11832"/>
                    <a:pt x="41260" y="11832"/>
                  </a:cubicBezTo>
                  <a:cubicBezTo>
                    <a:pt x="41297" y="11832"/>
                    <a:pt x="41297" y="11832"/>
                    <a:pt x="41371" y="11905"/>
                  </a:cubicBezTo>
                  <a:cubicBezTo>
                    <a:pt x="41433" y="11926"/>
                    <a:pt x="41497" y="11935"/>
                    <a:pt x="41562" y="11935"/>
                  </a:cubicBezTo>
                  <a:cubicBezTo>
                    <a:pt x="41728" y="11935"/>
                    <a:pt x="41893" y="11874"/>
                    <a:pt x="41999" y="11795"/>
                  </a:cubicBezTo>
                  <a:cubicBezTo>
                    <a:pt x="42184" y="11721"/>
                    <a:pt x="42295" y="11573"/>
                    <a:pt x="42332" y="11462"/>
                  </a:cubicBezTo>
                  <a:cubicBezTo>
                    <a:pt x="42369" y="11388"/>
                    <a:pt x="42369" y="11351"/>
                    <a:pt x="42369" y="11351"/>
                  </a:cubicBezTo>
                  <a:lnTo>
                    <a:pt x="42369" y="11351"/>
                  </a:lnTo>
                  <a:cubicBezTo>
                    <a:pt x="42369" y="11351"/>
                    <a:pt x="42332" y="11388"/>
                    <a:pt x="42295" y="11462"/>
                  </a:cubicBezTo>
                  <a:cubicBezTo>
                    <a:pt x="42184" y="11536"/>
                    <a:pt x="42110" y="11610"/>
                    <a:pt x="41962" y="11647"/>
                  </a:cubicBezTo>
                  <a:cubicBezTo>
                    <a:pt x="41896" y="11680"/>
                    <a:pt x="41822" y="11698"/>
                    <a:pt x="41747" y="11698"/>
                  </a:cubicBezTo>
                  <a:cubicBezTo>
                    <a:pt x="41656" y="11698"/>
                    <a:pt x="41563" y="11671"/>
                    <a:pt x="41482" y="11610"/>
                  </a:cubicBezTo>
                  <a:cubicBezTo>
                    <a:pt x="41482" y="11610"/>
                    <a:pt x="41445" y="11610"/>
                    <a:pt x="41445" y="11573"/>
                  </a:cubicBezTo>
                  <a:lnTo>
                    <a:pt x="41408" y="11536"/>
                  </a:lnTo>
                  <a:cubicBezTo>
                    <a:pt x="41371" y="11536"/>
                    <a:pt x="41371" y="11462"/>
                    <a:pt x="41297" y="11425"/>
                  </a:cubicBezTo>
                  <a:cubicBezTo>
                    <a:pt x="41260" y="11388"/>
                    <a:pt x="41223" y="11277"/>
                    <a:pt x="41186" y="11203"/>
                  </a:cubicBezTo>
                  <a:cubicBezTo>
                    <a:pt x="41112" y="11092"/>
                    <a:pt x="41112" y="11018"/>
                    <a:pt x="41112" y="10907"/>
                  </a:cubicBezTo>
                  <a:cubicBezTo>
                    <a:pt x="41112" y="10833"/>
                    <a:pt x="41112" y="10722"/>
                    <a:pt x="41186" y="10648"/>
                  </a:cubicBezTo>
                  <a:cubicBezTo>
                    <a:pt x="41223" y="10538"/>
                    <a:pt x="41260" y="10501"/>
                    <a:pt x="41297" y="10464"/>
                  </a:cubicBezTo>
                  <a:lnTo>
                    <a:pt x="41297" y="10464"/>
                  </a:lnTo>
                  <a:cubicBezTo>
                    <a:pt x="41260" y="10611"/>
                    <a:pt x="41260" y="10722"/>
                    <a:pt x="41223" y="10870"/>
                  </a:cubicBezTo>
                  <a:cubicBezTo>
                    <a:pt x="41186" y="11166"/>
                    <a:pt x="41371" y="11388"/>
                    <a:pt x="41593" y="11462"/>
                  </a:cubicBezTo>
                  <a:lnTo>
                    <a:pt x="41666" y="11462"/>
                  </a:lnTo>
                  <a:cubicBezTo>
                    <a:pt x="41925" y="11462"/>
                    <a:pt x="42110" y="11351"/>
                    <a:pt x="42147" y="11055"/>
                  </a:cubicBezTo>
                  <a:cubicBezTo>
                    <a:pt x="42166" y="10884"/>
                    <a:pt x="42205" y="10732"/>
                    <a:pt x="42248" y="10585"/>
                  </a:cubicBezTo>
                  <a:lnTo>
                    <a:pt x="42248" y="10585"/>
                  </a:lnTo>
                  <a:cubicBezTo>
                    <a:pt x="42048" y="10262"/>
                    <a:pt x="41838" y="9946"/>
                    <a:pt x="41740" y="9687"/>
                  </a:cubicBezTo>
                  <a:cubicBezTo>
                    <a:pt x="41697" y="9589"/>
                    <a:pt x="41653" y="9493"/>
                    <a:pt x="41612" y="9403"/>
                  </a:cubicBezTo>
                  <a:close/>
                  <a:moveTo>
                    <a:pt x="3589" y="11555"/>
                  </a:moveTo>
                  <a:cubicBezTo>
                    <a:pt x="3576" y="11561"/>
                    <a:pt x="3563" y="11567"/>
                    <a:pt x="3550" y="11573"/>
                  </a:cubicBezTo>
                  <a:cubicBezTo>
                    <a:pt x="3535" y="11576"/>
                    <a:pt x="3521" y="11580"/>
                    <a:pt x="3507" y="11584"/>
                  </a:cubicBezTo>
                  <a:lnTo>
                    <a:pt x="3507" y="11584"/>
                  </a:lnTo>
                  <a:cubicBezTo>
                    <a:pt x="3473" y="11742"/>
                    <a:pt x="3439" y="11878"/>
                    <a:pt x="3439" y="11979"/>
                  </a:cubicBezTo>
                  <a:cubicBezTo>
                    <a:pt x="3402" y="12127"/>
                    <a:pt x="3439" y="12201"/>
                    <a:pt x="3439" y="12201"/>
                  </a:cubicBezTo>
                  <a:cubicBezTo>
                    <a:pt x="3439" y="12201"/>
                    <a:pt x="3498" y="11995"/>
                    <a:pt x="3589" y="11555"/>
                  </a:cubicBezTo>
                  <a:close/>
                  <a:moveTo>
                    <a:pt x="44764" y="9140"/>
                  </a:moveTo>
                  <a:lnTo>
                    <a:pt x="44764" y="9140"/>
                  </a:lnTo>
                  <a:cubicBezTo>
                    <a:pt x="44720" y="9170"/>
                    <a:pt x="44619" y="9172"/>
                    <a:pt x="44550" y="9207"/>
                  </a:cubicBezTo>
                  <a:cubicBezTo>
                    <a:pt x="44439" y="9244"/>
                    <a:pt x="44365" y="9318"/>
                    <a:pt x="44254" y="9391"/>
                  </a:cubicBezTo>
                  <a:cubicBezTo>
                    <a:pt x="44180" y="9428"/>
                    <a:pt x="44070" y="9539"/>
                    <a:pt x="43996" y="9613"/>
                  </a:cubicBezTo>
                  <a:lnTo>
                    <a:pt x="43700" y="9909"/>
                  </a:lnTo>
                  <a:cubicBezTo>
                    <a:pt x="43626" y="9983"/>
                    <a:pt x="43515" y="10131"/>
                    <a:pt x="43441" y="10242"/>
                  </a:cubicBezTo>
                  <a:cubicBezTo>
                    <a:pt x="43330" y="10353"/>
                    <a:pt x="43256" y="10464"/>
                    <a:pt x="43145" y="10611"/>
                  </a:cubicBezTo>
                  <a:cubicBezTo>
                    <a:pt x="43071" y="10722"/>
                    <a:pt x="42960" y="10870"/>
                    <a:pt x="42923" y="10981"/>
                  </a:cubicBezTo>
                  <a:cubicBezTo>
                    <a:pt x="42923" y="10992"/>
                    <a:pt x="42920" y="11002"/>
                    <a:pt x="42916" y="11013"/>
                  </a:cubicBezTo>
                  <a:lnTo>
                    <a:pt x="42916" y="11013"/>
                  </a:lnTo>
                  <a:cubicBezTo>
                    <a:pt x="42898" y="10912"/>
                    <a:pt x="42880" y="10812"/>
                    <a:pt x="42862" y="10714"/>
                  </a:cubicBezTo>
                  <a:lnTo>
                    <a:pt x="42862" y="10714"/>
                  </a:lnTo>
                  <a:cubicBezTo>
                    <a:pt x="42832" y="10763"/>
                    <a:pt x="42804" y="10814"/>
                    <a:pt x="42776" y="10870"/>
                  </a:cubicBezTo>
                  <a:cubicBezTo>
                    <a:pt x="42739" y="10796"/>
                    <a:pt x="42665" y="10648"/>
                    <a:pt x="42554" y="10538"/>
                  </a:cubicBezTo>
                  <a:cubicBezTo>
                    <a:pt x="42473" y="10437"/>
                    <a:pt x="42404" y="10358"/>
                    <a:pt x="42339" y="10278"/>
                  </a:cubicBezTo>
                  <a:lnTo>
                    <a:pt x="42339" y="10278"/>
                  </a:lnTo>
                  <a:cubicBezTo>
                    <a:pt x="42310" y="10381"/>
                    <a:pt x="42278" y="10482"/>
                    <a:pt x="42248" y="10585"/>
                  </a:cubicBezTo>
                  <a:lnTo>
                    <a:pt x="42248" y="10585"/>
                  </a:lnTo>
                  <a:cubicBezTo>
                    <a:pt x="42276" y="10631"/>
                    <a:pt x="42304" y="10676"/>
                    <a:pt x="42332" y="10722"/>
                  </a:cubicBezTo>
                  <a:cubicBezTo>
                    <a:pt x="42406" y="10870"/>
                    <a:pt x="42517" y="11055"/>
                    <a:pt x="42665" y="11203"/>
                  </a:cubicBezTo>
                  <a:cubicBezTo>
                    <a:pt x="42665" y="11240"/>
                    <a:pt x="42591" y="11277"/>
                    <a:pt x="42591" y="11351"/>
                  </a:cubicBezTo>
                  <a:lnTo>
                    <a:pt x="42480" y="11758"/>
                  </a:lnTo>
                  <a:cubicBezTo>
                    <a:pt x="42406" y="11905"/>
                    <a:pt x="42406" y="11979"/>
                    <a:pt x="42369" y="12127"/>
                  </a:cubicBezTo>
                  <a:cubicBezTo>
                    <a:pt x="42332" y="12349"/>
                    <a:pt x="42332" y="12534"/>
                    <a:pt x="42295" y="12682"/>
                  </a:cubicBezTo>
                  <a:lnTo>
                    <a:pt x="42295" y="12904"/>
                  </a:lnTo>
                  <a:cubicBezTo>
                    <a:pt x="42295" y="12904"/>
                    <a:pt x="42332" y="12867"/>
                    <a:pt x="42369" y="12719"/>
                  </a:cubicBezTo>
                  <a:cubicBezTo>
                    <a:pt x="42406" y="12571"/>
                    <a:pt x="42480" y="12386"/>
                    <a:pt x="42554" y="12164"/>
                  </a:cubicBezTo>
                  <a:cubicBezTo>
                    <a:pt x="42591" y="12016"/>
                    <a:pt x="42665" y="11942"/>
                    <a:pt x="42702" y="11795"/>
                  </a:cubicBezTo>
                  <a:cubicBezTo>
                    <a:pt x="42702" y="11647"/>
                    <a:pt x="42776" y="11573"/>
                    <a:pt x="42850" y="11425"/>
                  </a:cubicBezTo>
                  <a:cubicBezTo>
                    <a:pt x="42896" y="11518"/>
                    <a:pt x="42957" y="11582"/>
                    <a:pt x="43024" y="11653"/>
                  </a:cubicBezTo>
                  <a:lnTo>
                    <a:pt x="43024" y="11653"/>
                  </a:lnTo>
                  <a:cubicBezTo>
                    <a:pt x="42997" y="11485"/>
                    <a:pt x="42969" y="11316"/>
                    <a:pt x="42940" y="11149"/>
                  </a:cubicBezTo>
                  <a:lnTo>
                    <a:pt x="42940" y="11149"/>
                  </a:lnTo>
                  <a:cubicBezTo>
                    <a:pt x="42923" y="11129"/>
                    <a:pt x="42905" y="11110"/>
                    <a:pt x="42887" y="11092"/>
                  </a:cubicBezTo>
                  <a:cubicBezTo>
                    <a:pt x="42887" y="11066"/>
                    <a:pt x="42905" y="11039"/>
                    <a:pt x="42916" y="11013"/>
                  </a:cubicBezTo>
                  <a:lnTo>
                    <a:pt x="42916" y="11013"/>
                  </a:lnTo>
                  <a:cubicBezTo>
                    <a:pt x="42924" y="11058"/>
                    <a:pt x="42932" y="11103"/>
                    <a:pt x="42940" y="11149"/>
                  </a:cubicBezTo>
                  <a:lnTo>
                    <a:pt x="42940" y="11149"/>
                  </a:lnTo>
                  <a:cubicBezTo>
                    <a:pt x="43063" y="11285"/>
                    <a:pt x="43164" y="11443"/>
                    <a:pt x="43293" y="11573"/>
                  </a:cubicBezTo>
                  <a:cubicBezTo>
                    <a:pt x="43441" y="11758"/>
                    <a:pt x="43626" y="11905"/>
                    <a:pt x="43774" y="12090"/>
                  </a:cubicBezTo>
                  <a:cubicBezTo>
                    <a:pt x="43885" y="12275"/>
                    <a:pt x="44070" y="12386"/>
                    <a:pt x="44254" y="12534"/>
                  </a:cubicBezTo>
                  <a:cubicBezTo>
                    <a:pt x="44402" y="12682"/>
                    <a:pt x="44587" y="12830"/>
                    <a:pt x="44772" y="12941"/>
                  </a:cubicBezTo>
                  <a:cubicBezTo>
                    <a:pt x="44883" y="13015"/>
                    <a:pt x="44920" y="13089"/>
                    <a:pt x="44994" y="13125"/>
                  </a:cubicBezTo>
                  <a:cubicBezTo>
                    <a:pt x="45105" y="13199"/>
                    <a:pt x="45142" y="13236"/>
                    <a:pt x="45253" y="13273"/>
                  </a:cubicBezTo>
                  <a:lnTo>
                    <a:pt x="45568" y="13503"/>
                  </a:lnTo>
                  <a:lnTo>
                    <a:pt x="45568" y="13503"/>
                  </a:lnTo>
                  <a:cubicBezTo>
                    <a:pt x="45551" y="13402"/>
                    <a:pt x="45532" y="13301"/>
                    <a:pt x="45511" y="13199"/>
                  </a:cubicBezTo>
                  <a:cubicBezTo>
                    <a:pt x="45474" y="13015"/>
                    <a:pt x="45474" y="12867"/>
                    <a:pt x="45437" y="12682"/>
                  </a:cubicBezTo>
                  <a:cubicBezTo>
                    <a:pt x="45474" y="12682"/>
                    <a:pt x="45474" y="12682"/>
                    <a:pt x="45511" y="12719"/>
                  </a:cubicBezTo>
                  <a:cubicBezTo>
                    <a:pt x="45579" y="12753"/>
                    <a:pt x="45653" y="12766"/>
                    <a:pt x="45728" y="12766"/>
                  </a:cubicBezTo>
                  <a:cubicBezTo>
                    <a:pt x="45899" y="12766"/>
                    <a:pt x="46074" y="12696"/>
                    <a:pt x="46177" y="12645"/>
                  </a:cubicBezTo>
                  <a:cubicBezTo>
                    <a:pt x="46362" y="12534"/>
                    <a:pt x="46436" y="12386"/>
                    <a:pt x="46473" y="12312"/>
                  </a:cubicBezTo>
                  <a:cubicBezTo>
                    <a:pt x="46547" y="12201"/>
                    <a:pt x="46547" y="12164"/>
                    <a:pt x="46547" y="12164"/>
                  </a:cubicBezTo>
                  <a:lnTo>
                    <a:pt x="46547" y="12164"/>
                  </a:lnTo>
                  <a:cubicBezTo>
                    <a:pt x="46547" y="12164"/>
                    <a:pt x="46473" y="12201"/>
                    <a:pt x="46436" y="12312"/>
                  </a:cubicBezTo>
                  <a:cubicBezTo>
                    <a:pt x="46362" y="12349"/>
                    <a:pt x="46251" y="12460"/>
                    <a:pt x="46103" y="12497"/>
                  </a:cubicBezTo>
                  <a:cubicBezTo>
                    <a:pt x="46057" y="12512"/>
                    <a:pt x="45998" y="12521"/>
                    <a:pt x="45935" y="12521"/>
                  </a:cubicBezTo>
                  <a:cubicBezTo>
                    <a:pt x="45845" y="12521"/>
                    <a:pt x="45746" y="12503"/>
                    <a:pt x="45659" y="12460"/>
                  </a:cubicBezTo>
                  <a:cubicBezTo>
                    <a:pt x="45659" y="12460"/>
                    <a:pt x="45622" y="12460"/>
                    <a:pt x="45622" y="12386"/>
                  </a:cubicBezTo>
                  <a:lnTo>
                    <a:pt x="45548" y="12349"/>
                  </a:lnTo>
                  <a:cubicBezTo>
                    <a:pt x="45511" y="12349"/>
                    <a:pt x="45511" y="12312"/>
                    <a:pt x="45474" y="12275"/>
                  </a:cubicBezTo>
                  <a:cubicBezTo>
                    <a:pt x="45437" y="12201"/>
                    <a:pt x="45437" y="12201"/>
                    <a:pt x="45437" y="12164"/>
                  </a:cubicBezTo>
                  <a:lnTo>
                    <a:pt x="45437" y="12127"/>
                  </a:lnTo>
                  <a:lnTo>
                    <a:pt x="45696" y="12275"/>
                  </a:lnTo>
                  <a:cubicBezTo>
                    <a:pt x="45733" y="12312"/>
                    <a:pt x="45844" y="12312"/>
                    <a:pt x="45881" y="12312"/>
                  </a:cubicBezTo>
                  <a:cubicBezTo>
                    <a:pt x="46066" y="12312"/>
                    <a:pt x="46251" y="12201"/>
                    <a:pt x="46362" y="12016"/>
                  </a:cubicBezTo>
                  <a:cubicBezTo>
                    <a:pt x="46436" y="11795"/>
                    <a:pt x="46362" y="11462"/>
                    <a:pt x="46066" y="11388"/>
                  </a:cubicBezTo>
                  <a:cubicBezTo>
                    <a:pt x="45918" y="11351"/>
                    <a:pt x="45807" y="11240"/>
                    <a:pt x="45696" y="11203"/>
                  </a:cubicBezTo>
                  <a:cubicBezTo>
                    <a:pt x="45844" y="11166"/>
                    <a:pt x="45992" y="11092"/>
                    <a:pt x="46066" y="11092"/>
                  </a:cubicBezTo>
                  <a:lnTo>
                    <a:pt x="46214" y="11092"/>
                  </a:lnTo>
                  <a:cubicBezTo>
                    <a:pt x="46214" y="11092"/>
                    <a:pt x="46177" y="11055"/>
                    <a:pt x="46066" y="11018"/>
                  </a:cubicBezTo>
                  <a:cubicBezTo>
                    <a:pt x="46015" y="10993"/>
                    <a:pt x="45911" y="10950"/>
                    <a:pt x="45791" y="10950"/>
                  </a:cubicBezTo>
                  <a:cubicBezTo>
                    <a:pt x="45737" y="10950"/>
                    <a:pt x="45680" y="10958"/>
                    <a:pt x="45622" y="10981"/>
                  </a:cubicBezTo>
                  <a:cubicBezTo>
                    <a:pt x="45548" y="10981"/>
                    <a:pt x="45474" y="11018"/>
                    <a:pt x="45437" y="11018"/>
                  </a:cubicBezTo>
                  <a:lnTo>
                    <a:pt x="45142" y="10870"/>
                  </a:lnTo>
                  <a:cubicBezTo>
                    <a:pt x="44994" y="10279"/>
                    <a:pt x="44883" y="9724"/>
                    <a:pt x="44772" y="9170"/>
                  </a:cubicBezTo>
                  <a:cubicBezTo>
                    <a:pt x="44769" y="9160"/>
                    <a:pt x="44766" y="9150"/>
                    <a:pt x="44764" y="9140"/>
                  </a:cubicBezTo>
                  <a:close/>
                  <a:moveTo>
                    <a:pt x="12313" y="5729"/>
                  </a:moveTo>
                  <a:cubicBezTo>
                    <a:pt x="13632" y="5729"/>
                    <a:pt x="15205" y="5968"/>
                    <a:pt x="17081" y="6545"/>
                  </a:cubicBezTo>
                  <a:cubicBezTo>
                    <a:pt x="17192" y="6951"/>
                    <a:pt x="17266" y="7395"/>
                    <a:pt x="17377" y="7950"/>
                  </a:cubicBezTo>
                  <a:cubicBezTo>
                    <a:pt x="17488" y="8615"/>
                    <a:pt x="17599" y="9354"/>
                    <a:pt x="17746" y="10168"/>
                  </a:cubicBezTo>
                  <a:cubicBezTo>
                    <a:pt x="17968" y="11795"/>
                    <a:pt x="18190" y="13754"/>
                    <a:pt x="18375" y="15787"/>
                  </a:cubicBezTo>
                  <a:cubicBezTo>
                    <a:pt x="18523" y="16823"/>
                    <a:pt x="18560" y="17895"/>
                    <a:pt x="18671" y="19004"/>
                  </a:cubicBezTo>
                  <a:cubicBezTo>
                    <a:pt x="18708" y="19558"/>
                    <a:pt x="18708" y="20113"/>
                    <a:pt x="18745" y="20668"/>
                  </a:cubicBezTo>
                  <a:cubicBezTo>
                    <a:pt x="18782" y="21222"/>
                    <a:pt x="18782" y="21777"/>
                    <a:pt x="18856" y="22331"/>
                  </a:cubicBezTo>
                  <a:lnTo>
                    <a:pt x="18856" y="22479"/>
                  </a:lnTo>
                  <a:cubicBezTo>
                    <a:pt x="18782" y="22331"/>
                    <a:pt x="18708" y="22146"/>
                    <a:pt x="18671" y="21998"/>
                  </a:cubicBezTo>
                  <a:cubicBezTo>
                    <a:pt x="18560" y="21777"/>
                    <a:pt x="18412" y="21518"/>
                    <a:pt x="18301" y="21222"/>
                  </a:cubicBezTo>
                  <a:cubicBezTo>
                    <a:pt x="18153" y="20963"/>
                    <a:pt x="18005" y="20704"/>
                    <a:pt x="17857" y="20446"/>
                  </a:cubicBezTo>
                  <a:cubicBezTo>
                    <a:pt x="17746" y="20150"/>
                    <a:pt x="17562" y="19928"/>
                    <a:pt x="17414" y="19669"/>
                  </a:cubicBezTo>
                  <a:cubicBezTo>
                    <a:pt x="17081" y="19152"/>
                    <a:pt x="16748" y="18634"/>
                    <a:pt x="16379" y="18190"/>
                  </a:cubicBezTo>
                  <a:cubicBezTo>
                    <a:pt x="16083" y="17710"/>
                    <a:pt x="15750" y="17303"/>
                    <a:pt x="15417" y="16933"/>
                  </a:cubicBezTo>
                  <a:cubicBezTo>
                    <a:pt x="14863" y="16231"/>
                    <a:pt x="14419" y="15787"/>
                    <a:pt x="14419" y="15787"/>
                  </a:cubicBezTo>
                  <a:lnTo>
                    <a:pt x="14419" y="15787"/>
                  </a:lnTo>
                  <a:cubicBezTo>
                    <a:pt x="14419" y="15787"/>
                    <a:pt x="14789" y="16268"/>
                    <a:pt x="15232" y="17007"/>
                  </a:cubicBezTo>
                  <a:cubicBezTo>
                    <a:pt x="15454" y="17377"/>
                    <a:pt x="15750" y="17858"/>
                    <a:pt x="16009" y="18375"/>
                  </a:cubicBezTo>
                  <a:cubicBezTo>
                    <a:pt x="16305" y="18856"/>
                    <a:pt x="16526" y="19374"/>
                    <a:pt x="16822" y="19928"/>
                  </a:cubicBezTo>
                  <a:cubicBezTo>
                    <a:pt x="16896" y="20224"/>
                    <a:pt x="17044" y="20483"/>
                    <a:pt x="17118" y="20778"/>
                  </a:cubicBezTo>
                  <a:cubicBezTo>
                    <a:pt x="17229" y="21037"/>
                    <a:pt x="17303" y="21333"/>
                    <a:pt x="17414" y="21555"/>
                  </a:cubicBezTo>
                  <a:cubicBezTo>
                    <a:pt x="17488" y="21777"/>
                    <a:pt x="17562" y="21998"/>
                    <a:pt x="17636" y="22257"/>
                  </a:cubicBezTo>
                  <a:cubicBezTo>
                    <a:pt x="13964" y="15171"/>
                    <a:pt x="11386" y="12534"/>
                    <a:pt x="9722" y="12534"/>
                  </a:cubicBezTo>
                  <a:cubicBezTo>
                    <a:pt x="9710" y="12534"/>
                    <a:pt x="9698" y="12534"/>
                    <a:pt x="9687" y="12534"/>
                  </a:cubicBezTo>
                  <a:cubicBezTo>
                    <a:pt x="9650" y="12386"/>
                    <a:pt x="9650" y="12275"/>
                    <a:pt x="9613" y="12127"/>
                  </a:cubicBezTo>
                  <a:cubicBezTo>
                    <a:pt x="9428" y="11647"/>
                    <a:pt x="9095" y="11240"/>
                    <a:pt x="8726" y="10981"/>
                  </a:cubicBezTo>
                  <a:cubicBezTo>
                    <a:pt x="8356" y="10685"/>
                    <a:pt x="7986" y="10538"/>
                    <a:pt x="7616" y="10464"/>
                  </a:cubicBezTo>
                  <a:cubicBezTo>
                    <a:pt x="7115" y="10332"/>
                    <a:pt x="6688" y="10313"/>
                    <a:pt x="6297" y="10313"/>
                  </a:cubicBezTo>
                  <a:cubicBezTo>
                    <a:pt x="6141" y="10313"/>
                    <a:pt x="5990" y="10316"/>
                    <a:pt x="5842" y="10316"/>
                  </a:cubicBezTo>
                  <a:lnTo>
                    <a:pt x="5657" y="10316"/>
                  </a:lnTo>
                  <a:cubicBezTo>
                    <a:pt x="6091" y="8839"/>
                    <a:pt x="7546" y="5729"/>
                    <a:pt x="12313" y="5729"/>
                  </a:cubicBezTo>
                  <a:close/>
                  <a:moveTo>
                    <a:pt x="21924" y="2922"/>
                  </a:moveTo>
                  <a:cubicBezTo>
                    <a:pt x="22627" y="2922"/>
                    <a:pt x="23366" y="3069"/>
                    <a:pt x="24290" y="3402"/>
                  </a:cubicBezTo>
                  <a:cubicBezTo>
                    <a:pt x="24660" y="3513"/>
                    <a:pt x="25030" y="3698"/>
                    <a:pt x="25325" y="3883"/>
                  </a:cubicBezTo>
                  <a:cubicBezTo>
                    <a:pt x="25325" y="3994"/>
                    <a:pt x="25399" y="4253"/>
                    <a:pt x="25510" y="4696"/>
                  </a:cubicBezTo>
                  <a:cubicBezTo>
                    <a:pt x="25547" y="4918"/>
                    <a:pt x="25621" y="5214"/>
                    <a:pt x="25695" y="5620"/>
                  </a:cubicBezTo>
                  <a:cubicBezTo>
                    <a:pt x="25695" y="5657"/>
                    <a:pt x="25732" y="5731"/>
                    <a:pt x="25732" y="5805"/>
                  </a:cubicBezTo>
                  <a:cubicBezTo>
                    <a:pt x="25251" y="5325"/>
                    <a:pt x="24993" y="5066"/>
                    <a:pt x="24956" y="5066"/>
                  </a:cubicBezTo>
                  <a:cubicBezTo>
                    <a:pt x="24811" y="4922"/>
                    <a:pt x="24633" y="4846"/>
                    <a:pt x="24458" y="4846"/>
                  </a:cubicBezTo>
                  <a:cubicBezTo>
                    <a:pt x="24319" y="4846"/>
                    <a:pt x="24183" y="4894"/>
                    <a:pt x="24068" y="4992"/>
                  </a:cubicBezTo>
                  <a:cubicBezTo>
                    <a:pt x="23847" y="5251"/>
                    <a:pt x="23773" y="5620"/>
                    <a:pt x="24031" y="5879"/>
                  </a:cubicBezTo>
                  <a:cubicBezTo>
                    <a:pt x="24031" y="5879"/>
                    <a:pt x="24105" y="5990"/>
                    <a:pt x="24216" y="6101"/>
                  </a:cubicBezTo>
                  <a:lnTo>
                    <a:pt x="24142" y="6101"/>
                  </a:lnTo>
                  <a:cubicBezTo>
                    <a:pt x="24142" y="6101"/>
                    <a:pt x="24105" y="6101"/>
                    <a:pt x="24105" y="6064"/>
                  </a:cubicBezTo>
                  <a:lnTo>
                    <a:pt x="24068" y="6027"/>
                  </a:lnTo>
                  <a:cubicBezTo>
                    <a:pt x="24031" y="6027"/>
                    <a:pt x="24031" y="5990"/>
                    <a:pt x="23994" y="5916"/>
                  </a:cubicBezTo>
                  <a:cubicBezTo>
                    <a:pt x="23921" y="5879"/>
                    <a:pt x="23884" y="5805"/>
                    <a:pt x="23847" y="5694"/>
                  </a:cubicBezTo>
                  <a:cubicBezTo>
                    <a:pt x="23810" y="5620"/>
                    <a:pt x="23810" y="5510"/>
                    <a:pt x="23810" y="5436"/>
                  </a:cubicBezTo>
                  <a:cubicBezTo>
                    <a:pt x="23810" y="5325"/>
                    <a:pt x="23810" y="5251"/>
                    <a:pt x="23847" y="5140"/>
                  </a:cubicBezTo>
                  <a:cubicBezTo>
                    <a:pt x="23884" y="4992"/>
                    <a:pt x="24031" y="4881"/>
                    <a:pt x="24179" y="4807"/>
                  </a:cubicBezTo>
                  <a:cubicBezTo>
                    <a:pt x="24290" y="4770"/>
                    <a:pt x="24438" y="4733"/>
                    <a:pt x="24549" y="4733"/>
                  </a:cubicBezTo>
                  <a:lnTo>
                    <a:pt x="24660" y="4733"/>
                  </a:lnTo>
                  <a:cubicBezTo>
                    <a:pt x="24660" y="4733"/>
                    <a:pt x="24623" y="4696"/>
                    <a:pt x="24549" y="4622"/>
                  </a:cubicBezTo>
                  <a:cubicBezTo>
                    <a:pt x="24471" y="4596"/>
                    <a:pt x="24355" y="4570"/>
                    <a:pt x="24229" y="4570"/>
                  </a:cubicBezTo>
                  <a:cubicBezTo>
                    <a:pt x="24177" y="4570"/>
                    <a:pt x="24123" y="4574"/>
                    <a:pt x="24068" y="4585"/>
                  </a:cubicBezTo>
                  <a:cubicBezTo>
                    <a:pt x="23884" y="4622"/>
                    <a:pt x="23662" y="4770"/>
                    <a:pt x="23514" y="4992"/>
                  </a:cubicBezTo>
                  <a:cubicBezTo>
                    <a:pt x="23477" y="5103"/>
                    <a:pt x="23440" y="5251"/>
                    <a:pt x="23366" y="5362"/>
                  </a:cubicBezTo>
                  <a:cubicBezTo>
                    <a:pt x="23366" y="5510"/>
                    <a:pt x="23366" y="5657"/>
                    <a:pt x="23440" y="5805"/>
                  </a:cubicBezTo>
                  <a:cubicBezTo>
                    <a:pt x="23477" y="5916"/>
                    <a:pt x="23551" y="6027"/>
                    <a:pt x="23662" y="6101"/>
                  </a:cubicBezTo>
                  <a:cubicBezTo>
                    <a:pt x="23699" y="6175"/>
                    <a:pt x="23736" y="6212"/>
                    <a:pt x="23847" y="6249"/>
                  </a:cubicBezTo>
                  <a:cubicBezTo>
                    <a:pt x="23884" y="6249"/>
                    <a:pt x="23884" y="6286"/>
                    <a:pt x="23921" y="6286"/>
                  </a:cubicBezTo>
                  <a:cubicBezTo>
                    <a:pt x="23994" y="6286"/>
                    <a:pt x="23994" y="6286"/>
                    <a:pt x="24031" y="6360"/>
                  </a:cubicBezTo>
                  <a:cubicBezTo>
                    <a:pt x="24105" y="6378"/>
                    <a:pt x="24170" y="6388"/>
                    <a:pt x="24235" y="6388"/>
                  </a:cubicBezTo>
                  <a:cubicBezTo>
                    <a:pt x="24299" y="6388"/>
                    <a:pt x="24364" y="6378"/>
                    <a:pt x="24438" y="6360"/>
                  </a:cubicBezTo>
                  <a:cubicBezTo>
                    <a:pt x="24808" y="6656"/>
                    <a:pt x="25325" y="7173"/>
                    <a:pt x="26028" y="7728"/>
                  </a:cubicBezTo>
                  <a:cubicBezTo>
                    <a:pt x="26065" y="7876"/>
                    <a:pt x="26065" y="8061"/>
                    <a:pt x="26102" y="8208"/>
                  </a:cubicBezTo>
                  <a:cubicBezTo>
                    <a:pt x="26102" y="8282"/>
                    <a:pt x="26139" y="8393"/>
                    <a:pt x="26139" y="8467"/>
                  </a:cubicBezTo>
                  <a:cubicBezTo>
                    <a:pt x="25843" y="8763"/>
                    <a:pt x="25547" y="8948"/>
                    <a:pt x="25362" y="9059"/>
                  </a:cubicBezTo>
                  <a:cubicBezTo>
                    <a:pt x="25325" y="9040"/>
                    <a:pt x="25270" y="9031"/>
                    <a:pt x="25205" y="9031"/>
                  </a:cubicBezTo>
                  <a:cubicBezTo>
                    <a:pt x="25141" y="9031"/>
                    <a:pt x="25067" y="9040"/>
                    <a:pt x="24993" y="9059"/>
                  </a:cubicBezTo>
                  <a:cubicBezTo>
                    <a:pt x="24808" y="9133"/>
                    <a:pt x="24586" y="9244"/>
                    <a:pt x="24438" y="9502"/>
                  </a:cubicBezTo>
                  <a:cubicBezTo>
                    <a:pt x="24401" y="9576"/>
                    <a:pt x="24364" y="9724"/>
                    <a:pt x="24290" y="9872"/>
                  </a:cubicBezTo>
                  <a:cubicBezTo>
                    <a:pt x="24290" y="9983"/>
                    <a:pt x="24290" y="10131"/>
                    <a:pt x="24364" y="10279"/>
                  </a:cubicBezTo>
                  <a:cubicBezTo>
                    <a:pt x="24401" y="10427"/>
                    <a:pt x="24475" y="10501"/>
                    <a:pt x="24586" y="10611"/>
                  </a:cubicBezTo>
                  <a:cubicBezTo>
                    <a:pt x="24623" y="10648"/>
                    <a:pt x="24660" y="10685"/>
                    <a:pt x="24771" y="10722"/>
                  </a:cubicBezTo>
                  <a:cubicBezTo>
                    <a:pt x="24808" y="10722"/>
                    <a:pt x="24808" y="10796"/>
                    <a:pt x="24845" y="10796"/>
                  </a:cubicBezTo>
                  <a:cubicBezTo>
                    <a:pt x="24919" y="10796"/>
                    <a:pt x="24919" y="10796"/>
                    <a:pt x="24956" y="10833"/>
                  </a:cubicBezTo>
                  <a:cubicBezTo>
                    <a:pt x="25018" y="10854"/>
                    <a:pt x="25085" y="10863"/>
                    <a:pt x="25153" y="10863"/>
                  </a:cubicBezTo>
                  <a:cubicBezTo>
                    <a:pt x="25328" y="10863"/>
                    <a:pt x="25504" y="10802"/>
                    <a:pt x="25584" y="10722"/>
                  </a:cubicBezTo>
                  <a:cubicBezTo>
                    <a:pt x="25769" y="10648"/>
                    <a:pt x="25880" y="10501"/>
                    <a:pt x="25917" y="10427"/>
                  </a:cubicBezTo>
                  <a:cubicBezTo>
                    <a:pt x="25954" y="10316"/>
                    <a:pt x="25954" y="10279"/>
                    <a:pt x="25954" y="10279"/>
                  </a:cubicBezTo>
                  <a:lnTo>
                    <a:pt x="25954" y="10279"/>
                  </a:lnTo>
                  <a:cubicBezTo>
                    <a:pt x="25954" y="10279"/>
                    <a:pt x="25917" y="10316"/>
                    <a:pt x="25880" y="10427"/>
                  </a:cubicBezTo>
                  <a:cubicBezTo>
                    <a:pt x="25769" y="10464"/>
                    <a:pt x="25695" y="10538"/>
                    <a:pt x="25547" y="10611"/>
                  </a:cubicBezTo>
                  <a:cubicBezTo>
                    <a:pt x="25493" y="10625"/>
                    <a:pt x="25434" y="10634"/>
                    <a:pt x="25375" y="10634"/>
                  </a:cubicBezTo>
                  <a:cubicBezTo>
                    <a:pt x="25274" y="10634"/>
                    <a:pt x="25174" y="10608"/>
                    <a:pt x="25104" y="10538"/>
                  </a:cubicBezTo>
                  <a:cubicBezTo>
                    <a:pt x="25104" y="10538"/>
                    <a:pt x="25030" y="10538"/>
                    <a:pt x="25030" y="10501"/>
                  </a:cubicBezTo>
                  <a:lnTo>
                    <a:pt x="24993" y="10464"/>
                  </a:lnTo>
                  <a:cubicBezTo>
                    <a:pt x="24956" y="10464"/>
                    <a:pt x="24956" y="10427"/>
                    <a:pt x="24919" y="10353"/>
                  </a:cubicBezTo>
                  <a:cubicBezTo>
                    <a:pt x="24845" y="10316"/>
                    <a:pt x="24808" y="10242"/>
                    <a:pt x="24771" y="10131"/>
                  </a:cubicBezTo>
                  <a:cubicBezTo>
                    <a:pt x="24734" y="10057"/>
                    <a:pt x="24734" y="9946"/>
                    <a:pt x="24734" y="9872"/>
                  </a:cubicBezTo>
                  <a:cubicBezTo>
                    <a:pt x="24734" y="9761"/>
                    <a:pt x="24734" y="9687"/>
                    <a:pt x="24771" y="9576"/>
                  </a:cubicBezTo>
                  <a:cubicBezTo>
                    <a:pt x="24808" y="9428"/>
                    <a:pt x="24956" y="9318"/>
                    <a:pt x="25104" y="9244"/>
                  </a:cubicBezTo>
                  <a:cubicBezTo>
                    <a:pt x="25141" y="9207"/>
                    <a:pt x="25215" y="9207"/>
                    <a:pt x="25288" y="9207"/>
                  </a:cubicBezTo>
                  <a:cubicBezTo>
                    <a:pt x="25141" y="9318"/>
                    <a:pt x="25030" y="9354"/>
                    <a:pt x="25030" y="9354"/>
                  </a:cubicBezTo>
                  <a:cubicBezTo>
                    <a:pt x="24771" y="9539"/>
                    <a:pt x="24660" y="9909"/>
                    <a:pt x="24845" y="10168"/>
                  </a:cubicBezTo>
                  <a:cubicBezTo>
                    <a:pt x="24993" y="10353"/>
                    <a:pt x="25178" y="10464"/>
                    <a:pt x="25362" y="10464"/>
                  </a:cubicBezTo>
                  <a:cubicBezTo>
                    <a:pt x="25473" y="10464"/>
                    <a:pt x="25584" y="10427"/>
                    <a:pt x="25695" y="10353"/>
                  </a:cubicBezTo>
                  <a:cubicBezTo>
                    <a:pt x="25732" y="10316"/>
                    <a:pt x="26028" y="10168"/>
                    <a:pt x="26435" y="9872"/>
                  </a:cubicBezTo>
                  <a:cubicBezTo>
                    <a:pt x="26508" y="10353"/>
                    <a:pt x="26582" y="10907"/>
                    <a:pt x="26656" y="11462"/>
                  </a:cubicBezTo>
                  <a:cubicBezTo>
                    <a:pt x="26693" y="12090"/>
                    <a:pt x="26804" y="12645"/>
                    <a:pt x="26841" y="13236"/>
                  </a:cubicBezTo>
                  <a:cubicBezTo>
                    <a:pt x="26952" y="14419"/>
                    <a:pt x="27026" y="15639"/>
                    <a:pt x="27063" y="16749"/>
                  </a:cubicBezTo>
                  <a:cubicBezTo>
                    <a:pt x="27137" y="17303"/>
                    <a:pt x="27137" y="17858"/>
                    <a:pt x="27137" y="18375"/>
                  </a:cubicBezTo>
                  <a:lnTo>
                    <a:pt x="27137" y="19780"/>
                  </a:lnTo>
                  <a:cubicBezTo>
                    <a:pt x="27137" y="21592"/>
                    <a:pt x="27026" y="22812"/>
                    <a:pt x="27026" y="22812"/>
                  </a:cubicBezTo>
                  <a:cubicBezTo>
                    <a:pt x="27026" y="22812"/>
                    <a:pt x="27211" y="21592"/>
                    <a:pt x="27396" y="19780"/>
                  </a:cubicBezTo>
                  <a:cubicBezTo>
                    <a:pt x="27433" y="19337"/>
                    <a:pt x="27507" y="18856"/>
                    <a:pt x="27544" y="18375"/>
                  </a:cubicBezTo>
                  <a:cubicBezTo>
                    <a:pt x="27581" y="17858"/>
                    <a:pt x="27618" y="17303"/>
                    <a:pt x="27618" y="16749"/>
                  </a:cubicBezTo>
                  <a:cubicBezTo>
                    <a:pt x="27692" y="15639"/>
                    <a:pt x="27692" y="14382"/>
                    <a:pt x="27692" y="13199"/>
                  </a:cubicBezTo>
                  <a:cubicBezTo>
                    <a:pt x="27692" y="12571"/>
                    <a:pt x="27618" y="11979"/>
                    <a:pt x="27618" y="11388"/>
                  </a:cubicBezTo>
                  <a:cubicBezTo>
                    <a:pt x="27618" y="10796"/>
                    <a:pt x="27581" y="10168"/>
                    <a:pt x="27544" y="9613"/>
                  </a:cubicBezTo>
                  <a:cubicBezTo>
                    <a:pt x="27544" y="9428"/>
                    <a:pt x="27507" y="9244"/>
                    <a:pt x="27507" y="9059"/>
                  </a:cubicBezTo>
                  <a:lnTo>
                    <a:pt x="27507" y="9059"/>
                  </a:lnTo>
                  <a:cubicBezTo>
                    <a:pt x="27692" y="10168"/>
                    <a:pt x="27876" y="11425"/>
                    <a:pt x="28061" y="12756"/>
                  </a:cubicBezTo>
                  <a:cubicBezTo>
                    <a:pt x="28135" y="13495"/>
                    <a:pt x="28246" y="14309"/>
                    <a:pt x="28283" y="15085"/>
                  </a:cubicBezTo>
                  <a:cubicBezTo>
                    <a:pt x="28320" y="15492"/>
                    <a:pt x="28320" y="15861"/>
                    <a:pt x="28357" y="16268"/>
                  </a:cubicBezTo>
                  <a:cubicBezTo>
                    <a:pt x="28431" y="16712"/>
                    <a:pt x="28431" y="17081"/>
                    <a:pt x="28431" y="17488"/>
                  </a:cubicBezTo>
                  <a:lnTo>
                    <a:pt x="28431" y="18080"/>
                  </a:lnTo>
                  <a:lnTo>
                    <a:pt x="28431" y="18671"/>
                  </a:lnTo>
                  <a:lnTo>
                    <a:pt x="28431" y="19891"/>
                  </a:lnTo>
                  <a:cubicBezTo>
                    <a:pt x="28431" y="20668"/>
                    <a:pt x="28431" y="21444"/>
                    <a:pt x="28357" y="22257"/>
                  </a:cubicBezTo>
                  <a:cubicBezTo>
                    <a:pt x="28357" y="22923"/>
                    <a:pt x="28320" y="23625"/>
                    <a:pt x="28320" y="24328"/>
                  </a:cubicBezTo>
                  <a:cubicBezTo>
                    <a:pt x="28135" y="24217"/>
                    <a:pt x="27950" y="24180"/>
                    <a:pt x="27729" y="24106"/>
                  </a:cubicBezTo>
                  <a:cubicBezTo>
                    <a:pt x="26250" y="23551"/>
                    <a:pt x="24660" y="23255"/>
                    <a:pt x="23107" y="23255"/>
                  </a:cubicBezTo>
                  <a:cubicBezTo>
                    <a:pt x="22405" y="23255"/>
                    <a:pt x="21702" y="23292"/>
                    <a:pt x="21074" y="23440"/>
                  </a:cubicBezTo>
                  <a:cubicBezTo>
                    <a:pt x="21111" y="23218"/>
                    <a:pt x="21111" y="22997"/>
                    <a:pt x="21148" y="22701"/>
                  </a:cubicBezTo>
                  <a:cubicBezTo>
                    <a:pt x="21222" y="22294"/>
                    <a:pt x="21222" y="21888"/>
                    <a:pt x="21259" y="21444"/>
                  </a:cubicBezTo>
                  <a:lnTo>
                    <a:pt x="21259" y="20224"/>
                  </a:lnTo>
                  <a:cubicBezTo>
                    <a:pt x="21259" y="19780"/>
                    <a:pt x="21259" y="19374"/>
                    <a:pt x="21222" y="19004"/>
                  </a:cubicBezTo>
                  <a:cubicBezTo>
                    <a:pt x="21222" y="18597"/>
                    <a:pt x="21148" y="18227"/>
                    <a:pt x="21111" y="17895"/>
                  </a:cubicBezTo>
                  <a:cubicBezTo>
                    <a:pt x="21074" y="17525"/>
                    <a:pt x="21037" y="17192"/>
                    <a:pt x="21037" y="16897"/>
                  </a:cubicBezTo>
                  <a:cubicBezTo>
                    <a:pt x="20889" y="15640"/>
                    <a:pt x="20704" y="14789"/>
                    <a:pt x="20704" y="14789"/>
                  </a:cubicBezTo>
                  <a:lnTo>
                    <a:pt x="20704" y="14789"/>
                  </a:lnTo>
                  <a:cubicBezTo>
                    <a:pt x="20704" y="14789"/>
                    <a:pt x="20778" y="15640"/>
                    <a:pt x="20852" y="16897"/>
                  </a:cubicBezTo>
                  <a:lnTo>
                    <a:pt x="20852" y="17895"/>
                  </a:lnTo>
                  <a:cubicBezTo>
                    <a:pt x="20852" y="18264"/>
                    <a:pt x="20852" y="18634"/>
                    <a:pt x="20778" y="19004"/>
                  </a:cubicBezTo>
                  <a:cubicBezTo>
                    <a:pt x="20778" y="19374"/>
                    <a:pt x="20741" y="19780"/>
                    <a:pt x="20704" y="20224"/>
                  </a:cubicBezTo>
                  <a:cubicBezTo>
                    <a:pt x="20704" y="20520"/>
                    <a:pt x="20667" y="20852"/>
                    <a:pt x="20593" y="21185"/>
                  </a:cubicBezTo>
                  <a:lnTo>
                    <a:pt x="20593" y="20594"/>
                  </a:lnTo>
                  <a:cubicBezTo>
                    <a:pt x="20593" y="20039"/>
                    <a:pt x="20556" y="19484"/>
                    <a:pt x="20556" y="18930"/>
                  </a:cubicBezTo>
                  <a:cubicBezTo>
                    <a:pt x="20519" y="17821"/>
                    <a:pt x="20482" y="16749"/>
                    <a:pt x="20371" y="15676"/>
                  </a:cubicBezTo>
                  <a:cubicBezTo>
                    <a:pt x="20223" y="13569"/>
                    <a:pt x="20039" y="11610"/>
                    <a:pt x="19817" y="9946"/>
                  </a:cubicBezTo>
                  <a:cubicBezTo>
                    <a:pt x="19743" y="9133"/>
                    <a:pt x="19595" y="8319"/>
                    <a:pt x="19484" y="7654"/>
                  </a:cubicBezTo>
                  <a:cubicBezTo>
                    <a:pt x="19410" y="6951"/>
                    <a:pt x="19262" y="6360"/>
                    <a:pt x="19188" y="5879"/>
                  </a:cubicBezTo>
                  <a:cubicBezTo>
                    <a:pt x="19077" y="5362"/>
                    <a:pt x="19003" y="4992"/>
                    <a:pt x="18929" y="4770"/>
                  </a:cubicBezTo>
                  <a:cubicBezTo>
                    <a:pt x="18893" y="4511"/>
                    <a:pt x="18856" y="4363"/>
                    <a:pt x="18856" y="4363"/>
                  </a:cubicBezTo>
                  <a:lnTo>
                    <a:pt x="18856" y="4326"/>
                  </a:lnTo>
                  <a:cubicBezTo>
                    <a:pt x="18856" y="4253"/>
                    <a:pt x="18856" y="4253"/>
                    <a:pt x="18819" y="4216"/>
                  </a:cubicBezTo>
                  <a:cubicBezTo>
                    <a:pt x="19484" y="3587"/>
                    <a:pt x="20445" y="2922"/>
                    <a:pt x="21924" y="2922"/>
                  </a:cubicBezTo>
                  <a:close/>
                  <a:moveTo>
                    <a:pt x="36306" y="9207"/>
                  </a:moveTo>
                  <a:cubicBezTo>
                    <a:pt x="36232" y="9244"/>
                    <a:pt x="36158" y="9354"/>
                    <a:pt x="36084" y="9391"/>
                  </a:cubicBezTo>
                  <a:cubicBezTo>
                    <a:pt x="35788" y="9613"/>
                    <a:pt x="35566" y="9798"/>
                    <a:pt x="35344" y="9946"/>
                  </a:cubicBezTo>
                  <a:cubicBezTo>
                    <a:pt x="35332" y="9954"/>
                    <a:pt x="35321" y="9962"/>
                    <a:pt x="35309" y="9970"/>
                  </a:cubicBezTo>
                  <a:lnTo>
                    <a:pt x="35309" y="9970"/>
                  </a:lnTo>
                  <a:lnTo>
                    <a:pt x="35418" y="12164"/>
                  </a:lnTo>
                  <a:cubicBezTo>
                    <a:pt x="35418" y="12534"/>
                    <a:pt x="35492" y="12904"/>
                    <a:pt x="35492" y="13273"/>
                  </a:cubicBezTo>
                  <a:cubicBezTo>
                    <a:pt x="35492" y="13643"/>
                    <a:pt x="35492" y="14013"/>
                    <a:pt x="35529" y="14382"/>
                  </a:cubicBezTo>
                  <a:cubicBezTo>
                    <a:pt x="35566" y="15122"/>
                    <a:pt x="35566" y="15824"/>
                    <a:pt x="35566" y="16527"/>
                  </a:cubicBezTo>
                  <a:cubicBezTo>
                    <a:pt x="35566" y="17895"/>
                    <a:pt x="35566" y="19189"/>
                    <a:pt x="35529" y="20335"/>
                  </a:cubicBezTo>
                  <a:cubicBezTo>
                    <a:pt x="35492" y="22553"/>
                    <a:pt x="35344" y="24106"/>
                    <a:pt x="35344" y="24106"/>
                  </a:cubicBezTo>
                  <a:cubicBezTo>
                    <a:pt x="35344" y="24106"/>
                    <a:pt x="35529" y="22627"/>
                    <a:pt x="35751" y="20409"/>
                  </a:cubicBezTo>
                  <a:cubicBezTo>
                    <a:pt x="35862" y="19300"/>
                    <a:pt x="35973" y="18006"/>
                    <a:pt x="36084" y="16564"/>
                  </a:cubicBezTo>
                  <a:cubicBezTo>
                    <a:pt x="36121" y="15861"/>
                    <a:pt x="36158" y="15122"/>
                    <a:pt x="36158" y="14382"/>
                  </a:cubicBezTo>
                  <a:cubicBezTo>
                    <a:pt x="36158" y="14013"/>
                    <a:pt x="36232" y="13643"/>
                    <a:pt x="36232" y="13273"/>
                  </a:cubicBezTo>
                  <a:lnTo>
                    <a:pt x="36232" y="12164"/>
                  </a:lnTo>
                  <a:lnTo>
                    <a:pt x="36232" y="9946"/>
                  </a:lnTo>
                  <a:lnTo>
                    <a:pt x="36232" y="9687"/>
                  </a:lnTo>
                  <a:cubicBezTo>
                    <a:pt x="36232" y="9872"/>
                    <a:pt x="36269" y="9983"/>
                    <a:pt x="36269" y="10168"/>
                  </a:cubicBezTo>
                  <a:cubicBezTo>
                    <a:pt x="36306" y="10907"/>
                    <a:pt x="36417" y="11647"/>
                    <a:pt x="36417" y="12460"/>
                  </a:cubicBezTo>
                  <a:cubicBezTo>
                    <a:pt x="36454" y="13236"/>
                    <a:pt x="36491" y="13976"/>
                    <a:pt x="36491" y="14789"/>
                  </a:cubicBezTo>
                  <a:lnTo>
                    <a:pt x="36491" y="17155"/>
                  </a:lnTo>
                  <a:cubicBezTo>
                    <a:pt x="36491" y="17932"/>
                    <a:pt x="36454" y="18671"/>
                    <a:pt x="36417" y="19411"/>
                  </a:cubicBezTo>
                  <a:cubicBezTo>
                    <a:pt x="36306" y="20889"/>
                    <a:pt x="36158" y="22257"/>
                    <a:pt x="36047" y="23403"/>
                  </a:cubicBezTo>
                  <a:cubicBezTo>
                    <a:pt x="35862" y="24549"/>
                    <a:pt x="35677" y="25511"/>
                    <a:pt x="35529" y="26176"/>
                  </a:cubicBezTo>
                  <a:cubicBezTo>
                    <a:pt x="35418" y="26509"/>
                    <a:pt x="35381" y="26731"/>
                    <a:pt x="35308" y="26916"/>
                  </a:cubicBezTo>
                  <a:cubicBezTo>
                    <a:pt x="35234" y="26990"/>
                    <a:pt x="35234" y="27063"/>
                    <a:pt x="35234" y="27100"/>
                  </a:cubicBezTo>
                  <a:cubicBezTo>
                    <a:pt x="35234" y="27137"/>
                    <a:pt x="35197" y="27137"/>
                    <a:pt x="35197" y="27137"/>
                  </a:cubicBezTo>
                  <a:cubicBezTo>
                    <a:pt x="35123" y="27433"/>
                    <a:pt x="35234" y="27692"/>
                    <a:pt x="35492" y="27840"/>
                  </a:cubicBezTo>
                  <a:cubicBezTo>
                    <a:pt x="35553" y="27857"/>
                    <a:pt x="35619" y="27867"/>
                    <a:pt x="35684" y="27867"/>
                  </a:cubicBezTo>
                  <a:cubicBezTo>
                    <a:pt x="35894" y="27867"/>
                    <a:pt x="36101" y="27770"/>
                    <a:pt x="36158" y="27544"/>
                  </a:cubicBezTo>
                  <a:cubicBezTo>
                    <a:pt x="36158" y="27544"/>
                    <a:pt x="36158" y="27507"/>
                    <a:pt x="36232" y="27470"/>
                  </a:cubicBezTo>
                  <a:cubicBezTo>
                    <a:pt x="36232" y="27433"/>
                    <a:pt x="36269" y="27322"/>
                    <a:pt x="36306" y="27248"/>
                  </a:cubicBezTo>
                  <a:cubicBezTo>
                    <a:pt x="36306" y="27174"/>
                    <a:pt x="36343" y="27137"/>
                    <a:pt x="36343" y="27137"/>
                  </a:cubicBezTo>
                  <a:cubicBezTo>
                    <a:pt x="36454" y="26990"/>
                    <a:pt x="36528" y="26805"/>
                    <a:pt x="36638" y="26583"/>
                  </a:cubicBezTo>
                  <a:cubicBezTo>
                    <a:pt x="36712" y="26361"/>
                    <a:pt x="36860" y="26139"/>
                    <a:pt x="36971" y="25843"/>
                  </a:cubicBezTo>
                  <a:cubicBezTo>
                    <a:pt x="37045" y="25585"/>
                    <a:pt x="37156" y="25289"/>
                    <a:pt x="37267" y="24956"/>
                  </a:cubicBezTo>
                  <a:cubicBezTo>
                    <a:pt x="37378" y="24660"/>
                    <a:pt x="37452" y="24328"/>
                    <a:pt x="37563" y="23958"/>
                  </a:cubicBezTo>
                  <a:cubicBezTo>
                    <a:pt x="37637" y="23588"/>
                    <a:pt x="37748" y="23255"/>
                    <a:pt x="37785" y="22886"/>
                  </a:cubicBezTo>
                  <a:cubicBezTo>
                    <a:pt x="37822" y="22516"/>
                    <a:pt x="37932" y="22146"/>
                    <a:pt x="37969" y="21777"/>
                  </a:cubicBezTo>
                  <a:cubicBezTo>
                    <a:pt x="38080" y="21037"/>
                    <a:pt x="38154" y="20298"/>
                    <a:pt x="38191" y="19558"/>
                  </a:cubicBezTo>
                  <a:cubicBezTo>
                    <a:pt x="38265" y="18856"/>
                    <a:pt x="38302" y="18227"/>
                    <a:pt x="38302" y="17636"/>
                  </a:cubicBezTo>
                  <a:cubicBezTo>
                    <a:pt x="38339" y="16527"/>
                    <a:pt x="38302" y="15787"/>
                    <a:pt x="38302" y="15787"/>
                  </a:cubicBezTo>
                  <a:cubicBezTo>
                    <a:pt x="38302" y="15787"/>
                    <a:pt x="38265" y="16527"/>
                    <a:pt x="38154" y="17636"/>
                  </a:cubicBezTo>
                  <a:cubicBezTo>
                    <a:pt x="38117" y="18190"/>
                    <a:pt x="38006" y="18819"/>
                    <a:pt x="37932" y="19521"/>
                  </a:cubicBezTo>
                  <a:cubicBezTo>
                    <a:pt x="37822" y="20224"/>
                    <a:pt x="37711" y="20963"/>
                    <a:pt x="37526" y="21629"/>
                  </a:cubicBezTo>
                  <a:cubicBezTo>
                    <a:pt x="37452" y="21777"/>
                    <a:pt x="37452" y="21925"/>
                    <a:pt x="37415" y="22072"/>
                  </a:cubicBezTo>
                  <a:cubicBezTo>
                    <a:pt x="37526" y="21222"/>
                    <a:pt x="37600" y="20335"/>
                    <a:pt x="37711" y="19411"/>
                  </a:cubicBezTo>
                  <a:cubicBezTo>
                    <a:pt x="37748" y="18671"/>
                    <a:pt x="37785" y="17895"/>
                    <a:pt x="37822" y="17118"/>
                  </a:cubicBezTo>
                  <a:cubicBezTo>
                    <a:pt x="37895" y="16342"/>
                    <a:pt x="37895" y="15529"/>
                    <a:pt x="37895" y="14715"/>
                  </a:cubicBezTo>
                  <a:cubicBezTo>
                    <a:pt x="37895" y="13939"/>
                    <a:pt x="37895" y="13089"/>
                    <a:pt x="37822" y="12312"/>
                  </a:cubicBezTo>
                  <a:cubicBezTo>
                    <a:pt x="37792" y="11755"/>
                    <a:pt x="37786" y="11244"/>
                    <a:pt x="37766" y="10724"/>
                  </a:cubicBezTo>
                  <a:lnTo>
                    <a:pt x="37766" y="10724"/>
                  </a:lnTo>
                  <a:cubicBezTo>
                    <a:pt x="37649" y="10636"/>
                    <a:pt x="37522" y="10561"/>
                    <a:pt x="37415" y="10427"/>
                  </a:cubicBezTo>
                  <a:lnTo>
                    <a:pt x="36971" y="9946"/>
                  </a:lnTo>
                  <a:cubicBezTo>
                    <a:pt x="36823" y="9761"/>
                    <a:pt x="36638" y="9576"/>
                    <a:pt x="36454" y="9391"/>
                  </a:cubicBezTo>
                  <a:cubicBezTo>
                    <a:pt x="36417" y="9354"/>
                    <a:pt x="36343" y="9244"/>
                    <a:pt x="36306" y="9207"/>
                  </a:cubicBezTo>
                  <a:close/>
                  <a:moveTo>
                    <a:pt x="43024" y="11653"/>
                  </a:moveTo>
                  <a:lnTo>
                    <a:pt x="43024" y="11653"/>
                  </a:lnTo>
                  <a:cubicBezTo>
                    <a:pt x="43070" y="11941"/>
                    <a:pt x="43112" y="12227"/>
                    <a:pt x="43145" y="12497"/>
                  </a:cubicBezTo>
                  <a:cubicBezTo>
                    <a:pt x="43219" y="12682"/>
                    <a:pt x="43219" y="12867"/>
                    <a:pt x="43256" y="13052"/>
                  </a:cubicBezTo>
                  <a:lnTo>
                    <a:pt x="43330" y="13643"/>
                  </a:lnTo>
                  <a:cubicBezTo>
                    <a:pt x="43404" y="14013"/>
                    <a:pt x="43441" y="14419"/>
                    <a:pt x="43478" y="14789"/>
                  </a:cubicBezTo>
                  <a:cubicBezTo>
                    <a:pt x="43589" y="15603"/>
                    <a:pt x="43626" y="16379"/>
                    <a:pt x="43700" y="17155"/>
                  </a:cubicBezTo>
                  <a:cubicBezTo>
                    <a:pt x="43774" y="17932"/>
                    <a:pt x="43811" y="18671"/>
                    <a:pt x="43811" y="19411"/>
                  </a:cubicBezTo>
                  <a:cubicBezTo>
                    <a:pt x="43811" y="20150"/>
                    <a:pt x="43848" y="20889"/>
                    <a:pt x="43811" y="21555"/>
                  </a:cubicBezTo>
                  <a:cubicBezTo>
                    <a:pt x="43811" y="22257"/>
                    <a:pt x="43774" y="22886"/>
                    <a:pt x="43774" y="23440"/>
                  </a:cubicBezTo>
                  <a:cubicBezTo>
                    <a:pt x="43700" y="24660"/>
                    <a:pt x="43626" y="25622"/>
                    <a:pt x="43589" y="26324"/>
                  </a:cubicBezTo>
                  <a:cubicBezTo>
                    <a:pt x="43515" y="26990"/>
                    <a:pt x="43441" y="27359"/>
                    <a:pt x="43441" y="27359"/>
                  </a:cubicBezTo>
                  <a:cubicBezTo>
                    <a:pt x="43441" y="27359"/>
                    <a:pt x="43515" y="26990"/>
                    <a:pt x="43626" y="26324"/>
                  </a:cubicBezTo>
                  <a:cubicBezTo>
                    <a:pt x="43700" y="25622"/>
                    <a:pt x="43848" y="24660"/>
                    <a:pt x="43996" y="23440"/>
                  </a:cubicBezTo>
                  <a:cubicBezTo>
                    <a:pt x="44033" y="22849"/>
                    <a:pt x="44144" y="22183"/>
                    <a:pt x="44180" y="21518"/>
                  </a:cubicBezTo>
                  <a:cubicBezTo>
                    <a:pt x="44217" y="20815"/>
                    <a:pt x="44254" y="20113"/>
                    <a:pt x="44328" y="19337"/>
                  </a:cubicBezTo>
                  <a:cubicBezTo>
                    <a:pt x="44365" y="18597"/>
                    <a:pt x="44365" y="17821"/>
                    <a:pt x="44365" y="17007"/>
                  </a:cubicBezTo>
                  <a:cubicBezTo>
                    <a:pt x="44365" y="16416"/>
                    <a:pt x="44365" y="15787"/>
                    <a:pt x="44328" y="15159"/>
                  </a:cubicBezTo>
                  <a:lnTo>
                    <a:pt x="44328" y="15159"/>
                  </a:lnTo>
                  <a:cubicBezTo>
                    <a:pt x="44365" y="15307"/>
                    <a:pt x="44365" y="15492"/>
                    <a:pt x="44402" y="15639"/>
                  </a:cubicBezTo>
                  <a:cubicBezTo>
                    <a:pt x="44513" y="16379"/>
                    <a:pt x="44587" y="17155"/>
                    <a:pt x="44698" y="17895"/>
                  </a:cubicBezTo>
                  <a:cubicBezTo>
                    <a:pt x="44735" y="18634"/>
                    <a:pt x="44809" y="19411"/>
                    <a:pt x="44883" y="20150"/>
                  </a:cubicBezTo>
                  <a:cubicBezTo>
                    <a:pt x="44920" y="20520"/>
                    <a:pt x="44920" y="20889"/>
                    <a:pt x="44920" y="21259"/>
                  </a:cubicBezTo>
                  <a:lnTo>
                    <a:pt x="44920" y="22368"/>
                  </a:lnTo>
                  <a:cubicBezTo>
                    <a:pt x="44920" y="23071"/>
                    <a:pt x="44920" y="23773"/>
                    <a:pt x="44883" y="24475"/>
                  </a:cubicBezTo>
                  <a:cubicBezTo>
                    <a:pt x="44809" y="25104"/>
                    <a:pt x="44772" y="25696"/>
                    <a:pt x="44735" y="26324"/>
                  </a:cubicBezTo>
                  <a:cubicBezTo>
                    <a:pt x="44698" y="26879"/>
                    <a:pt x="44587" y="27359"/>
                    <a:pt x="44513" y="27840"/>
                  </a:cubicBezTo>
                  <a:cubicBezTo>
                    <a:pt x="44402" y="28283"/>
                    <a:pt x="44328" y="28653"/>
                    <a:pt x="44254" y="28986"/>
                  </a:cubicBezTo>
                  <a:cubicBezTo>
                    <a:pt x="44180" y="29319"/>
                    <a:pt x="44144" y="29540"/>
                    <a:pt x="44070" y="29725"/>
                  </a:cubicBezTo>
                  <a:cubicBezTo>
                    <a:pt x="44033" y="29873"/>
                    <a:pt x="43996" y="29947"/>
                    <a:pt x="43996" y="29947"/>
                  </a:cubicBezTo>
                  <a:cubicBezTo>
                    <a:pt x="43885" y="30243"/>
                    <a:pt x="44033" y="30576"/>
                    <a:pt x="44328" y="30650"/>
                  </a:cubicBezTo>
                  <a:cubicBezTo>
                    <a:pt x="44393" y="30688"/>
                    <a:pt x="44462" y="30704"/>
                    <a:pt x="44530" y="30704"/>
                  </a:cubicBezTo>
                  <a:cubicBezTo>
                    <a:pt x="44659" y="30704"/>
                    <a:pt x="44787" y="30648"/>
                    <a:pt x="44883" y="30576"/>
                  </a:cubicBezTo>
                  <a:cubicBezTo>
                    <a:pt x="44883" y="30576"/>
                    <a:pt x="44920" y="30502"/>
                    <a:pt x="44957" y="30428"/>
                  </a:cubicBezTo>
                  <a:cubicBezTo>
                    <a:pt x="44994" y="30317"/>
                    <a:pt x="45142" y="30243"/>
                    <a:pt x="45253" y="30095"/>
                  </a:cubicBezTo>
                  <a:cubicBezTo>
                    <a:pt x="45327" y="29947"/>
                    <a:pt x="45474" y="29762"/>
                    <a:pt x="45622" y="29540"/>
                  </a:cubicBezTo>
                  <a:cubicBezTo>
                    <a:pt x="45659" y="29467"/>
                    <a:pt x="45733" y="29319"/>
                    <a:pt x="45807" y="29171"/>
                  </a:cubicBezTo>
                  <a:cubicBezTo>
                    <a:pt x="45844" y="29023"/>
                    <a:pt x="45918" y="28912"/>
                    <a:pt x="45992" y="28764"/>
                  </a:cubicBezTo>
                  <a:cubicBezTo>
                    <a:pt x="46214" y="28210"/>
                    <a:pt x="46436" y="27507"/>
                    <a:pt x="46584" y="26768"/>
                  </a:cubicBezTo>
                  <a:cubicBezTo>
                    <a:pt x="46658" y="26398"/>
                    <a:pt x="46731" y="26028"/>
                    <a:pt x="46768" y="25659"/>
                  </a:cubicBezTo>
                  <a:cubicBezTo>
                    <a:pt x="46805" y="25289"/>
                    <a:pt x="46842" y="24882"/>
                    <a:pt x="46916" y="24512"/>
                  </a:cubicBezTo>
                  <a:cubicBezTo>
                    <a:pt x="47027" y="22923"/>
                    <a:pt x="46990" y="21370"/>
                    <a:pt x="46916" y="20224"/>
                  </a:cubicBezTo>
                  <a:cubicBezTo>
                    <a:pt x="46805" y="19041"/>
                    <a:pt x="46731" y="18265"/>
                    <a:pt x="46731" y="18264"/>
                  </a:cubicBezTo>
                  <a:lnTo>
                    <a:pt x="46731" y="18264"/>
                  </a:lnTo>
                  <a:cubicBezTo>
                    <a:pt x="46731" y="18265"/>
                    <a:pt x="46768" y="19041"/>
                    <a:pt x="46768" y="20224"/>
                  </a:cubicBezTo>
                  <a:cubicBezTo>
                    <a:pt x="46768" y="21370"/>
                    <a:pt x="46658" y="22923"/>
                    <a:pt x="46436" y="24475"/>
                  </a:cubicBezTo>
                  <a:cubicBezTo>
                    <a:pt x="46399" y="24845"/>
                    <a:pt x="46288" y="25215"/>
                    <a:pt x="46214" y="25585"/>
                  </a:cubicBezTo>
                  <a:cubicBezTo>
                    <a:pt x="46103" y="25954"/>
                    <a:pt x="46029" y="26324"/>
                    <a:pt x="45918" y="26620"/>
                  </a:cubicBezTo>
                  <a:cubicBezTo>
                    <a:pt x="45881" y="26731"/>
                    <a:pt x="45881" y="26805"/>
                    <a:pt x="45844" y="26916"/>
                  </a:cubicBezTo>
                  <a:cubicBezTo>
                    <a:pt x="45881" y="26731"/>
                    <a:pt x="45881" y="26583"/>
                    <a:pt x="45918" y="26398"/>
                  </a:cubicBezTo>
                  <a:cubicBezTo>
                    <a:pt x="46029" y="25806"/>
                    <a:pt x="46066" y="25141"/>
                    <a:pt x="46103" y="24512"/>
                  </a:cubicBezTo>
                  <a:cubicBezTo>
                    <a:pt x="46177" y="23810"/>
                    <a:pt x="46214" y="23108"/>
                    <a:pt x="46214" y="22368"/>
                  </a:cubicBezTo>
                  <a:lnTo>
                    <a:pt x="46214" y="21259"/>
                  </a:lnTo>
                  <a:lnTo>
                    <a:pt x="46214" y="20113"/>
                  </a:lnTo>
                  <a:cubicBezTo>
                    <a:pt x="46214" y="19337"/>
                    <a:pt x="46177" y="18560"/>
                    <a:pt x="46066" y="17747"/>
                  </a:cubicBezTo>
                  <a:cubicBezTo>
                    <a:pt x="46029" y="16970"/>
                    <a:pt x="45918" y="16231"/>
                    <a:pt x="45844" y="15455"/>
                  </a:cubicBezTo>
                  <a:cubicBezTo>
                    <a:pt x="45759" y="14855"/>
                    <a:pt x="45695" y="14278"/>
                    <a:pt x="45602" y="13706"/>
                  </a:cubicBezTo>
                  <a:lnTo>
                    <a:pt x="45602" y="13706"/>
                  </a:lnTo>
                  <a:cubicBezTo>
                    <a:pt x="45731" y="13763"/>
                    <a:pt x="45853" y="13795"/>
                    <a:pt x="45918" y="13828"/>
                  </a:cubicBezTo>
                  <a:cubicBezTo>
                    <a:pt x="46177" y="13865"/>
                    <a:pt x="46251" y="13939"/>
                    <a:pt x="46251" y="13939"/>
                  </a:cubicBezTo>
                  <a:cubicBezTo>
                    <a:pt x="46251" y="13939"/>
                    <a:pt x="46177" y="13828"/>
                    <a:pt x="45992" y="13754"/>
                  </a:cubicBezTo>
                  <a:cubicBezTo>
                    <a:pt x="45881" y="13680"/>
                    <a:pt x="45807" y="13643"/>
                    <a:pt x="45659" y="13569"/>
                  </a:cubicBezTo>
                  <a:lnTo>
                    <a:pt x="45568" y="13503"/>
                  </a:lnTo>
                  <a:lnTo>
                    <a:pt x="45568" y="13503"/>
                  </a:lnTo>
                  <a:cubicBezTo>
                    <a:pt x="45580" y="13570"/>
                    <a:pt x="45591" y="13638"/>
                    <a:pt x="45602" y="13706"/>
                  </a:cubicBezTo>
                  <a:lnTo>
                    <a:pt x="45602" y="13706"/>
                  </a:lnTo>
                  <a:cubicBezTo>
                    <a:pt x="45584" y="13698"/>
                    <a:pt x="45566" y="13689"/>
                    <a:pt x="45548" y="13680"/>
                  </a:cubicBezTo>
                  <a:cubicBezTo>
                    <a:pt x="45437" y="13643"/>
                    <a:pt x="45290" y="13569"/>
                    <a:pt x="45142" y="13458"/>
                  </a:cubicBezTo>
                  <a:cubicBezTo>
                    <a:pt x="45068" y="13421"/>
                    <a:pt x="44957" y="13384"/>
                    <a:pt x="44920" y="13310"/>
                  </a:cubicBezTo>
                  <a:cubicBezTo>
                    <a:pt x="44809" y="13273"/>
                    <a:pt x="44735" y="13236"/>
                    <a:pt x="44698" y="13125"/>
                  </a:cubicBezTo>
                  <a:cubicBezTo>
                    <a:pt x="44513" y="13052"/>
                    <a:pt x="44328" y="12904"/>
                    <a:pt x="44180" y="12756"/>
                  </a:cubicBezTo>
                  <a:cubicBezTo>
                    <a:pt x="43996" y="12645"/>
                    <a:pt x="43811" y="12497"/>
                    <a:pt x="43663" y="12312"/>
                  </a:cubicBezTo>
                  <a:cubicBezTo>
                    <a:pt x="43478" y="12164"/>
                    <a:pt x="43330" y="11979"/>
                    <a:pt x="43145" y="11795"/>
                  </a:cubicBezTo>
                  <a:cubicBezTo>
                    <a:pt x="43104" y="11740"/>
                    <a:pt x="43063" y="11695"/>
                    <a:pt x="43024" y="11653"/>
                  </a:cubicBezTo>
                  <a:close/>
                  <a:moveTo>
                    <a:pt x="23255" y="24402"/>
                  </a:moveTo>
                  <a:cubicBezTo>
                    <a:pt x="24660" y="24402"/>
                    <a:pt x="26102" y="24660"/>
                    <a:pt x="27507" y="25215"/>
                  </a:cubicBezTo>
                  <a:cubicBezTo>
                    <a:pt x="30945" y="26509"/>
                    <a:pt x="33496" y="29171"/>
                    <a:pt x="34716" y="32424"/>
                  </a:cubicBezTo>
                  <a:cubicBezTo>
                    <a:pt x="34605" y="32239"/>
                    <a:pt x="34568" y="32239"/>
                    <a:pt x="34494" y="32165"/>
                  </a:cubicBezTo>
                  <a:cubicBezTo>
                    <a:pt x="34383" y="32054"/>
                    <a:pt x="34235" y="31907"/>
                    <a:pt x="34124" y="31759"/>
                  </a:cubicBezTo>
                  <a:cubicBezTo>
                    <a:pt x="34051" y="31611"/>
                    <a:pt x="33903" y="31426"/>
                    <a:pt x="33866" y="31315"/>
                  </a:cubicBezTo>
                  <a:cubicBezTo>
                    <a:pt x="33829" y="31167"/>
                    <a:pt x="33755" y="31130"/>
                    <a:pt x="33755" y="31056"/>
                  </a:cubicBezTo>
                  <a:lnTo>
                    <a:pt x="33755" y="31019"/>
                  </a:lnTo>
                  <a:cubicBezTo>
                    <a:pt x="33755" y="31019"/>
                    <a:pt x="33738" y="31003"/>
                    <a:pt x="33716" y="31003"/>
                  </a:cubicBezTo>
                  <a:cubicBezTo>
                    <a:pt x="33705" y="31003"/>
                    <a:pt x="33693" y="31007"/>
                    <a:pt x="33681" y="31019"/>
                  </a:cubicBezTo>
                  <a:cubicBezTo>
                    <a:pt x="33644" y="31019"/>
                    <a:pt x="33644" y="31056"/>
                    <a:pt x="33644" y="31130"/>
                  </a:cubicBezTo>
                  <a:lnTo>
                    <a:pt x="33644" y="31389"/>
                  </a:lnTo>
                  <a:cubicBezTo>
                    <a:pt x="33644" y="31500"/>
                    <a:pt x="33681" y="31722"/>
                    <a:pt x="33718" y="31944"/>
                  </a:cubicBezTo>
                  <a:cubicBezTo>
                    <a:pt x="33755" y="32128"/>
                    <a:pt x="33829" y="32350"/>
                    <a:pt x="33903" y="32498"/>
                  </a:cubicBezTo>
                  <a:cubicBezTo>
                    <a:pt x="33829" y="32498"/>
                    <a:pt x="33792" y="32535"/>
                    <a:pt x="33681" y="32535"/>
                  </a:cubicBezTo>
                  <a:lnTo>
                    <a:pt x="33533" y="32387"/>
                  </a:lnTo>
                  <a:cubicBezTo>
                    <a:pt x="33422" y="32276"/>
                    <a:pt x="33311" y="32128"/>
                    <a:pt x="33237" y="31944"/>
                  </a:cubicBezTo>
                  <a:cubicBezTo>
                    <a:pt x="33126" y="31796"/>
                    <a:pt x="33015" y="31611"/>
                    <a:pt x="32941" y="31426"/>
                  </a:cubicBezTo>
                  <a:cubicBezTo>
                    <a:pt x="32904" y="31278"/>
                    <a:pt x="32867" y="31204"/>
                    <a:pt x="32867" y="31204"/>
                  </a:cubicBezTo>
                  <a:cubicBezTo>
                    <a:pt x="32867" y="31167"/>
                    <a:pt x="32794" y="31167"/>
                    <a:pt x="32757" y="31167"/>
                  </a:cubicBezTo>
                  <a:cubicBezTo>
                    <a:pt x="32720" y="31167"/>
                    <a:pt x="32720" y="31204"/>
                    <a:pt x="32683" y="31241"/>
                  </a:cubicBezTo>
                  <a:lnTo>
                    <a:pt x="32683" y="31537"/>
                  </a:lnTo>
                  <a:cubicBezTo>
                    <a:pt x="32683" y="31611"/>
                    <a:pt x="32683" y="31833"/>
                    <a:pt x="32720" y="32091"/>
                  </a:cubicBezTo>
                  <a:cubicBezTo>
                    <a:pt x="32757" y="32276"/>
                    <a:pt x="32794" y="32498"/>
                    <a:pt x="32830" y="32646"/>
                  </a:cubicBezTo>
                  <a:cubicBezTo>
                    <a:pt x="32757" y="32646"/>
                    <a:pt x="32720" y="32646"/>
                    <a:pt x="32609" y="32683"/>
                  </a:cubicBezTo>
                  <a:cubicBezTo>
                    <a:pt x="32572" y="32646"/>
                    <a:pt x="32572" y="32572"/>
                    <a:pt x="32535" y="32535"/>
                  </a:cubicBezTo>
                  <a:cubicBezTo>
                    <a:pt x="32424" y="32387"/>
                    <a:pt x="32276" y="32276"/>
                    <a:pt x="32202" y="32091"/>
                  </a:cubicBezTo>
                  <a:cubicBezTo>
                    <a:pt x="32091" y="31944"/>
                    <a:pt x="32017" y="31759"/>
                    <a:pt x="31980" y="31574"/>
                  </a:cubicBezTo>
                  <a:cubicBezTo>
                    <a:pt x="31906" y="31426"/>
                    <a:pt x="31906" y="31352"/>
                    <a:pt x="31906" y="31352"/>
                  </a:cubicBezTo>
                  <a:cubicBezTo>
                    <a:pt x="31906" y="31278"/>
                    <a:pt x="31869" y="31278"/>
                    <a:pt x="31832" y="31278"/>
                  </a:cubicBezTo>
                  <a:cubicBezTo>
                    <a:pt x="31795" y="31278"/>
                    <a:pt x="31795" y="31352"/>
                    <a:pt x="31721" y="31352"/>
                  </a:cubicBezTo>
                  <a:cubicBezTo>
                    <a:pt x="31721" y="31352"/>
                    <a:pt x="31721" y="31426"/>
                    <a:pt x="31684" y="31611"/>
                  </a:cubicBezTo>
                  <a:lnTo>
                    <a:pt x="31684" y="32165"/>
                  </a:lnTo>
                  <a:cubicBezTo>
                    <a:pt x="31684" y="32350"/>
                    <a:pt x="31721" y="32535"/>
                    <a:pt x="31795" y="32720"/>
                  </a:cubicBezTo>
                  <a:lnTo>
                    <a:pt x="31537" y="32720"/>
                  </a:lnTo>
                  <a:cubicBezTo>
                    <a:pt x="31537" y="32683"/>
                    <a:pt x="31500" y="32683"/>
                    <a:pt x="31463" y="32646"/>
                  </a:cubicBezTo>
                  <a:cubicBezTo>
                    <a:pt x="31352" y="32498"/>
                    <a:pt x="31278" y="32313"/>
                    <a:pt x="31167" y="32165"/>
                  </a:cubicBezTo>
                  <a:cubicBezTo>
                    <a:pt x="31093" y="32018"/>
                    <a:pt x="31056" y="31796"/>
                    <a:pt x="30982" y="31648"/>
                  </a:cubicBezTo>
                  <a:cubicBezTo>
                    <a:pt x="30945" y="31537"/>
                    <a:pt x="30945" y="31426"/>
                    <a:pt x="30945" y="31426"/>
                  </a:cubicBezTo>
                  <a:cubicBezTo>
                    <a:pt x="30945" y="31389"/>
                    <a:pt x="30908" y="31389"/>
                    <a:pt x="30871" y="31389"/>
                  </a:cubicBezTo>
                  <a:cubicBezTo>
                    <a:pt x="30834" y="31389"/>
                    <a:pt x="30760" y="31389"/>
                    <a:pt x="30760" y="31426"/>
                  </a:cubicBezTo>
                  <a:cubicBezTo>
                    <a:pt x="30760" y="31426"/>
                    <a:pt x="30723" y="31537"/>
                    <a:pt x="30723" y="31722"/>
                  </a:cubicBezTo>
                  <a:cubicBezTo>
                    <a:pt x="30686" y="31907"/>
                    <a:pt x="30686" y="32091"/>
                    <a:pt x="30686" y="32276"/>
                  </a:cubicBezTo>
                  <a:cubicBezTo>
                    <a:pt x="30686" y="32461"/>
                    <a:pt x="30686" y="32646"/>
                    <a:pt x="30723" y="32757"/>
                  </a:cubicBezTo>
                  <a:lnTo>
                    <a:pt x="30464" y="32757"/>
                  </a:lnTo>
                  <a:cubicBezTo>
                    <a:pt x="30464" y="32757"/>
                    <a:pt x="30390" y="32720"/>
                    <a:pt x="30390" y="32683"/>
                  </a:cubicBezTo>
                  <a:cubicBezTo>
                    <a:pt x="30316" y="32535"/>
                    <a:pt x="30206" y="32350"/>
                    <a:pt x="30169" y="32165"/>
                  </a:cubicBezTo>
                  <a:cubicBezTo>
                    <a:pt x="30132" y="31981"/>
                    <a:pt x="30095" y="31796"/>
                    <a:pt x="30021" y="31648"/>
                  </a:cubicBezTo>
                  <a:cubicBezTo>
                    <a:pt x="29984" y="31537"/>
                    <a:pt x="29984" y="31426"/>
                    <a:pt x="29984" y="31426"/>
                  </a:cubicBezTo>
                  <a:cubicBezTo>
                    <a:pt x="29984" y="31389"/>
                    <a:pt x="29947" y="31352"/>
                    <a:pt x="29910" y="31352"/>
                  </a:cubicBezTo>
                  <a:cubicBezTo>
                    <a:pt x="29836" y="31352"/>
                    <a:pt x="29799" y="31389"/>
                    <a:pt x="29799" y="31426"/>
                  </a:cubicBezTo>
                  <a:lnTo>
                    <a:pt x="29799" y="31463"/>
                  </a:lnTo>
                  <a:cubicBezTo>
                    <a:pt x="29799" y="31537"/>
                    <a:pt x="29762" y="31574"/>
                    <a:pt x="29762" y="31648"/>
                  </a:cubicBezTo>
                  <a:cubicBezTo>
                    <a:pt x="29725" y="31759"/>
                    <a:pt x="29725" y="31981"/>
                    <a:pt x="29651" y="32202"/>
                  </a:cubicBezTo>
                  <a:lnTo>
                    <a:pt x="29651" y="32720"/>
                  </a:lnTo>
                  <a:lnTo>
                    <a:pt x="29392" y="32720"/>
                  </a:lnTo>
                  <a:cubicBezTo>
                    <a:pt x="29392" y="32720"/>
                    <a:pt x="29392" y="32683"/>
                    <a:pt x="29355" y="32683"/>
                  </a:cubicBezTo>
                  <a:cubicBezTo>
                    <a:pt x="29244" y="32535"/>
                    <a:pt x="29207" y="32350"/>
                    <a:pt x="29096" y="32165"/>
                  </a:cubicBezTo>
                  <a:cubicBezTo>
                    <a:pt x="29059" y="31981"/>
                    <a:pt x="29022" y="31796"/>
                    <a:pt x="29022" y="31648"/>
                  </a:cubicBezTo>
                  <a:lnTo>
                    <a:pt x="29022" y="31426"/>
                  </a:lnTo>
                  <a:cubicBezTo>
                    <a:pt x="29022" y="31389"/>
                    <a:pt x="28986" y="31352"/>
                    <a:pt x="28986" y="31352"/>
                  </a:cubicBezTo>
                  <a:cubicBezTo>
                    <a:pt x="28912" y="31352"/>
                    <a:pt x="28875" y="31352"/>
                    <a:pt x="28875" y="31389"/>
                  </a:cubicBezTo>
                  <a:cubicBezTo>
                    <a:pt x="28875" y="31389"/>
                    <a:pt x="28838" y="31463"/>
                    <a:pt x="28801" y="31611"/>
                  </a:cubicBezTo>
                  <a:cubicBezTo>
                    <a:pt x="28727" y="31722"/>
                    <a:pt x="28690" y="31944"/>
                    <a:pt x="28653" y="32165"/>
                  </a:cubicBezTo>
                  <a:cubicBezTo>
                    <a:pt x="28653" y="32313"/>
                    <a:pt x="28616" y="32498"/>
                    <a:pt x="28616" y="32646"/>
                  </a:cubicBezTo>
                  <a:cubicBezTo>
                    <a:pt x="28505" y="32646"/>
                    <a:pt x="28431" y="32572"/>
                    <a:pt x="28320" y="32572"/>
                  </a:cubicBezTo>
                  <a:lnTo>
                    <a:pt x="28320" y="32535"/>
                  </a:lnTo>
                  <a:cubicBezTo>
                    <a:pt x="28246" y="32387"/>
                    <a:pt x="28172" y="32202"/>
                    <a:pt x="28135" y="32018"/>
                  </a:cubicBezTo>
                  <a:cubicBezTo>
                    <a:pt x="28098" y="31833"/>
                    <a:pt x="28098" y="31648"/>
                    <a:pt x="28098" y="31537"/>
                  </a:cubicBezTo>
                  <a:lnTo>
                    <a:pt x="28098" y="31278"/>
                  </a:lnTo>
                  <a:cubicBezTo>
                    <a:pt x="28098" y="31241"/>
                    <a:pt x="28098" y="31204"/>
                    <a:pt x="28061" y="31204"/>
                  </a:cubicBezTo>
                  <a:cubicBezTo>
                    <a:pt x="27987" y="31204"/>
                    <a:pt x="27950" y="31204"/>
                    <a:pt x="27950" y="31241"/>
                  </a:cubicBezTo>
                  <a:cubicBezTo>
                    <a:pt x="27950" y="31241"/>
                    <a:pt x="27913" y="31352"/>
                    <a:pt x="27876" y="31463"/>
                  </a:cubicBezTo>
                  <a:cubicBezTo>
                    <a:pt x="27802" y="31648"/>
                    <a:pt x="27729" y="31833"/>
                    <a:pt x="27729" y="32018"/>
                  </a:cubicBezTo>
                  <a:cubicBezTo>
                    <a:pt x="27692" y="32165"/>
                    <a:pt x="27692" y="32350"/>
                    <a:pt x="27692" y="32498"/>
                  </a:cubicBezTo>
                  <a:cubicBezTo>
                    <a:pt x="27581" y="32498"/>
                    <a:pt x="27507" y="32461"/>
                    <a:pt x="27396" y="32461"/>
                  </a:cubicBezTo>
                  <a:cubicBezTo>
                    <a:pt x="27359" y="32313"/>
                    <a:pt x="27322" y="32128"/>
                    <a:pt x="27248" y="31944"/>
                  </a:cubicBezTo>
                  <a:cubicBezTo>
                    <a:pt x="27211" y="31759"/>
                    <a:pt x="27211" y="31574"/>
                    <a:pt x="27211" y="31426"/>
                  </a:cubicBezTo>
                  <a:lnTo>
                    <a:pt x="27211" y="31204"/>
                  </a:lnTo>
                  <a:cubicBezTo>
                    <a:pt x="27211" y="31167"/>
                    <a:pt x="27211" y="31093"/>
                    <a:pt x="27174" y="31093"/>
                  </a:cubicBezTo>
                  <a:cubicBezTo>
                    <a:pt x="27137" y="31093"/>
                    <a:pt x="27063" y="31093"/>
                    <a:pt x="27063" y="31167"/>
                  </a:cubicBezTo>
                  <a:cubicBezTo>
                    <a:pt x="27063" y="31167"/>
                    <a:pt x="27026" y="31241"/>
                    <a:pt x="26952" y="31389"/>
                  </a:cubicBezTo>
                  <a:cubicBezTo>
                    <a:pt x="26841" y="31574"/>
                    <a:pt x="26804" y="31759"/>
                    <a:pt x="26767" y="31944"/>
                  </a:cubicBezTo>
                  <a:cubicBezTo>
                    <a:pt x="26693" y="32091"/>
                    <a:pt x="26693" y="32202"/>
                    <a:pt x="26656" y="32350"/>
                  </a:cubicBezTo>
                  <a:cubicBezTo>
                    <a:pt x="26582" y="32350"/>
                    <a:pt x="26508" y="32313"/>
                    <a:pt x="26435" y="32313"/>
                  </a:cubicBezTo>
                  <a:lnTo>
                    <a:pt x="26398" y="32313"/>
                  </a:lnTo>
                  <a:cubicBezTo>
                    <a:pt x="26324" y="32165"/>
                    <a:pt x="26287" y="31944"/>
                    <a:pt x="26287" y="31796"/>
                  </a:cubicBezTo>
                  <a:lnTo>
                    <a:pt x="26287" y="31278"/>
                  </a:lnTo>
                  <a:cubicBezTo>
                    <a:pt x="26287" y="31167"/>
                    <a:pt x="26324" y="31056"/>
                    <a:pt x="26324" y="31056"/>
                  </a:cubicBezTo>
                  <a:cubicBezTo>
                    <a:pt x="26324" y="31019"/>
                    <a:pt x="26324" y="30982"/>
                    <a:pt x="26287" y="30982"/>
                  </a:cubicBezTo>
                  <a:cubicBezTo>
                    <a:pt x="26250" y="30982"/>
                    <a:pt x="26213" y="30982"/>
                    <a:pt x="26213" y="31019"/>
                  </a:cubicBezTo>
                  <a:cubicBezTo>
                    <a:pt x="26213" y="31019"/>
                    <a:pt x="26139" y="31093"/>
                    <a:pt x="26065" y="31241"/>
                  </a:cubicBezTo>
                  <a:cubicBezTo>
                    <a:pt x="25954" y="31389"/>
                    <a:pt x="25880" y="31611"/>
                    <a:pt x="25843" y="31759"/>
                  </a:cubicBezTo>
                  <a:cubicBezTo>
                    <a:pt x="25769" y="31907"/>
                    <a:pt x="25732" y="32018"/>
                    <a:pt x="25732" y="32165"/>
                  </a:cubicBezTo>
                  <a:cubicBezTo>
                    <a:pt x="25658" y="32128"/>
                    <a:pt x="25547" y="32128"/>
                    <a:pt x="25473" y="32091"/>
                  </a:cubicBezTo>
                  <a:cubicBezTo>
                    <a:pt x="25399" y="31944"/>
                    <a:pt x="25399" y="31722"/>
                    <a:pt x="25399" y="31574"/>
                  </a:cubicBezTo>
                  <a:cubicBezTo>
                    <a:pt x="25399" y="31389"/>
                    <a:pt x="25399" y="31204"/>
                    <a:pt x="25473" y="31056"/>
                  </a:cubicBezTo>
                  <a:cubicBezTo>
                    <a:pt x="25510" y="30908"/>
                    <a:pt x="25510" y="30834"/>
                    <a:pt x="25510" y="30834"/>
                  </a:cubicBezTo>
                  <a:cubicBezTo>
                    <a:pt x="25510" y="30797"/>
                    <a:pt x="25510" y="30761"/>
                    <a:pt x="25473" y="30761"/>
                  </a:cubicBezTo>
                  <a:lnTo>
                    <a:pt x="25362" y="30761"/>
                  </a:lnTo>
                  <a:cubicBezTo>
                    <a:pt x="25362" y="30761"/>
                    <a:pt x="25288" y="30834"/>
                    <a:pt x="25215" y="30982"/>
                  </a:cubicBezTo>
                  <a:cubicBezTo>
                    <a:pt x="25141" y="31130"/>
                    <a:pt x="25030" y="31278"/>
                    <a:pt x="24956" y="31500"/>
                  </a:cubicBezTo>
                  <a:lnTo>
                    <a:pt x="24808" y="31907"/>
                  </a:lnTo>
                  <a:cubicBezTo>
                    <a:pt x="24771" y="31907"/>
                    <a:pt x="24734" y="31870"/>
                    <a:pt x="24660" y="31870"/>
                  </a:cubicBezTo>
                  <a:cubicBezTo>
                    <a:pt x="24623" y="31870"/>
                    <a:pt x="24623" y="31796"/>
                    <a:pt x="24586" y="31796"/>
                  </a:cubicBezTo>
                  <a:cubicBezTo>
                    <a:pt x="24549" y="31611"/>
                    <a:pt x="24549" y="31426"/>
                    <a:pt x="24549" y="31315"/>
                  </a:cubicBezTo>
                  <a:cubicBezTo>
                    <a:pt x="24549" y="31130"/>
                    <a:pt x="24586" y="30945"/>
                    <a:pt x="24623" y="30797"/>
                  </a:cubicBezTo>
                  <a:cubicBezTo>
                    <a:pt x="24660" y="30650"/>
                    <a:pt x="24734" y="30576"/>
                    <a:pt x="24734" y="30576"/>
                  </a:cubicBezTo>
                  <a:cubicBezTo>
                    <a:pt x="24734" y="30502"/>
                    <a:pt x="24734" y="30465"/>
                    <a:pt x="24660" y="30465"/>
                  </a:cubicBezTo>
                  <a:lnTo>
                    <a:pt x="24586" y="30465"/>
                  </a:lnTo>
                  <a:lnTo>
                    <a:pt x="24401" y="30650"/>
                  </a:lnTo>
                  <a:cubicBezTo>
                    <a:pt x="24290" y="30797"/>
                    <a:pt x="24179" y="30982"/>
                    <a:pt x="24068" y="31130"/>
                  </a:cubicBezTo>
                  <a:cubicBezTo>
                    <a:pt x="24031" y="31241"/>
                    <a:pt x="23921" y="31389"/>
                    <a:pt x="23884" y="31537"/>
                  </a:cubicBezTo>
                  <a:lnTo>
                    <a:pt x="23625" y="31389"/>
                  </a:lnTo>
                  <a:lnTo>
                    <a:pt x="23625" y="30871"/>
                  </a:lnTo>
                  <a:cubicBezTo>
                    <a:pt x="23625" y="30687"/>
                    <a:pt x="23662" y="30502"/>
                    <a:pt x="23736" y="30391"/>
                  </a:cubicBezTo>
                  <a:cubicBezTo>
                    <a:pt x="23810" y="30243"/>
                    <a:pt x="23847" y="30132"/>
                    <a:pt x="23847" y="30132"/>
                  </a:cubicBezTo>
                  <a:lnTo>
                    <a:pt x="23847" y="30058"/>
                  </a:lnTo>
                  <a:cubicBezTo>
                    <a:pt x="23834" y="30046"/>
                    <a:pt x="23818" y="30042"/>
                    <a:pt x="23801" y="30042"/>
                  </a:cubicBezTo>
                  <a:cubicBezTo>
                    <a:pt x="23769" y="30042"/>
                    <a:pt x="23736" y="30058"/>
                    <a:pt x="23736" y="30058"/>
                  </a:cubicBezTo>
                  <a:lnTo>
                    <a:pt x="23551" y="30243"/>
                  </a:lnTo>
                  <a:cubicBezTo>
                    <a:pt x="23440" y="30391"/>
                    <a:pt x="23329" y="30576"/>
                    <a:pt x="23181" y="30687"/>
                  </a:cubicBezTo>
                  <a:cubicBezTo>
                    <a:pt x="23107" y="30834"/>
                    <a:pt x="23070" y="30982"/>
                    <a:pt x="22996" y="31130"/>
                  </a:cubicBezTo>
                  <a:lnTo>
                    <a:pt x="22922" y="31056"/>
                  </a:lnTo>
                  <a:cubicBezTo>
                    <a:pt x="22885" y="31056"/>
                    <a:pt x="22811" y="31019"/>
                    <a:pt x="22774" y="31019"/>
                  </a:cubicBezTo>
                  <a:lnTo>
                    <a:pt x="22737" y="31019"/>
                  </a:lnTo>
                  <a:lnTo>
                    <a:pt x="22737" y="30982"/>
                  </a:lnTo>
                  <a:cubicBezTo>
                    <a:pt x="22737" y="30797"/>
                    <a:pt x="22737" y="30613"/>
                    <a:pt x="22774" y="30465"/>
                  </a:cubicBezTo>
                  <a:cubicBezTo>
                    <a:pt x="22811" y="30280"/>
                    <a:pt x="22885" y="30095"/>
                    <a:pt x="22922" y="29947"/>
                  </a:cubicBezTo>
                  <a:cubicBezTo>
                    <a:pt x="22959" y="29836"/>
                    <a:pt x="22996" y="29725"/>
                    <a:pt x="22996" y="29725"/>
                  </a:cubicBezTo>
                  <a:lnTo>
                    <a:pt x="22996" y="29651"/>
                  </a:lnTo>
                  <a:cubicBezTo>
                    <a:pt x="22978" y="29614"/>
                    <a:pt x="22959" y="29596"/>
                    <a:pt x="22945" y="29596"/>
                  </a:cubicBezTo>
                  <a:cubicBezTo>
                    <a:pt x="22932" y="29596"/>
                    <a:pt x="22922" y="29614"/>
                    <a:pt x="22922" y="29651"/>
                  </a:cubicBezTo>
                  <a:cubicBezTo>
                    <a:pt x="22922" y="29651"/>
                    <a:pt x="22811" y="29688"/>
                    <a:pt x="22737" y="29836"/>
                  </a:cubicBezTo>
                  <a:cubicBezTo>
                    <a:pt x="22590" y="29947"/>
                    <a:pt x="22442" y="30095"/>
                    <a:pt x="22368" y="30243"/>
                  </a:cubicBezTo>
                  <a:cubicBezTo>
                    <a:pt x="22257" y="30391"/>
                    <a:pt x="22183" y="30502"/>
                    <a:pt x="22146" y="30650"/>
                  </a:cubicBezTo>
                  <a:cubicBezTo>
                    <a:pt x="22035" y="30613"/>
                    <a:pt x="21998" y="30576"/>
                    <a:pt x="21887" y="30502"/>
                  </a:cubicBezTo>
                  <a:lnTo>
                    <a:pt x="21887" y="30465"/>
                  </a:lnTo>
                  <a:cubicBezTo>
                    <a:pt x="21887" y="30280"/>
                    <a:pt x="21961" y="30095"/>
                    <a:pt x="21998" y="29947"/>
                  </a:cubicBezTo>
                  <a:cubicBezTo>
                    <a:pt x="22035" y="29762"/>
                    <a:pt x="22072" y="29651"/>
                    <a:pt x="22183" y="29467"/>
                  </a:cubicBezTo>
                  <a:cubicBezTo>
                    <a:pt x="22220" y="29319"/>
                    <a:pt x="22331" y="29282"/>
                    <a:pt x="22331" y="29282"/>
                  </a:cubicBezTo>
                  <a:lnTo>
                    <a:pt x="22331" y="29171"/>
                  </a:lnTo>
                  <a:cubicBezTo>
                    <a:pt x="22294" y="29152"/>
                    <a:pt x="22275" y="29143"/>
                    <a:pt x="22261" y="29143"/>
                  </a:cubicBezTo>
                  <a:cubicBezTo>
                    <a:pt x="22248" y="29143"/>
                    <a:pt x="22238" y="29152"/>
                    <a:pt x="22220" y="29171"/>
                  </a:cubicBezTo>
                  <a:cubicBezTo>
                    <a:pt x="22220" y="29171"/>
                    <a:pt x="22146" y="29208"/>
                    <a:pt x="21998" y="29319"/>
                  </a:cubicBezTo>
                  <a:lnTo>
                    <a:pt x="21591" y="29725"/>
                  </a:lnTo>
                  <a:cubicBezTo>
                    <a:pt x="21480" y="29873"/>
                    <a:pt x="21333" y="30021"/>
                    <a:pt x="21296" y="30132"/>
                  </a:cubicBezTo>
                  <a:lnTo>
                    <a:pt x="21259" y="30095"/>
                  </a:lnTo>
                  <a:cubicBezTo>
                    <a:pt x="21222" y="30058"/>
                    <a:pt x="21148" y="30058"/>
                    <a:pt x="21111" y="30021"/>
                  </a:cubicBezTo>
                  <a:lnTo>
                    <a:pt x="21074" y="30021"/>
                  </a:lnTo>
                  <a:lnTo>
                    <a:pt x="21074" y="29910"/>
                  </a:lnTo>
                  <a:cubicBezTo>
                    <a:pt x="21074" y="29725"/>
                    <a:pt x="21111" y="29540"/>
                    <a:pt x="21148" y="29393"/>
                  </a:cubicBezTo>
                  <a:cubicBezTo>
                    <a:pt x="21222" y="29208"/>
                    <a:pt x="21296" y="29097"/>
                    <a:pt x="21407" y="28949"/>
                  </a:cubicBezTo>
                  <a:cubicBezTo>
                    <a:pt x="21480" y="28801"/>
                    <a:pt x="21517" y="28764"/>
                    <a:pt x="21517" y="28764"/>
                  </a:cubicBezTo>
                  <a:lnTo>
                    <a:pt x="21517" y="28727"/>
                  </a:lnTo>
                  <a:cubicBezTo>
                    <a:pt x="21517" y="28653"/>
                    <a:pt x="21517" y="28653"/>
                    <a:pt x="21480" y="28653"/>
                  </a:cubicBezTo>
                  <a:cubicBezTo>
                    <a:pt x="21470" y="28653"/>
                    <a:pt x="21462" y="28650"/>
                    <a:pt x="21450" y="28650"/>
                  </a:cubicBezTo>
                  <a:cubicBezTo>
                    <a:pt x="21419" y="28650"/>
                    <a:pt x="21359" y="28669"/>
                    <a:pt x="21148" y="28801"/>
                  </a:cubicBezTo>
                  <a:cubicBezTo>
                    <a:pt x="21037" y="28912"/>
                    <a:pt x="20852" y="29023"/>
                    <a:pt x="20704" y="29171"/>
                  </a:cubicBezTo>
                  <a:cubicBezTo>
                    <a:pt x="20556" y="29319"/>
                    <a:pt x="20482" y="29467"/>
                    <a:pt x="20371" y="29577"/>
                  </a:cubicBezTo>
                  <a:cubicBezTo>
                    <a:pt x="20334" y="29540"/>
                    <a:pt x="20223" y="29504"/>
                    <a:pt x="20186" y="29467"/>
                  </a:cubicBezTo>
                  <a:lnTo>
                    <a:pt x="20186" y="29319"/>
                  </a:lnTo>
                  <a:cubicBezTo>
                    <a:pt x="20186" y="29134"/>
                    <a:pt x="20297" y="28986"/>
                    <a:pt x="20334" y="28801"/>
                  </a:cubicBezTo>
                  <a:cubicBezTo>
                    <a:pt x="20371" y="28653"/>
                    <a:pt x="20482" y="28468"/>
                    <a:pt x="20593" y="28357"/>
                  </a:cubicBezTo>
                  <a:cubicBezTo>
                    <a:pt x="20704" y="28247"/>
                    <a:pt x="20741" y="28173"/>
                    <a:pt x="20741" y="28173"/>
                  </a:cubicBezTo>
                  <a:cubicBezTo>
                    <a:pt x="20778" y="28099"/>
                    <a:pt x="20778" y="28099"/>
                    <a:pt x="20741" y="28062"/>
                  </a:cubicBezTo>
                  <a:cubicBezTo>
                    <a:pt x="20741" y="28025"/>
                    <a:pt x="20704" y="28025"/>
                    <a:pt x="20667" y="28025"/>
                  </a:cubicBezTo>
                  <a:cubicBezTo>
                    <a:pt x="20667" y="28025"/>
                    <a:pt x="20556" y="28062"/>
                    <a:pt x="20408" y="28173"/>
                  </a:cubicBezTo>
                  <a:cubicBezTo>
                    <a:pt x="20297" y="28247"/>
                    <a:pt x="20113" y="28394"/>
                    <a:pt x="19965" y="28542"/>
                  </a:cubicBezTo>
                  <a:cubicBezTo>
                    <a:pt x="19817" y="28653"/>
                    <a:pt x="19669" y="28801"/>
                    <a:pt x="19595" y="28986"/>
                  </a:cubicBezTo>
                  <a:cubicBezTo>
                    <a:pt x="19558" y="28949"/>
                    <a:pt x="19484" y="28912"/>
                    <a:pt x="19410" y="28838"/>
                  </a:cubicBezTo>
                  <a:cubicBezTo>
                    <a:pt x="19410" y="28801"/>
                    <a:pt x="19410" y="28764"/>
                    <a:pt x="19447" y="28653"/>
                  </a:cubicBezTo>
                  <a:cubicBezTo>
                    <a:pt x="19484" y="28468"/>
                    <a:pt x="19558" y="28357"/>
                    <a:pt x="19632" y="28173"/>
                  </a:cubicBezTo>
                  <a:cubicBezTo>
                    <a:pt x="19743" y="28025"/>
                    <a:pt x="19817" y="27840"/>
                    <a:pt x="19928" y="27729"/>
                  </a:cubicBezTo>
                  <a:lnTo>
                    <a:pt x="20113" y="27544"/>
                  </a:lnTo>
                  <a:cubicBezTo>
                    <a:pt x="20150" y="27544"/>
                    <a:pt x="20150" y="27507"/>
                    <a:pt x="20150" y="27470"/>
                  </a:cubicBezTo>
                  <a:cubicBezTo>
                    <a:pt x="20150" y="27433"/>
                    <a:pt x="20113" y="27433"/>
                    <a:pt x="20039" y="27433"/>
                  </a:cubicBezTo>
                  <a:cubicBezTo>
                    <a:pt x="20039" y="27433"/>
                    <a:pt x="19965" y="27470"/>
                    <a:pt x="19817" y="27507"/>
                  </a:cubicBezTo>
                  <a:cubicBezTo>
                    <a:pt x="19632" y="27618"/>
                    <a:pt x="19447" y="27692"/>
                    <a:pt x="19299" y="27840"/>
                  </a:cubicBezTo>
                  <a:cubicBezTo>
                    <a:pt x="19188" y="27988"/>
                    <a:pt x="19003" y="28099"/>
                    <a:pt x="18893" y="28247"/>
                  </a:cubicBezTo>
                  <a:lnTo>
                    <a:pt x="18745" y="28099"/>
                  </a:lnTo>
                  <a:cubicBezTo>
                    <a:pt x="18745" y="28062"/>
                    <a:pt x="18745" y="28025"/>
                    <a:pt x="18819" y="27914"/>
                  </a:cubicBezTo>
                  <a:cubicBezTo>
                    <a:pt x="18856" y="27803"/>
                    <a:pt x="18929" y="27618"/>
                    <a:pt x="19003" y="27470"/>
                  </a:cubicBezTo>
                  <a:cubicBezTo>
                    <a:pt x="19077" y="27322"/>
                    <a:pt x="19188" y="27174"/>
                    <a:pt x="19299" y="27063"/>
                  </a:cubicBezTo>
                  <a:cubicBezTo>
                    <a:pt x="19410" y="26953"/>
                    <a:pt x="19484" y="26916"/>
                    <a:pt x="19484" y="26916"/>
                  </a:cubicBezTo>
                  <a:cubicBezTo>
                    <a:pt x="19558" y="26916"/>
                    <a:pt x="19558" y="26879"/>
                    <a:pt x="19558" y="26805"/>
                  </a:cubicBezTo>
                  <a:cubicBezTo>
                    <a:pt x="19558" y="26768"/>
                    <a:pt x="19484" y="26768"/>
                    <a:pt x="19447" y="26768"/>
                  </a:cubicBezTo>
                  <a:cubicBezTo>
                    <a:pt x="19447" y="26768"/>
                    <a:pt x="19373" y="26805"/>
                    <a:pt x="19188" y="26879"/>
                  </a:cubicBezTo>
                  <a:cubicBezTo>
                    <a:pt x="19003" y="26953"/>
                    <a:pt x="18819" y="27063"/>
                    <a:pt x="18671" y="27137"/>
                  </a:cubicBezTo>
                  <a:cubicBezTo>
                    <a:pt x="18486" y="27248"/>
                    <a:pt x="18338" y="27433"/>
                    <a:pt x="18190" y="27544"/>
                  </a:cubicBezTo>
                  <a:lnTo>
                    <a:pt x="18190" y="27618"/>
                  </a:lnTo>
                  <a:cubicBezTo>
                    <a:pt x="18153" y="27544"/>
                    <a:pt x="18116" y="27507"/>
                    <a:pt x="18079" y="27433"/>
                  </a:cubicBezTo>
                  <a:cubicBezTo>
                    <a:pt x="18079" y="27359"/>
                    <a:pt x="18116" y="27322"/>
                    <a:pt x="18116" y="27248"/>
                  </a:cubicBezTo>
                  <a:cubicBezTo>
                    <a:pt x="18153" y="27100"/>
                    <a:pt x="18264" y="26916"/>
                    <a:pt x="18338" y="26768"/>
                  </a:cubicBezTo>
                  <a:cubicBezTo>
                    <a:pt x="18449" y="26620"/>
                    <a:pt x="18560" y="26509"/>
                    <a:pt x="18708" y="26398"/>
                  </a:cubicBezTo>
                  <a:cubicBezTo>
                    <a:pt x="18819" y="26324"/>
                    <a:pt x="18893" y="26250"/>
                    <a:pt x="18893" y="26250"/>
                  </a:cubicBezTo>
                  <a:cubicBezTo>
                    <a:pt x="18929" y="26250"/>
                    <a:pt x="18929" y="26213"/>
                    <a:pt x="18929" y="26176"/>
                  </a:cubicBezTo>
                  <a:cubicBezTo>
                    <a:pt x="18929" y="26139"/>
                    <a:pt x="18893" y="26139"/>
                    <a:pt x="18856" y="26139"/>
                  </a:cubicBezTo>
                  <a:cubicBezTo>
                    <a:pt x="18856" y="26139"/>
                    <a:pt x="18745" y="26139"/>
                    <a:pt x="18560" y="26213"/>
                  </a:cubicBezTo>
                  <a:cubicBezTo>
                    <a:pt x="18375" y="26250"/>
                    <a:pt x="18190" y="26361"/>
                    <a:pt x="18005" y="26435"/>
                  </a:cubicBezTo>
                  <a:cubicBezTo>
                    <a:pt x="17820" y="26546"/>
                    <a:pt x="17636" y="26694"/>
                    <a:pt x="17562" y="26805"/>
                  </a:cubicBezTo>
                  <a:cubicBezTo>
                    <a:pt x="17525" y="26768"/>
                    <a:pt x="17451" y="26731"/>
                    <a:pt x="17414" y="26620"/>
                  </a:cubicBezTo>
                  <a:cubicBezTo>
                    <a:pt x="17414" y="26583"/>
                    <a:pt x="17451" y="26546"/>
                    <a:pt x="17451" y="26435"/>
                  </a:cubicBezTo>
                  <a:cubicBezTo>
                    <a:pt x="17525" y="26324"/>
                    <a:pt x="17599" y="26139"/>
                    <a:pt x="17746" y="25991"/>
                  </a:cubicBezTo>
                  <a:cubicBezTo>
                    <a:pt x="17820" y="25843"/>
                    <a:pt x="17968" y="25696"/>
                    <a:pt x="18116" y="25622"/>
                  </a:cubicBezTo>
                  <a:cubicBezTo>
                    <a:pt x="18190" y="25511"/>
                    <a:pt x="18301" y="25474"/>
                    <a:pt x="18301" y="25474"/>
                  </a:cubicBezTo>
                  <a:cubicBezTo>
                    <a:pt x="19817" y="24771"/>
                    <a:pt x="21517" y="24402"/>
                    <a:pt x="23255" y="24402"/>
                  </a:cubicBezTo>
                  <a:close/>
                  <a:moveTo>
                    <a:pt x="16083" y="41704"/>
                  </a:moveTo>
                  <a:lnTo>
                    <a:pt x="16046" y="41741"/>
                  </a:lnTo>
                  <a:cubicBezTo>
                    <a:pt x="16120" y="41852"/>
                    <a:pt x="16231" y="41963"/>
                    <a:pt x="16305" y="42074"/>
                  </a:cubicBezTo>
                  <a:lnTo>
                    <a:pt x="16305" y="41741"/>
                  </a:lnTo>
                  <a:cubicBezTo>
                    <a:pt x="16231" y="41704"/>
                    <a:pt x="16157" y="41704"/>
                    <a:pt x="16083" y="41704"/>
                  </a:cubicBezTo>
                  <a:close/>
                  <a:moveTo>
                    <a:pt x="8430" y="43811"/>
                  </a:moveTo>
                  <a:cubicBezTo>
                    <a:pt x="8430" y="43811"/>
                    <a:pt x="9180" y="44022"/>
                    <a:pt x="9989" y="44407"/>
                  </a:cubicBezTo>
                  <a:lnTo>
                    <a:pt x="9989" y="44407"/>
                  </a:lnTo>
                  <a:cubicBezTo>
                    <a:pt x="9960" y="44311"/>
                    <a:pt x="9931" y="44216"/>
                    <a:pt x="9904" y="44123"/>
                  </a:cubicBezTo>
                  <a:lnTo>
                    <a:pt x="9904" y="44123"/>
                  </a:lnTo>
                  <a:cubicBezTo>
                    <a:pt x="9648" y="44027"/>
                    <a:pt x="9400" y="43958"/>
                    <a:pt x="9169" y="43922"/>
                  </a:cubicBezTo>
                  <a:cubicBezTo>
                    <a:pt x="8763" y="43811"/>
                    <a:pt x="8430" y="43811"/>
                    <a:pt x="8430" y="43811"/>
                  </a:cubicBezTo>
                  <a:close/>
                  <a:moveTo>
                    <a:pt x="9021" y="39892"/>
                  </a:moveTo>
                  <a:cubicBezTo>
                    <a:pt x="9021" y="39892"/>
                    <a:pt x="9021" y="40114"/>
                    <a:pt x="9095" y="40484"/>
                  </a:cubicBezTo>
                  <a:cubicBezTo>
                    <a:pt x="9132" y="40890"/>
                    <a:pt x="9243" y="41519"/>
                    <a:pt x="9354" y="42258"/>
                  </a:cubicBezTo>
                  <a:lnTo>
                    <a:pt x="9354" y="42295"/>
                  </a:lnTo>
                  <a:cubicBezTo>
                    <a:pt x="8873" y="42111"/>
                    <a:pt x="8504" y="42074"/>
                    <a:pt x="8504" y="42074"/>
                  </a:cubicBezTo>
                  <a:cubicBezTo>
                    <a:pt x="8460" y="42063"/>
                    <a:pt x="8417" y="42057"/>
                    <a:pt x="8377" y="42057"/>
                  </a:cubicBezTo>
                  <a:cubicBezTo>
                    <a:pt x="8146" y="42057"/>
                    <a:pt x="7981" y="42229"/>
                    <a:pt x="7949" y="42480"/>
                  </a:cubicBezTo>
                  <a:cubicBezTo>
                    <a:pt x="7912" y="42739"/>
                    <a:pt x="8097" y="42998"/>
                    <a:pt x="8356" y="43035"/>
                  </a:cubicBezTo>
                  <a:cubicBezTo>
                    <a:pt x="8356" y="43035"/>
                    <a:pt x="8504" y="43072"/>
                    <a:pt x="8726" y="43109"/>
                  </a:cubicBezTo>
                  <a:cubicBezTo>
                    <a:pt x="8652" y="43146"/>
                    <a:pt x="8587" y="43164"/>
                    <a:pt x="8518" y="43164"/>
                  </a:cubicBezTo>
                  <a:cubicBezTo>
                    <a:pt x="8448" y="43164"/>
                    <a:pt x="8374" y="43146"/>
                    <a:pt x="8282" y="43109"/>
                  </a:cubicBezTo>
                  <a:cubicBezTo>
                    <a:pt x="8282" y="43109"/>
                    <a:pt x="8208" y="43109"/>
                    <a:pt x="8208" y="43072"/>
                  </a:cubicBezTo>
                  <a:lnTo>
                    <a:pt x="8171" y="43035"/>
                  </a:lnTo>
                  <a:cubicBezTo>
                    <a:pt x="8134" y="43035"/>
                    <a:pt x="8134" y="42998"/>
                    <a:pt x="8097" y="42924"/>
                  </a:cubicBezTo>
                  <a:cubicBezTo>
                    <a:pt x="8023" y="42887"/>
                    <a:pt x="7986" y="42813"/>
                    <a:pt x="7949" y="42702"/>
                  </a:cubicBezTo>
                  <a:cubicBezTo>
                    <a:pt x="7912" y="42554"/>
                    <a:pt x="7912" y="42369"/>
                    <a:pt x="7949" y="42184"/>
                  </a:cubicBezTo>
                  <a:cubicBezTo>
                    <a:pt x="7986" y="42074"/>
                    <a:pt x="8134" y="41926"/>
                    <a:pt x="8282" y="41889"/>
                  </a:cubicBezTo>
                  <a:cubicBezTo>
                    <a:pt x="8393" y="41815"/>
                    <a:pt x="8504" y="41778"/>
                    <a:pt x="8578" y="41778"/>
                  </a:cubicBezTo>
                  <a:lnTo>
                    <a:pt x="8726" y="41778"/>
                  </a:lnTo>
                  <a:cubicBezTo>
                    <a:pt x="8726" y="41778"/>
                    <a:pt x="8689" y="41741"/>
                    <a:pt x="8578" y="41704"/>
                  </a:cubicBezTo>
                  <a:cubicBezTo>
                    <a:pt x="8504" y="41630"/>
                    <a:pt x="8356" y="41630"/>
                    <a:pt x="8171" y="41630"/>
                  </a:cubicBezTo>
                  <a:cubicBezTo>
                    <a:pt x="7986" y="41704"/>
                    <a:pt x="7801" y="41778"/>
                    <a:pt x="7727" y="42000"/>
                  </a:cubicBezTo>
                  <a:cubicBezTo>
                    <a:pt x="7653" y="42111"/>
                    <a:pt x="7616" y="42258"/>
                    <a:pt x="7616" y="42332"/>
                  </a:cubicBezTo>
                  <a:cubicBezTo>
                    <a:pt x="7616" y="42480"/>
                    <a:pt x="7616" y="42554"/>
                    <a:pt x="7653" y="42702"/>
                  </a:cubicBezTo>
                  <a:cubicBezTo>
                    <a:pt x="7727" y="42813"/>
                    <a:pt x="7801" y="42924"/>
                    <a:pt x="7912" y="42998"/>
                  </a:cubicBezTo>
                  <a:cubicBezTo>
                    <a:pt x="7949" y="43035"/>
                    <a:pt x="7986" y="43072"/>
                    <a:pt x="8023" y="43072"/>
                  </a:cubicBezTo>
                  <a:cubicBezTo>
                    <a:pt x="8097" y="43072"/>
                    <a:pt x="8097" y="43072"/>
                    <a:pt x="8134" y="43109"/>
                  </a:cubicBezTo>
                  <a:cubicBezTo>
                    <a:pt x="8171" y="43109"/>
                    <a:pt x="8171" y="43109"/>
                    <a:pt x="8208" y="43183"/>
                  </a:cubicBezTo>
                  <a:cubicBezTo>
                    <a:pt x="8267" y="43193"/>
                    <a:pt x="8330" y="43197"/>
                    <a:pt x="8391" y="43197"/>
                  </a:cubicBezTo>
                  <a:cubicBezTo>
                    <a:pt x="8561" y="43197"/>
                    <a:pt x="8728" y="43163"/>
                    <a:pt x="8836" y="43109"/>
                  </a:cubicBezTo>
                  <a:cubicBezTo>
                    <a:pt x="8873" y="43072"/>
                    <a:pt x="8910" y="43072"/>
                    <a:pt x="8947" y="43035"/>
                  </a:cubicBezTo>
                  <a:cubicBezTo>
                    <a:pt x="9132" y="43072"/>
                    <a:pt x="9428" y="43183"/>
                    <a:pt x="9687" y="43294"/>
                  </a:cubicBezTo>
                  <a:cubicBezTo>
                    <a:pt x="9748" y="43559"/>
                    <a:pt x="9820" y="43835"/>
                    <a:pt x="9904" y="44123"/>
                  </a:cubicBezTo>
                  <a:lnTo>
                    <a:pt x="9904" y="44123"/>
                  </a:lnTo>
                  <a:cubicBezTo>
                    <a:pt x="10182" y="44226"/>
                    <a:pt x="10471" y="44360"/>
                    <a:pt x="10759" y="44514"/>
                  </a:cubicBezTo>
                  <a:cubicBezTo>
                    <a:pt x="10839" y="44574"/>
                    <a:pt x="10909" y="44612"/>
                    <a:pt x="10974" y="44647"/>
                  </a:cubicBezTo>
                  <a:lnTo>
                    <a:pt x="10974" y="44647"/>
                  </a:lnTo>
                  <a:cubicBezTo>
                    <a:pt x="10902" y="44502"/>
                    <a:pt x="10830" y="44324"/>
                    <a:pt x="10759" y="44181"/>
                  </a:cubicBezTo>
                  <a:lnTo>
                    <a:pt x="10759" y="44181"/>
                  </a:lnTo>
                  <a:cubicBezTo>
                    <a:pt x="11018" y="44366"/>
                    <a:pt x="11350" y="44588"/>
                    <a:pt x="11646" y="44883"/>
                  </a:cubicBezTo>
                  <a:lnTo>
                    <a:pt x="11646" y="44920"/>
                  </a:lnTo>
                  <a:cubicBezTo>
                    <a:pt x="11646" y="45009"/>
                    <a:pt x="11646" y="45071"/>
                    <a:pt x="11654" y="45139"/>
                  </a:cubicBezTo>
                  <a:lnTo>
                    <a:pt x="11654" y="45139"/>
                  </a:lnTo>
                  <a:cubicBezTo>
                    <a:pt x="11715" y="45192"/>
                    <a:pt x="11767" y="45247"/>
                    <a:pt x="11831" y="45290"/>
                  </a:cubicBezTo>
                  <a:lnTo>
                    <a:pt x="12090" y="45586"/>
                  </a:lnTo>
                  <a:cubicBezTo>
                    <a:pt x="12166" y="45647"/>
                    <a:pt x="12230" y="45714"/>
                    <a:pt x="12283" y="45777"/>
                  </a:cubicBezTo>
                  <a:lnTo>
                    <a:pt x="12283" y="45777"/>
                  </a:lnTo>
                  <a:cubicBezTo>
                    <a:pt x="12328" y="45783"/>
                    <a:pt x="12372" y="45785"/>
                    <a:pt x="12415" y="45785"/>
                  </a:cubicBezTo>
                  <a:cubicBezTo>
                    <a:pt x="12573" y="45785"/>
                    <a:pt x="12721" y="45751"/>
                    <a:pt x="12829" y="45697"/>
                  </a:cubicBezTo>
                  <a:cubicBezTo>
                    <a:pt x="12977" y="45623"/>
                    <a:pt x="13051" y="45549"/>
                    <a:pt x="13125" y="45438"/>
                  </a:cubicBezTo>
                  <a:cubicBezTo>
                    <a:pt x="13162" y="45327"/>
                    <a:pt x="13162" y="45290"/>
                    <a:pt x="13162" y="45290"/>
                  </a:cubicBezTo>
                  <a:lnTo>
                    <a:pt x="13162" y="45290"/>
                  </a:lnTo>
                  <a:lnTo>
                    <a:pt x="13051" y="45401"/>
                  </a:lnTo>
                  <a:cubicBezTo>
                    <a:pt x="13014" y="45438"/>
                    <a:pt x="12866" y="45512"/>
                    <a:pt x="12792" y="45586"/>
                  </a:cubicBezTo>
                  <a:cubicBezTo>
                    <a:pt x="12718" y="45604"/>
                    <a:pt x="12644" y="45614"/>
                    <a:pt x="12566" y="45614"/>
                  </a:cubicBezTo>
                  <a:cubicBezTo>
                    <a:pt x="12487" y="45614"/>
                    <a:pt x="12404" y="45604"/>
                    <a:pt x="12312" y="45586"/>
                  </a:cubicBezTo>
                  <a:cubicBezTo>
                    <a:pt x="12312" y="45586"/>
                    <a:pt x="12275" y="45586"/>
                    <a:pt x="12275" y="45512"/>
                  </a:cubicBezTo>
                  <a:lnTo>
                    <a:pt x="12238" y="45475"/>
                  </a:lnTo>
                  <a:cubicBezTo>
                    <a:pt x="12201" y="45475"/>
                    <a:pt x="12201" y="45438"/>
                    <a:pt x="12127" y="45401"/>
                  </a:cubicBezTo>
                  <a:cubicBezTo>
                    <a:pt x="12090" y="45327"/>
                    <a:pt x="12053" y="45253"/>
                    <a:pt x="12016" y="45142"/>
                  </a:cubicBezTo>
                  <a:lnTo>
                    <a:pt x="12016" y="45105"/>
                  </a:lnTo>
                  <a:lnTo>
                    <a:pt x="12127" y="45253"/>
                  </a:lnTo>
                  <a:cubicBezTo>
                    <a:pt x="12238" y="45327"/>
                    <a:pt x="12386" y="45438"/>
                    <a:pt x="12534" y="45438"/>
                  </a:cubicBezTo>
                  <a:cubicBezTo>
                    <a:pt x="12608" y="45438"/>
                    <a:pt x="12755" y="45401"/>
                    <a:pt x="12829" y="45290"/>
                  </a:cubicBezTo>
                  <a:cubicBezTo>
                    <a:pt x="13014" y="45105"/>
                    <a:pt x="13051" y="44846"/>
                    <a:pt x="12866" y="44588"/>
                  </a:cubicBezTo>
                  <a:cubicBezTo>
                    <a:pt x="12792" y="44477"/>
                    <a:pt x="12644" y="44366"/>
                    <a:pt x="12571" y="44292"/>
                  </a:cubicBezTo>
                  <a:lnTo>
                    <a:pt x="12829" y="44292"/>
                  </a:lnTo>
                  <a:cubicBezTo>
                    <a:pt x="12829" y="44292"/>
                    <a:pt x="12792" y="44218"/>
                    <a:pt x="12718" y="44181"/>
                  </a:cubicBezTo>
                  <a:cubicBezTo>
                    <a:pt x="12644" y="44181"/>
                    <a:pt x="12571" y="44144"/>
                    <a:pt x="12460" y="44144"/>
                  </a:cubicBezTo>
                  <a:cubicBezTo>
                    <a:pt x="11683" y="43405"/>
                    <a:pt x="10870" y="42924"/>
                    <a:pt x="10167" y="42628"/>
                  </a:cubicBezTo>
                  <a:cubicBezTo>
                    <a:pt x="10057" y="42443"/>
                    <a:pt x="10020" y="42258"/>
                    <a:pt x="9946" y="42111"/>
                  </a:cubicBezTo>
                  <a:cubicBezTo>
                    <a:pt x="9317" y="40706"/>
                    <a:pt x="9021" y="39892"/>
                    <a:pt x="9021" y="39892"/>
                  </a:cubicBezTo>
                  <a:close/>
                  <a:moveTo>
                    <a:pt x="28098" y="46991"/>
                  </a:moveTo>
                  <a:lnTo>
                    <a:pt x="28061" y="47065"/>
                  </a:lnTo>
                  <a:cubicBezTo>
                    <a:pt x="28024" y="46991"/>
                    <a:pt x="28024" y="46991"/>
                    <a:pt x="28098" y="46991"/>
                  </a:cubicBezTo>
                  <a:close/>
                  <a:moveTo>
                    <a:pt x="9536" y="47032"/>
                  </a:moveTo>
                  <a:cubicBezTo>
                    <a:pt x="9317" y="47032"/>
                    <a:pt x="9169" y="47065"/>
                    <a:pt x="9169" y="47065"/>
                  </a:cubicBezTo>
                  <a:cubicBezTo>
                    <a:pt x="9169" y="47065"/>
                    <a:pt x="10221" y="47224"/>
                    <a:pt x="11141" y="47661"/>
                  </a:cubicBezTo>
                  <a:lnTo>
                    <a:pt x="11141" y="47661"/>
                  </a:lnTo>
                  <a:cubicBezTo>
                    <a:pt x="11084" y="47531"/>
                    <a:pt x="11030" y="47403"/>
                    <a:pt x="10979" y="47277"/>
                  </a:cubicBezTo>
                  <a:lnTo>
                    <a:pt x="10979" y="47277"/>
                  </a:lnTo>
                  <a:cubicBezTo>
                    <a:pt x="10602" y="47164"/>
                    <a:pt x="10230" y="47089"/>
                    <a:pt x="9909" y="47065"/>
                  </a:cubicBezTo>
                  <a:cubicBezTo>
                    <a:pt x="9773" y="47040"/>
                    <a:pt x="9646" y="47032"/>
                    <a:pt x="9536" y="47032"/>
                  </a:cubicBezTo>
                  <a:close/>
                  <a:moveTo>
                    <a:pt x="12236" y="36510"/>
                  </a:moveTo>
                  <a:lnTo>
                    <a:pt x="12236" y="36510"/>
                  </a:lnTo>
                  <a:cubicBezTo>
                    <a:pt x="12995" y="37867"/>
                    <a:pt x="13856" y="39152"/>
                    <a:pt x="14752" y="40299"/>
                  </a:cubicBezTo>
                  <a:lnTo>
                    <a:pt x="14826" y="40410"/>
                  </a:lnTo>
                  <a:cubicBezTo>
                    <a:pt x="14863" y="40410"/>
                    <a:pt x="14937" y="40410"/>
                    <a:pt x="14937" y="40447"/>
                  </a:cubicBezTo>
                  <a:cubicBezTo>
                    <a:pt x="14974" y="40447"/>
                    <a:pt x="15011" y="40558"/>
                    <a:pt x="15048" y="40632"/>
                  </a:cubicBezTo>
                  <a:cubicBezTo>
                    <a:pt x="15048" y="40669"/>
                    <a:pt x="15122" y="40669"/>
                    <a:pt x="15122" y="40743"/>
                  </a:cubicBezTo>
                  <a:cubicBezTo>
                    <a:pt x="15195" y="40854"/>
                    <a:pt x="15343" y="41001"/>
                    <a:pt x="15417" y="41149"/>
                  </a:cubicBezTo>
                  <a:lnTo>
                    <a:pt x="15713" y="41149"/>
                  </a:lnTo>
                  <a:cubicBezTo>
                    <a:pt x="15750" y="41149"/>
                    <a:pt x="15750" y="41149"/>
                    <a:pt x="15750" y="41112"/>
                  </a:cubicBezTo>
                  <a:cubicBezTo>
                    <a:pt x="15774" y="41040"/>
                    <a:pt x="15814" y="40953"/>
                    <a:pt x="15838" y="40880"/>
                  </a:cubicBezTo>
                  <a:lnTo>
                    <a:pt x="15838" y="40880"/>
                  </a:lnTo>
                  <a:cubicBezTo>
                    <a:pt x="16223" y="41274"/>
                    <a:pt x="16608" y="41647"/>
                    <a:pt x="16992" y="41994"/>
                  </a:cubicBezTo>
                  <a:lnTo>
                    <a:pt x="16992" y="41994"/>
                  </a:lnTo>
                  <a:cubicBezTo>
                    <a:pt x="17020" y="41956"/>
                    <a:pt x="17050" y="41919"/>
                    <a:pt x="17081" y="41889"/>
                  </a:cubicBezTo>
                  <a:lnTo>
                    <a:pt x="17118" y="41815"/>
                  </a:lnTo>
                  <a:lnTo>
                    <a:pt x="17377" y="41889"/>
                  </a:lnTo>
                  <a:lnTo>
                    <a:pt x="17377" y="42184"/>
                  </a:lnTo>
                  <a:cubicBezTo>
                    <a:pt x="17377" y="42239"/>
                    <a:pt x="17382" y="42294"/>
                    <a:pt x="17390" y="42348"/>
                  </a:cubicBezTo>
                  <a:lnTo>
                    <a:pt x="17390" y="42348"/>
                  </a:lnTo>
                  <a:cubicBezTo>
                    <a:pt x="17485" y="42432"/>
                    <a:pt x="17580" y="42515"/>
                    <a:pt x="17674" y="42597"/>
                  </a:cubicBezTo>
                  <a:lnTo>
                    <a:pt x="17674" y="42597"/>
                  </a:lnTo>
                  <a:cubicBezTo>
                    <a:pt x="17686" y="42491"/>
                    <a:pt x="17750" y="42363"/>
                    <a:pt x="17783" y="42295"/>
                  </a:cubicBezTo>
                  <a:cubicBezTo>
                    <a:pt x="17820" y="42184"/>
                    <a:pt x="17931" y="42111"/>
                    <a:pt x="18005" y="42000"/>
                  </a:cubicBezTo>
                  <a:cubicBezTo>
                    <a:pt x="18116" y="42000"/>
                    <a:pt x="18153" y="42074"/>
                    <a:pt x="18227" y="42074"/>
                  </a:cubicBezTo>
                  <a:cubicBezTo>
                    <a:pt x="18190" y="42147"/>
                    <a:pt x="18190" y="42295"/>
                    <a:pt x="18190" y="42369"/>
                  </a:cubicBezTo>
                  <a:cubicBezTo>
                    <a:pt x="18190" y="42554"/>
                    <a:pt x="18227" y="42702"/>
                    <a:pt x="18227" y="42813"/>
                  </a:cubicBezTo>
                  <a:cubicBezTo>
                    <a:pt x="18301" y="42887"/>
                    <a:pt x="18301" y="42998"/>
                    <a:pt x="18301" y="42998"/>
                  </a:cubicBezTo>
                  <a:cubicBezTo>
                    <a:pt x="18301" y="43035"/>
                    <a:pt x="18338" y="43035"/>
                    <a:pt x="18375" y="43035"/>
                  </a:cubicBezTo>
                  <a:cubicBezTo>
                    <a:pt x="18412" y="43035"/>
                    <a:pt x="18412" y="42998"/>
                    <a:pt x="18412" y="42924"/>
                  </a:cubicBezTo>
                  <a:cubicBezTo>
                    <a:pt x="18412" y="42924"/>
                    <a:pt x="18412" y="42887"/>
                    <a:pt x="18486" y="42813"/>
                  </a:cubicBezTo>
                  <a:cubicBezTo>
                    <a:pt x="18523" y="42702"/>
                    <a:pt x="18560" y="42554"/>
                    <a:pt x="18597" y="42480"/>
                  </a:cubicBezTo>
                  <a:cubicBezTo>
                    <a:pt x="18671" y="42369"/>
                    <a:pt x="18745" y="42295"/>
                    <a:pt x="18856" y="42184"/>
                  </a:cubicBezTo>
                  <a:cubicBezTo>
                    <a:pt x="18893" y="42184"/>
                    <a:pt x="18929" y="42258"/>
                    <a:pt x="18966" y="42258"/>
                  </a:cubicBezTo>
                  <a:lnTo>
                    <a:pt x="19077" y="42295"/>
                  </a:lnTo>
                  <a:cubicBezTo>
                    <a:pt x="19040" y="42369"/>
                    <a:pt x="19040" y="42480"/>
                    <a:pt x="19040" y="42554"/>
                  </a:cubicBezTo>
                  <a:lnTo>
                    <a:pt x="19040" y="42998"/>
                  </a:lnTo>
                  <a:cubicBezTo>
                    <a:pt x="19040" y="43072"/>
                    <a:pt x="19077" y="43183"/>
                    <a:pt x="19077" y="43183"/>
                  </a:cubicBezTo>
                  <a:cubicBezTo>
                    <a:pt x="19077" y="43220"/>
                    <a:pt x="19114" y="43220"/>
                    <a:pt x="19151" y="43220"/>
                  </a:cubicBezTo>
                  <a:cubicBezTo>
                    <a:pt x="19225" y="43220"/>
                    <a:pt x="19225" y="43183"/>
                    <a:pt x="19262" y="43183"/>
                  </a:cubicBezTo>
                  <a:cubicBezTo>
                    <a:pt x="19262" y="43183"/>
                    <a:pt x="19262" y="43109"/>
                    <a:pt x="19299" y="43035"/>
                  </a:cubicBezTo>
                  <a:cubicBezTo>
                    <a:pt x="19336" y="42924"/>
                    <a:pt x="19410" y="42850"/>
                    <a:pt x="19484" y="42739"/>
                  </a:cubicBezTo>
                  <a:cubicBezTo>
                    <a:pt x="19595" y="42665"/>
                    <a:pt x="19669" y="42554"/>
                    <a:pt x="19780" y="42517"/>
                  </a:cubicBezTo>
                  <a:cubicBezTo>
                    <a:pt x="19854" y="42554"/>
                    <a:pt x="19965" y="42554"/>
                    <a:pt x="20039" y="42628"/>
                  </a:cubicBezTo>
                  <a:cubicBezTo>
                    <a:pt x="20002" y="42702"/>
                    <a:pt x="20002" y="42813"/>
                    <a:pt x="19965" y="42887"/>
                  </a:cubicBezTo>
                  <a:cubicBezTo>
                    <a:pt x="19891" y="43072"/>
                    <a:pt x="19891" y="43220"/>
                    <a:pt x="19891" y="43294"/>
                  </a:cubicBezTo>
                  <a:lnTo>
                    <a:pt x="19891" y="43478"/>
                  </a:lnTo>
                  <a:cubicBezTo>
                    <a:pt x="19891" y="43552"/>
                    <a:pt x="19965" y="43552"/>
                    <a:pt x="20002" y="43552"/>
                  </a:cubicBezTo>
                  <a:cubicBezTo>
                    <a:pt x="20039" y="43552"/>
                    <a:pt x="20039" y="43552"/>
                    <a:pt x="20076" y="43478"/>
                  </a:cubicBezTo>
                  <a:cubicBezTo>
                    <a:pt x="20076" y="43478"/>
                    <a:pt x="20076" y="43441"/>
                    <a:pt x="20150" y="43368"/>
                  </a:cubicBezTo>
                  <a:cubicBezTo>
                    <a:pt x="20186" y="43257"/>
                    <a:pt x="20260" y="43183"/>
                    <a:pt x="20334" y="43072"/>
                  </a:cubicBezTo>
                  <a:cubicBezTo>
                    <a:pt x="20408" y="42998"/>
                    <a:pt x="20519" y="42887"/>
                    <a:pt x="20593" y="42850"/>
                  </a:cubicBezTo>
                  <a:lnTo>
                    <a:pt x="20889" y="42924"/>
                  </a:lnTo>
                  <a:cubicBezTo>
                    <a:pt x="20815" y="43035"/>
                    <a:pt x="20778" y="43109"/>
                    <a:pt x="20778" y="43183"/>
                  </a:cubicBezTo>
                  <a:cubicBezTo>
                    <a:pt x="20741" y="43368"/>
                    <a:pt x="20741" y="43478"/>
                    <a:pt x="20741" y="43552"/>
                  </a:cubicBezTo>
                  <a:lnTo>
                    <a:pt x="20741" y="43737"/>
                  </a:lnTo>
                  <a:cubicBezTo>
                    <a:pt x="20741" y="43774"/>
                    <a:pt x="20778" y="43774"/>
                    <a:pt x="20778" y="43774"/>
                  </a:cubicBezTo>
                  <a:cubicBezTo>
                    <a:pt x="20815" y="43774"/>
                    <a:pt x="20889" y="43774"/>
                    <a:pt x="20889" y="43737"/>
                  </a:cubicBezTo>
                  <a:cubicBezTo>
                    <a:pt x="20889" y="43737"/>
                    <a:pt x="20926" y="43663"/>
                    <a:pt x="20963" y="43589"/>
                  </a:cubicBezTo>
                  <a:cubicBezTo>
                    <a:pt x="21000" y="43478"/>
                    <a:pt x="21111" y="43405"/>
                    <a:pt x="21185" y="43294"/>
                  </a:cubicBezTo>
                  <a:cubicBezTo>
                    <a:pt x="21296" y="43220"/>
                    <a:pt x="21370" y="43183"/>
                    <a:pt x="21517" y="43072"/>
                  </a:cubicBezTo>
                  <a:cubicBezTo>
                    <a:pt x="21628" y="43109"/>
                    <a:pt x="21702" y="43109"/>
                    <a:pt x="21739" y="43183"/>
                  </a:cubicBezTo>
                  <a:cubicBezTo>
                    <a:pt x="21702" y="43257"/>
                    <a:pt x="21665" y="43294"/>
                    <a:pt x="21628" y="43405"/>
                  </a:cubicBezTo>
                  <a:cubicBezTo>
                    <a:pt x="21554" y="43552"/>
                    <a:pt x="21517" y="43663"/>
                    <a:pt x="21517" y="43774"/>
                  </a:cubicBezTo>
                  <a:lnTo>
                    <a:pt x="21517" y="43959"/>
                  </a:lnTo>
                  <a:cubicBezTo>
                    <a:pt x="21517" y="43996"/>
                    <a:pt x="21554" y="43996"/>
                    <a:pt x="21554" y="44033"/>
                  </a:cubicBezTo>
                  <a:cubicBezTo>
                    <a:pt x="21628" y="44033"/>
                    <a:pt x="21665" y="44033"/>
                    <a:pt x="21665" y="43996"/>
                  </a:cubicBezTo>
                  <a:cubicBezTo>
                    <a:pt x="21665" y="43996"/>
                    <a:pt x="21702" y="43959"/>
                    <a:pt x="21739" y="43848"/>
                  </a:cubicBezTo>
                  <a:cubicBezTo>
                    <a:pt x="21850" y="43774"/>
                    <a:pt x="21924" y="43663"/>
                    <a:pt x="22035" y="43626"/>
                  </a:cubicBezTo>
                  <a:cubicBezTo>
                    <a:pt x="22109" y="43552"/>
                    <a:pt x="22257" y="43478"/>
                    <a:pt x="22368" y="43441"/>
                  </a:cubicBezTo>
                  <a:lnTo>
                    <a:pt x="22405" y="43478"/>
                  </a:lnTo>
                  <a:cubicBezTo>
                    <a:pt x="22442" y="43552"/>
                    <a:pt x="22553" y="43552"/>
                    <a:pt x="22590" y="43589"/>
                  </a:cubicBezTo>
                  <a:cubicBezTo>
                    <a:pt x="22553" y="43663"/>
                    <a:pt x="22479" y="43737"/>
                    <a:pt x="22442" y="43811"/>
                  </a:cubicBezTo>
                  <a:cubicBezTo>
                    <a:pt x="22368" y="43959"/>
                    <a:pt x="22294" y="44107"/>
                    <a:pt x="22294" y="44181"/>
                  </a:cubicBezTo>
                  <a:cubicBezTo>
                    <a:pt x="22257" y="44292"/>
                    <a:pt x="22257" y="44366"/>
                    <a:pt x="22257" y="44366"/>
                  </a:cubicBezTo>
                  <a:cubicBezTo>
                    <a:pt x="22257" y="44403"/>
                    <a:pt x="22257" y="44403"/>
                    <a:pt x="22294" y="44477"/>
                  </a:cubicBezTo>
                  <a:cubicBezTo>
                    <a:pt x="22368" y="44477"/>
                    <a:pt x="22405" y="44477"/>
                    <a:pt x="22405" y="44403"/>
                  </a:cubicBezTo>
                  <a:cubicBezTo>
                    <a:pt x="22405" y="44403"/>
                    <a:pt x="22442" y="44366"/>
                    <a:pt x="22479" y="44292"/>
                  </a:cubicBezTo>
                  <a:cubicBezTo>
                    <a:pt x="22590" y="44181"/>
                    <a:pt x="22664" y="44107"/>
                    <a:pt x="22774" y="44033"/>
                  </a:cubicBezTo>
                  <a:cubicBezTo>
                    <a:pt x="22848" y="43996"/>
                    <a:pt x="22996" y="43922"/>
                    <a:pt x="23144" y="43848"/>
                  </a:cubicBezTo>
                  <a:cubicBezTo>
                    <a:pt x="23218" y="43922"/>
                    <a:pt x="23292" y="43959"/>
                    <a:pt x="23366" y="43959"/>
                  </a:cubicBezTo>
                  <a:cubicBezTo>
                    <a:pt x="23329" y="43996"/>
                    <a:pt x="23218" y="44107"/>
                    <a:pt x="23181" y="44181"/>
                  </a:cubicBezTo>
                  <a:cubicBezTo>
                    <a:pt x="23107" y="44329"/>
                    <a:pt x="23033" y="44477"/>
                    <a:pt x="22996" y="44551"/>
                  </a:cubicBezTo>
                  <a:cubicBezTo>
                    <a:pt x="22959" y="44662"/>
                    <a:pt x="22959" y="44735"/>
                    <a:pt x="22959" y="44735"/>
                  </a:cubicBezTo>
                  <a:cubicBezTo>
                    <a:pt x="22959" y="44772"/>
                    <a:pt x="22959" y="44846"/>
                    <a:pt x="22996" y="44846"/>
                  </a:cubicBezTo>
                  <a:lnTo>
                    <a:pt x="23107" y="44846"/>
                  </a:lnTo>
                  <a:cubicBezTo>
                    <a:pt x="23107" y="44846"/>
                    <a:pt x="23144" y="44772"/>
                    <a:pt x="23218" y="44735"/>
                  </a:cubicBezTo>
                  <a:cubicBezTo>
                    <a:pt x="23329" y="44662"/>
                    <a:pt x="23403" y="44588"/>
                    <a:pt x="23551" y="44514"/>
                  </a:cubicBezTo>
                  <a:cubicBezTo>
                    <a:pt x="23699" y="44477"/>
                    <a:pt x="23847" y="44366"/>
                    <a:pt x="23921" y="44366"/>
                  </a:cubicBezTo>
                  <a:lnTo>
                    <a:pt x="23958" y="44366"/>
                  </a:lnTo>
                  <a:cubicBezTo>
                    <a:pt x="24068" y="44403"/>
                    <a:pt x="24105" y="44477"/>
                    <a:pt x="24142" y="44514"/>
                  </a:cubicBezTo>
                  <a:cubicBezTo>
                    <a:pt x="24068" y="44551"/>
                    <a:pt x="24031" y="44662"/>
                    <a:pt x="23958" y="44735"/>
                  </a:cubicBezTo>
                  <a:cubicBezTo>
                    <a:pt x="23884" y="44883"/>
                    <a:pt x="23773" y="45031"/>
                    <a:pt x="23773" y="45068"/>
                  </a:cubicBezTo>
                  <a:cubicBezTo>
                    <a:pt x="23736" y="45142"/>
                    <a:pt x="23736" y="45253"/>
                    <a:pt x="23736" y="45253"/>
                  </a:cubicBezTo>
                  <a:cubicBezTo>
                    <a:pt x="23736" y="45290"/>
                    <a:pt x="23736" y="45327"/>
                    <a:pt x="23773" y="45327"/>
                  </a:cubicBezTo>
                  <a:lnTo>
                    <a:pt x="23884" y="45327"/>
                  </a:lnTo>
                  <a:cubicBezTo>
                    <a:pt x="23884" y="45327"/>
                    <a:pt x="23921" y="45290"/>
                    <a:pt x="24031" y="45253"/>
                  </a:cubicBezTo>
                  <a:cubicBezTo>
                    <a:pt x="24105" y="45142"/>
                    <a:pt x="24253" y="45105"/>
                    <a:pt x="24327" y="45068"/>
                  </a:cubicBezTo>
                  <a:lnTo>
                    <a:pt x="24771" y="44920"/>
                  </a:lnTo>
                  <a:lnTo>
                    <a:pt x="24808" y="44920"/>
                  </a:lnTo>
                  <a:cubicBezTo>
                    <a:pt x="24845" y="44957"/>
                    <a:pt x="24956" y="45031"/>
                    <a:pt x="24993" y="45068"/>
                  </a:cubicBezTo>
                  <a:cubicBezTo>
                    <a:pt x="24882" y="45105"/>
                    <a:pt x="24808" y="45216"/>
                    <a:pt x="24771" y="45290"/>
                  </a:cubicBezTo>
                  <a:cubicBezTo>
                    <a:pt x="24660" y="45401"/>
                    <a:pt x="24586" y="45512"/>
                    <a:pt x="24512" y="45623"/>
                  </a:cubicBezTo>
                  <a:cubicBezTo>
                    <a:pt x="24475" y="45697"/>
                    <a:pt x="24438" y="45771"/>
                    <a:pt x="24438" y="45771"/>
                  </a:cubicBezTo>
                  <a:cubicBezTo>
                    <a:pt x="24438" y="45808"/>
                    <a:pt x="24438" y="45845"/>
                    <a:pt x="24475" y="45845"/>
                  </a:cubicBezTo>
                  <a:lnTo>
                    <a:pt x="24586" y="45845"/>
                  </a:lnTo>
                  <a:cubicBezTo>
                    <a:pt x="24586" y="45845"/>
                    <a:pt x="24623" y="45808"/>
                    <a:pt x="24697" y="45771"/>
                  </a:cubicBezTo>
                  <a:cubicBezTo>
                    <a:pt x="24808" y="45697"/>
                    <a:pt x="24956" y="45623"/>
                    <a:pt x="25067" y="45586"/>
                  </a:cubicBezTo>
                  <a:cubicBezTo>
                    <a:pt x="25215" y="45512"/>
                    <a:pt x="25362" y="45475"/>
                    <a:pt x="25510" y="45475"/>
                  </a:cubicBezTo>
                  <a:lnTo>
                    <a:pt x="25584" y="45475"/>
                  </a:lnTo>
                  <a:cubicBezTo>
                    <a:pt x="25621" y="45512"/>
                    <a:pt x="25695" y="45586"/>
                    <a:pt x="25769" y="45623"/>
                  </a:cubicBezTo>
                  <a:cubicBezTo>
                    <a:pt x="25695" y="45660"/>
                    <a:pt x="25584" y="45771"/>
                    <a:pt x="25510" y="45808"/>
                  </a:cubicBezTo>
                  <a:lnTo>
                    <a:pt x="25215" y="46066"/>
                  </a:lnTo>
                  <a:cubicBezTo>
                    <a:pt x="25178" y="46177"/>
                    <a:pt x="25141" y="46214"/>
                    <a:pt x="25141" y="46214"/>
                  </a:cubicBezTo>
                  <a:lnTo>
                    <a:pt x="25141" y="46325"/>
                  </a:lnTo>
                  <a:cubicBezTo>
                    <a:pt x="25159" y="46344"/>
                    <a:pt x="25168" y="46353"/>
                    <a:pt x="25178" y="46353"/>
                  </a:cubicBezTo>
                  <a:cubicBezTo>
                    <a:pt x="25187" y="46353"/>
                    <a:pt x="25196" y="46344"/>
                    <a:pt x="25215" y="46325"/>
                  </a:cubicBezTo>
                  <a:cubicBezTo>
                    <a:pt x="25215" y="46325"/>
                    <a:pt x="25251" y="46251"/>
                    <a:pt x="25362" y="46214"/>
                  </a:cubicBezTo>
                  <a:cubicBezTo>
                    <a:pt x="25436" y="46177"/>
                    <a:pt x="25621" y="46140"/>
                    <a:pt x="25769" y="46066"/>
                  </a:cubicBezTo>
                  <a:cubicBezTo>
                    <a:pt x="25917" y="46029"/>
                    <a:pt x="26102" y="45992"/>
                    <a:pt x="26250" y="45992"/>
                  </a:cubicBezTo>
                  <a:lnTo>
                    <a:pt x="26324" y="45992"/>
                  </a:lnTo>
                  <a:lnTo>
                    <a:pt x="26472" y="46140"/>
                  </a:lnTo>
                  <a:cubicBezTo>
                    <a:pt x="26361" y="46177"/>
                    <a:pt x="26250" y="46251"/>
                    <a:pt x="26139" y="46325"/>
                  </a:cubicBezTo>
                  <a:cubicBezTo>
                    <a:pt x="25991" y="46399"/>
                    <a:pt x="25917" y="46547"/>
                    <a:pt x="25806" y="46584"/>
                  </a:cubicBezTo>
                  <a:lnTo>
                    <a:pt x="25695" y="46732"/>
                  </a:lnTo>
                  <a:lnTo>
                    <a:pt x="25695" y="46806"/>
                  </a:lnTo>
                  <a:cubicBezTo>
                    <a:pt x="25714" y="46843"/>
                    <a:pt x="25723" y="46861"/>
                    <a:pt x="25732" y="46861"/>
                  </a:cubicBezTo>
                  <a:cubicBezTo>
                    <a:pt x="25741" y="46861"/>
                    <a:pt x="25751" y="46843"/>
                    <a:pt x="25769" y="46806"/>
                  </a:cubicBezTo>
                  <a:cubicBezTo>
                    <a:pt x="25769" y="46806"/>
                    <a:pt x="25806" y="46769"/>
                    <a:pt x="25954" y="46732"/>
                  </a:cubicBezTo>
                  <a:lnTo>
                    <a:pt x="26361" y="46584"/>
                  </a:lnTo>
                  <a:cubicBezTo>
                    <a:pt x="26508" y="46547"/>
                    <a:pt x="26693" y="46547"/>
                    <a:pt x="26841" y="46547"/>
                  </a:cubicBezTo>
                  <a:lnTo>
                    <a:pt x="26989" y="46547"/>
                  </a:lnTo>
                  <a:cubicBezTo>
                    <a:pt x="27026" y="46584"/>
                    <a:pt x="27063" y="46621"/>
                    <a:pt x="27100" y="46621"/>
                  </a:cubicBezTo>
                  <a:cubicBezTo>
                    <a:pt x="26989" y="46695"/>
                    <a:pt x="26878" y="46732"/>
                    <a:pt x="26730" y="46806"/>
                  </a:cubicBezTo>
                  <a:cubicBezTo>
                    <a:pt x="26619" y="46917"/>
                    <a:pt x="26508" y="46991"/>
                    <a:pt x="26435" y="47065"/>
                  </a:cubicBezTo>
                  <a:lnTo>
                    <a:pt x="26287" y="47176"/>
                  </a:lnTo>
                  <a:cubicBezTo>
                    <a:pt x="26250" y="47249"/>
                    <a:pt x="26250" y="47249"/>
                    <a:pt x="26287" y="47286"/>
                  </a:cubicBezTo>
                  <a:cubicBezTo>
                    <a:pt x="26287" y="47323"/>
                    <a:pt x="26324" y="47323"/>
                    <a:pt x="26361" y="47323"/>
                  </a:cubicBezTo>
                  <a:cubicBezTo>
                    <a:pt x="26361" y="47323"/>
                    <a:pt x="26472" y="47286"/>
                    <a:pt x="26545" y="47286"/>
                  </a:cubicBezTo>
                  <a:cubicBezTo>
                    <a:pt x="26693" y="47249"/>
                    <a:pt x="26841" y="47176"/>
                    <a:pt x="27026" y="47176"/>
                  </a:cubicBezTo>
                  <a:cubicBezTo>
                    <a:pt x="27174" y="47176"/>
                    <a:pt x="27285" y="47139"/>
                    <a:pt x="27470" y="47139"/>
                  </a:cubicBezTo>
                  <a:lnTo>
                    <a:pt x="27655" y="47139"/>
                  </a:lnTo>
                  <a:lnTo>
                    <a:pt x="27765" y="47249"/>
                  </a:lnTo>
                  <a:cubicBezTo>
                    <a:pt x="27618" y="47286"/>
                    <a:pt x="27470" y="47323"/>
                    <a:pt x="27396" y="47434"/>
                  </a:cubicBezTo>
                  <a:cubicBezTo>
                    <a:pt x="27211" y="47508"/>
                    <a:pt x="27100" y="47619"/>
                    <a:pt x="27026" y="47656"/>
                  </a:cubicBezTo>
                  <a:cubicBezTo>
                    <a:pt x="26915" y="47693"/>
                    <a:pt x="26878" y="47804"/>
                    <a:pt x="26878" y="47804"/>
                  </a:cubicBezTo>
                  <a:lnTo>
                    <a:pt x="26841" y="47804"/>
                  </a:lnTo>
                  <a:cubicBezTo>
                    <a:pt x="26450" y="47892"/>
                    <a:pt x="26050" y="47968"/>
                    <a:pt x="25642" y="48026"/>
                  </a:cubicBezTo>
                  <a:lnTo>
                    <a:pt x="26915" y="48026"/>
                  </a:lnTo>
                  <a:cubicBezTo>
                    <a:pt x="27285" y="48026"/>
                    <a:pt x="27655" y="48026"/>
                    <a:pt x="28098" y="47989"/>
                  </a:cubicBezTo>
                  <a:cubicBezTo>
                    <a:pt x="28505" y="47989"/>
                    <a:pt x="28912" y="47915"/>
                    <a:pt x="29392" y="47878"/>
                  </a:cubicBezTo>
                  <a:lnTo>
                    <a:pt x="30760" y="47730"/>
                  </a:lnTo>
                  <a:cubicBezTo>
                    <a:pt x="31241" y="47693"/>
                    <a:pt x="31684" y="47656"/>
                    <a:pt x="32165" y="47545"/>
                  </a:cubicBezTo>
                  <a:cubicBezTo>
                    <a:pt x="32609" y="47508"/>
                    <a:pt x="33089" y="47434"/>
                    <a:pt x="33533" y="47323"/>
                  </a:cubicBezTo>
                  <a:cubicBezTo>
                    <a:pt x="34014" y="47249"/>
                    <a:pt x="34457" y="47139"/>
                    <a:pt x="34864" y="47102"/>
                  </a:cubicBezTo>
                  <a:cubicBezTo>
                    <a:pt x="35751" y="46917"/>
                    <a:pt x="36528" y="46732"/>
                    <a:pt x="37230" y="46547"/>
                  </a:cubicBezTo>
                  <a:cubicBezTo>
                    <a:pt x="38635" y="46177"/>
                    <a:pt x="39485" y="45882"/>
                    <a:pt x="39485" y="45882"/>
                  </a:cubicBezTo>
                  <a:lnTo>
                    <a:pt x="39485" y="45882"/>
                  </a:lnTo>
                  <a:cubicBezTo>
                    <a:pt x="39485" y="45882"/>
                    <a:pt x="38561" y="46029"/>
                    <a:pt x="37193" y="46140"/>
                  </a:cubicBezTo>
                  <a:cubicBezTo>
                    <a:pt x="36491" y="46177"/>
                    <a:pt x="35677" y="46214"/>
                    <a:pt x="34827" y="46251"/>
                  </a:cubicBezTo>
                  <a:cubicBezTo>
                    <a:pt x="34556" y="46251"/>
                    <a:pt x="34252" y="46284"/>
                    <a:pt x="33948" y="46284"/>
                  </a:cubicBezTo>
                  <a:cubicBezTo>
                    <a:pt x="33796" y="46284"/>
                    <a:pt x="33644" y="46276"/>
                    <a:pt x="33496" y="46251"/>
                  </a:cubicBezTo>
                  <a:lnTo>
                    <a:pt x="32091" y="46251"/>
                  </a:lnTo>
                  <a:cubicBezTo>
                    <a:pt x="31647" y="46251"/>
                    <a:pt x="31167" y="46214"/>
                    <a:pt x="30723" y="46214"/>
                  </a:cubicBezTo>
                  <a:cubicBezTo>
                    <a:pt x="30353" y="46214"/>
                    <a:pt x="29984" y="46177"/>
                    <a:pt x="29651" y="46140"/>
                  </a:cubicBezTo>
                  <a:cubicBezTo>
                    <a:pt x="30132" y="45845"/>
                    <a:pt x="30538" y="45586"/>
                    <a:pt x="30945" y="45253"/>
                  </a:cubicBezTo>
                  <a:cubicBezTo>
                    <a:pt x="30982" y="45253"/>
                    <a:pt x="31093" y="45216"/>
                    <a:pt x="31130" y="45216"/>
                  </a:cubicBezTo>
                  <a:lnTo>
                    <a:pt x="32239" y="44920"/>
                  </a:lnTo>
                  <a:cubicBezTo>
                    <a:pt x="32609" y="44846"/>
                    <a:pt x="33015" y="44735"/>
                    <a:pt x="33459" y="44588"/>
                  </a:cubicBezTo>
                  <a:cubicBezTo>
                    <a:pt x="33866" y="44477"/>
                    <a:pt x="34272" y="44366"/>
                    <a:pt x="34642" y="44218"/>
                  </a:cubicBezTo>
                  <a:cubicBezTo>
                    <a:pt x="36269" y="43737"/>
                    <a:pt x="37822" y="43072"/>
                    <a:pt x="39005" y="42554"/>
                  </a:cubicBezTo>
                  <a:cubicBezTo>
                    <a:pt x="40151" y="42074"/>
                    <a:pt x="40890" y="41630"/>
                    <a:pt x="40890" y="41630"/>
                  </a:cubicBezTo>
                  <a:lnTo>
                    <a:pt x="40890" y="41630"/>
                  </a:lnTo>
                  <a:cubicBezTo>
                    <a:pt x="40890" y="41630"/>
                    <a:pt x="40114" y="41889"/>
                    <a:pt x="38857" y="42147"/>
                  </a:cubicBezTo>
                  <a:cubicBezTo>
                    <a:pt x="37637" y="42443"/>
                    <a:pt x="35973" y="42739"/>
                    <a:pt x="34383" y="42924"/>
                  </a:cubicBezTo>
                  <a:cubicBezTo>
                    <a:pt x="33969" y="42993"/>
                    <a:pt x="33587" y="43030"/>
                    <a:pt x="33237" y="43064"/>
                  </a:cubicBezTo>
                  <a:lnTo>
                    <a:pt x="33237" y="43064"/>
                  </a:lnTo>
                  <a:cubicBezTo>
                    <a:pt x="33481" y="42736"/>
                    <a:pt x="33694" y="42424"/>
                    <a:pt x="33876" y="42143"/>
                  </a:cubicBezTo>
                  <a:lnTo>
                    <a:pt x="33876" y="42143"/>
                  </a:lnTo>
                  <a:cubicBezTo>
                    <a:pt x="33873" y="42145"/>
                    <a:pt x="33869" y="42146"/>
                    <a:pt x="33866" y="42147"/>
                  </a:cubicBezTo>
                  <a:cubicBezTo>
                    <a:pt x="33644" y="42480"/>
                    <a:pt x="33385" y="42813"/>
                    <a:pt x="33163" y="43072"/>
                  </a:cubicBezTo>
                  <a:cubicBezTo>
                    <a:pt x="33188" y="43069"/>
                    <a:pt x="33212" y="43067"/>
                    <a:pt x="33237" y="43064"/>
                  </a:cubicBezTo>
                  <a:lnTo>
                    <a:pt x="33237" y="43064"/>
                  </a:lnTo>
                  <a:cubicBezTo>
                    <a:pt x="32806" y="43644"/>
                    <a:pt x="32277" y="44279"/>
                    <a:pt x="31640" y="44895"/>
                  </a:cubicBezTo>
                  <a:lnTo>
                    <a:pt x="31640" y="44895"/>
                  </a:lnTo>
                  <a:cubicBezTo>
                    <a:pt x="31797" y="44724"/>
                    <a:pt x="31894" y="44520"/>
                    <a:pt x="32017" y="44366"/>
                  </a:cubicBezTo>
                  <a:cubicBezTo>
                    <a:pt x="32239" y="43996"/>
                    <a:pt x="32535" y="43700"/>
                    <a:pt x="32757" y="43294"/>
                  </a:cubicBezTo>
                  <a:cubicBezTo>
                    <a:pt x="32830" y="43146"/>
                    <a:pt x="32978" y="42924"/>
                    <a:pt x="33089" y="42813"/>
                  </a:cubicBezTo>
                  <a:cubicBezTo>
                    <a:pt x="33163" y="42628"/>
                    <a:pt x="33274" y="42443"/>
                    <a:pt x="33348" y="42295"/>
                  </a:cubicBezTo>
                  <a:cubicBezTo>
                    <a:pt x="33533" y="41963"/>
                    <a:pt x="33718" y="41593"/>
                    <a:pt x="33866" y="41260"/>
                  </a:cubicBezTo>
                  <a:cubicBezTo>
                    <a:pt x="34014" y="40964"/>
                    <a:pt x="34124" y="40632"/>
                    <a:pt x="34235" y="40336"/>
                  </a:cubicBezTo>
                  <a:lnTo>
                    <a:pt x="34494" y="39523"/>
                  </a:lnTo>
                  <a:cubicBezTo>
                    <a:pt x="34605" y="39301"/>
                    <a:pt x="34642" y="39042"/>
                    <a:pt x="34679" y="38857"/>
                  </a:cubicBezTo>
                  <a:cubicBezTo>
                    <a:pt x="34790" y="38487"/>
                    <a:pt x="34790" y="38303"/>
                    <a:pt x="34790" y="38303"/>
                  </a:cubicBezTo>
                  <a:lnTo>
                    <a:pt x="34790" y="38303"/>
                  </a:lnTo>
                  <a:lnTo>
                    <a:pt x="34642" y="38857"/>
                  </a:lnTo>
                  <a:cubicBezTo>
                    <a:pt x="34605" y="39042"/>
                    <a:pt x="34494" y="39227"/>
                    <a:pt x="34420" y="39486"/>
                  </a:cubicBezTo>
                  <a:cubicBezTo>
                    <a:pt x="34309" y="39707"/>
                    <a:pt x="34235" y="39966"/>
                    <a:pt x="34087" y="40262"/>
                  </a:cubicBezTo>
                  <a:cubicBezTo>
                    <a:pt x="33940" y="40521"/>
                    <a:pt x="33829" y="40854"/>
                    <a:pt x="33644" y="41149"/>
                  </a:cubicBezTo>
                  <a:cubicBezTo>
                    <a:pt x="33459" y="41445"/>
                    <a:pt x="33274" y="41778"/>
                    <a:pt x="33015" y="42111"/>
                  </a:cubicBezTo>
                  <a:cubicBezTo>
                    <a:pt x="32941" y="42258"/>
                    <a:pt x="32794" y="42443"/>
                    <a:pt x="32720" y="42628"/>
                  </a:cubicBezTo>
                  <a:cubicBezTo>
                    <a:pt x="32572" y="42776"/>
                    <a:pt x="32461" y="42924"/>
                    <a:pt x="32350" y="43072"/>
                  </a:cubicBezTo>
                  <a:cubicBezTo>
                    <a:pt x="32091" y="43405"/>
                    <a:pt x="31832" y="43737"/>
                    <a:pt x="31537" y="44070"/>
                  </a:cubicBezTo>
                  <a:cubicBezTo>
                    <a:pt x="31278" y="44366"/>
                    <a:pt x="30982" y="44662"/>
                    <a:pt x="30723" y="44920"/>
                  </a:cubicBezTo>
                  <a:cubicBezTo>
                    <a:pt x="30427" y="45216"/>
                    <a:pt x="30132" y="45475"/>
                    <a:pt x="29836" y="45697"/>
                  </a:cubicBezTo>
                  <a:cubicBezTo>
                    <a:pt x="29503" y="45955"/>
                    <a:pt x="29244" y="46177"/>
                    <a:pt x="28949" y="46399"/>
                  </a:cubicBezTo>
                  <a:cubicBezTo>
                    <a:pt x="28912" y="46473"/>
                    <a:pt x="28838" y="46510"/>
                    <a:pt x="28764" y="46547"/>
                  </a:cubicBezTo>
                  <a:cubicBezTo>
                    <a:pt x="28838" y="46510"/>
                    <a:pt x="28838" y="46473"/>
                    <a:pt x="28838" y="46473"/>
                  </a:cubicBezTo>
                  <a:lnTo>
                    <a:pt x="28838" y="46362"/>
                  </a:lnTo>
                  <a:cubicBezTo>
                    <a:pt x="28801" y="46344"/>
                    <a:pt x="28782" y="46334"/>
                    <a:pt x="28768" y="46334"/>
                  </a:cubicBezTo>
                  <a:cubicBezTo>
                    <a:pt x="28754" y="46334"/>
                    <a:pt x="28745" y="46344"/>
                    <a:pt x="28727" y="46362"/>
                  </a:cubicBezTo>
                  <a:cubicBezTo>
                    <a:pt x="28727" y="46362"/>
                    <a:pt x="28690" y="46399"/>
                    <a:pt x="28542" y="46473"/>
                  </a:cubicBezTo>
                  <a:cubicBezTo>
                    <a:pt x="28394" y="46510"/>
                    <a:pt x="28283" y="46547"/>
                    <a:pt x="28135" y="46547"/>
                  </a:cubicBezTo>
                  <a:lnTo>
                    <a:pt x="27544" y="46547"/>
                  </a:lnTo>
                  <a:lnTo>
                    <a:pt x="27396" y="46399"/>
                  </a:lnTo>
                  <a:lnTo>
                    <a:pt x="27655" y="46251"/>
                  </a:lnTo>
                  <a:cubicBezTo>
                    <a:pt x="27802" y="46177"/>
                    <a:pt x="27913" y="46066"/>
                    <a:pt x="27987" y="45992"/>
                  </a:cubicBezTo>
                  <a:lnTo>
                    <a:pt x="28098" y="45808"/>
                  </a:lnTo>
                  <a:cubicBezTo>
                    <a:pt x="28098" y="45771"/>
                    <a:pt x="28098" y="45771"/>
                    <a:pt x="28024" y="45697"/>
                  </a:cubicBezTo>
                  <a:lnTo>
                    <a:pt x="27950" y="45697"/>
                  </a:lnTo>
                  <a:cubicBezTo>
                    <a:pt x="27950" y="45697"/>
                    <a:pt x="27913" y="45771"/>
                    <a:pt x="27802" y="45808"/>
                  </a:cubicBezTo>
                  <a:cubicBezTo>
                    <a:pt x="27729" y="45845"/>
                    <a:pt x="27544" y="45882"/>
                    <a:pt x="27396" y="45955"/>
                  </a:cubicBezTo>
                  <a:cubicBezTo>
                    <a:pt x="27248" y="45992"/>
                    <a:pt x="27100" y="45992"/>
                    <a:pt x="26915" y="45992"/>
                  </a:cubicBezTo>
                  <a:lnTo>
                    <a:pt x="26841" y="45919"/>
                  </a:lnTo>
                  <a:lnTo>
                    <a:pt x="26730" y="45808"/>
                  </a:lnTo>
                  <a:cubicBezTo>
                    <a:pt x="26804" y="45771"/>
                    <a:pt x="26878" y="45734"/>
                    <a:pt x="26915" y="45660"/>
                  </a:cubicBezTo>
                  <a:cubicBezTo>
                    <a:pt x="27026" y="45586"/>
                    <a:pt x="27174" y="45475"/>
                    <a:pt x="27211" y="45364"/>
                  </a:cubicBezTo>
                  <a:cubicBezTo>
                    <a:pt x="27248" y="45253"/>
                    <a:pt x="27285" y="45216"/>
                    <a:pt x="27285" y="45179"/>
                  </a:cubicBezTo>
                  <a:lnTo>
                    <a:pt x="27285" y="45105"/>
                  </a:lnTo>
                  <a:cubicBezTo>
                    <a:pt x="27285" y="45068"/>
                    <a:pt x="27248" y="45068"/>
                    <a:pt x="27248" y="45068"/>
                  </a:cubicBezTo>
                  <a:lnTo>
                    <a:pt x="27174" y="45068"/>
                  </a:lnTo>
                  <a:cubicBezTo>
                    <a:pt x="27174" y="45068"/>
                    <a:pt x="27100" y="45105"/>
                    <a:pt x="27026" y="45142"/>
                  </a:cubicBezTo>
                  <a:cubicBezTo>
                    <a:pt x="26915" y="45216"/>
                    <a:pt x="26804" y="45253"/>
                    <a:pt x="26619" y="45290"/>
                  </a:cubicBezTo>
                  <a:cubicBezTo>
                    <a:pt x="26472" y="45364"/>
                    <a:pt x="26361" y="45364"/>
                    <a:pt x="26287" y="45364"/>
                  </a:cubicBezTo>
                  <a:cubicBezTo>
                    <a:pt x="26176" y="45290"/>
                    <a:pt x="26102" y="45216"/>
                    <a:pt x="26065" y="45179"/>
                  </a:cubicBezTo>
                  <a:cubicBezTo>
                    <a:pt x="26102" y="45105"/>
                    <a:pt x="26139" y="45105"/>
                    <a:pt x="26176" y="45068"/>
                  </a:cubicBezTo>
                  <a:cubicBezTo>
                    <a:pt x="26287" y="44994"/>
                    <a:pt x="26361" y="44846"/>
                    <a:pt x="26435" y="44735"/>
                  </a:cubicBezTo>
                  <a:cubicBezTo>
                    <a:pt x="26472" y="44662"/>
                    <a:pt x="26472" y="44551"/>
                    <a:pt x="26472" y="44551"/>
                  </a:cubicBezTo>
                  <a:cubicBezTo>
                    <a:pt x="26472" y="44514"/>
                    <a:pt x="26472" y="44514"/>
                    <a:pt x="26435" y="44477"/>
                  </a:cubicBezTo>
                  <a:lnTo>
                    <a:pt x="26324" y="44477"/>
                  </a:lnTo>
                  <a:cubicBezTo>
                    <a:pt x="26324" y="44477"/>
                    <a:pt x="26287" y="44514"/>
                    <a:pt x="26176" y="44551"/>
                  </a:cubicBezTo>
                  <a:cubicBezTo>
                    <a:pt x="26102" y="44625"/>
                    <a:pt x="25954" y="44698"/>
                    <a:pt x="25806" y="44735"/>
                  </a:cubicBezTo>
                  <a:cubicBezTo>
                    <a:pt x="25732" y="44809"/>
                    <a:pt x="25695" y="44809"/>
                    <a:pt x="25547" y="44809"/>
                  </a:cubicBezTo>
                  <a:cubicBezTo>
                    <a:pt x="25436" y="44698"/>
                    <a:pt x="25362" y="44662"/>
                    <a:pt x="25251" y="44551"/>
                  </a:cubicBezTo>
                  <a:lnTo>
                    <a:pt x="25362" y="44477"/>
                  </a:lnTo>
                  <a:cubicBezTo>
                    <a:pt x="25436" y="44366"/>
                    <a:pt x="25547" y="44255"/>
                    <a:pt x="25584" y="44107"/>
                  </a:cubicBezTo>
                  <a:cubicBezTo>
                    <a:pt x="25621" y="43996"/>
                    <a:pt x="25621" y="43922"/>
                    <a:pt x="25621" y="43922"/>
                  </a:cubicBezTo>
                  <a:cubicBezTo>
                    <a:pt x="25621" y="43885"/>
                    <a:pt x="25621" y="43885"/>
                    <a:pt x="25584" y="43811"/>
                  </a:cubicBezTo>
                  <a:lnTo>
                    <a:pt x="25510" y="43811"/>
                  </a:lnTo>
                  <a:cubicBezTo>
                    <a:pt x="25510" y="43811"/>
                    <a:pt x="25436" y="43885"/>
                    <a:pt x="25362" y="43922"/>
                  </a:cubicBezTo>
                  <a:cubicBezTo>
                    <a:pt x="25251" y="43959"/>
                    <a:pt x="25141" y="44070"/>
                    <a:pt x="24993" y="44107"/>
                  </a:cubicBezTo>
                  <a:cubicBezTo>
                    <a:pt x="24956" y="44107"/>
                    <a:pt x="24845" y="44144"/>
                    <a:pt x="24808" y="44144"/>
                  </a:cubicBezTo>
                  <a:cubicBezTo>
                    <a:pt x="24697" y="44070"/>
                    <a:pt x="24586" y="43996"/>
                    <a:pt x="24475" y="43922"/>
                  </a:cubicBezTo>
                  <a:lnTo>
                    <a:pt x="24512" y="43885"/>
                  </a:lnTo>
                  <a:cubicBezTo>
                    <a:pt x="24623" y="43774"/>
                    <a:pt x="24660" y="43626"/>
                    <a:pt x="24697" y="43515"/>
                  </a:cubicBezTo>
                  <a:cubicBezTo>
                    <a:pt x="24771" y="43405"/>
                    <a:pt x="24771" y="43331"/>
                    <a:pt x="24771" y="43331"/>
                  </a:cubicBezTo>
                  <a:cubicBezTo>
                    <a:pt x="24771" y="43257"/>
                    <a:pt x="24771" y="43257"/>
                    <a:pt x="24697" y="43220"/>
                  </a:cubicBezTo>
                  <a:cubicBezTo>
                    <a:pt x="24660" y="43220"/>
                    <a:pt x="24660" y="43220"/>
                    <a:pt x="24623" y="43257"/>
                  </a:cubicBezTo>
                  <a:lnTo>
                    <a:pt x="24512" y="43368"/>
                  </a:lnTo>
                  <a:cubicBezTo>
                    <a:pt x="24438" y="43441"/>
                    <a:pt x="24327" y="43515"/>
                    <a:pt x="24216" y="43552"/>
                  </a:cubicBezTo>
                  <a:cubicBezTo>
                    <a:pt x="24142" y="43552"/>
                    <a:pt x="24105" y="43589"/>
                    <a:pt x="24068" y="43589"/>
                  </a:cubicBezTo>
                  <a:cubicBezTo>
                    <a:pt x="23921" y="43515"/>
                    <a:pt x="23847" y="43441"/>
                    <a:pt x="23699" y="43368"/>
                  </a:cubicBezTo>
                  <a:cubicBezTo>
                    <a:pt x="23699" y="43368"/>
                    <a:pt x="23699" y="43331"/>
                    <a:pt x="23736" y="43331"/>
                  </a:cubicBezTo>
                  <a:cubicBezTo>
                    <a:pt x="23773" y="43183"/>
                    <a:pt x="23884" y="43035"/>
                    <a:pt x="23884" y="42961"/>
                  </a:cubicBezTo>
                  <a:lnTo>
                    <a:pt x="23884" y="42776"/>
                  </a:lnTo>
                  <a:cubicBezTo>
                    <a:pt x="23884" y="42702"/>
                    <a:pt x="23847" y="42702"/>
                    <a:pt x="23847" y="42665"/>
                  </a:cubicBezTo>
                  <a:cubicBezTo>
                    <a:pt x="23773" y="42665"/>
                    <a:pt x="23773" y="42665"/>
                    <a:pt x="23736" y="42702"/>
                  </a:cubicBezTo>
                  <a:cubicBezTo>
                    <a:pt x="23736" y="42702"/>
                    <a:pt x="23699" y="42776"/>
                    <a:pt x="23662" y="42850"/>
                  </a:cubicBezTo>
                  <a:cubicBezTo>
                    <a:pt x="23551" y="42961"/>
                    <a:pt x="23477" y="42998"/>
                    <a:pt x="23329" y="43072"/>
                  </a:cubicBezTo>
                  <a:cubicBezTo>
                    <a:pt x="23292" y="43072"/>
                    <a:pt x="23218" y="43146"/>
                    <a:pt x="23218" y="43146"/>
                  </a:cubicBezTo>
                  <a:cubicBezTo>
                    <a:pt x="23107" y="43035"/>
                    <a:pt x="22959" y="42998"/>
                    <a:pt x="22811" y="42961"/>
                  </a:cubicBezTo>
                  <a:lnTo>
                    <a:pt x="22811" y="42887"/>
                  </a:lnTo>
                  <a:cubicBezTo>
                    <a:pt x="22848" y="42776"/>
                    <a:pt x="22922" y="42628"/>
                    <a:pt x="22922" y="42517"/>
                  </a:cubicBezTo>
                  <a:lnTo>
                    <a:pt x="22922" y="42332"/>
                  </a:lnTo>
                  <a:cubicBezTo>
                    <a:pt x="22922" y="42295"/>
                    <a:pt x="22848" y="42295"/>
                    <a:pt x="22848" y="42295"/>
                  </a:cubicBezTo>
                  <a:cubicBezTo>
                    <a:pt x="22811" y="42295"/>
                    <a:pt x="22811" y="42295"/>
                    <a:pt x="22774" y="42332"/>
                  </a:cubicBezTo>
                  <a:cubicBezTo>
                    <a:pt x="22774" y="42332"/>
                    <a:pt x="22737" y="42406"/>
                    <a:pt x="22664" y="42480"/>
                  </a:cubicBezTo>
                  <a:cubicBezTo>
                    <a:pt x="22627" y="42591"/>
                    <a:pt x="22479" y="42665"/>
                    <a:pt x="22405" y="42702"/>
                  </a:cubicBezTo>
                  <a:cubicBezTo>
                    <a:pt x="22368" y="42702"/>
                    <a:pt x="22368" y="42776"/>
                    <a:pt x="22294" y="42776"/>
                  </a:cubicBezTo>
                  <a:cubicBezTo>
                    <a:pt x="22183" y="42702"/>
                    <a:pt x="22035" y="42628"/>
                    <a:pt x="21887" y="42591"/>
                  </a:cubicBezTo>
                  <a:cubicBezTo>
                    <a:pt x="21924" y="42443"/>
                    <a:pt x="21998" y="42295"/>
                    <a:pt x="21998" y="42147"/>
                  </a:cubicBezTo>
                  <a:lnTo>
                    <a:pt x="21998" y="41963"/>
                  </a:lnTo>
                  <a:cubicBezTo>
                    <a:pt x="21998" y="41926"/>
                    <a:pt x="21924" y="41926"/>
                    <a:pt x="21924" y="41926"/>
                  </a:cubicBezTo>
                  <a:cubicBezTo>
                    <a:pt x="21887" y="41926"/>
                    <a:pt x="21887" y="41926"/>
                    <a:pt x="21850" y="41963"/>
                  </a:cubicBezTo>
                  <a:cubicBezTo>
                    <a:pt x="21850" y="41963"/>
                    <a:pt x="21813" y="42037"/>
                    <a:pt x="21776" y="42111"/>
                  </a:cubicBezTo>
                  <a:cubicBezTo>
                    <a:pt x="21702" y="42221"/>
                    <a:pt x="21628" y="42295"/>
                    <a:pt x="21517" y="42406"/>
                  </a:cubicBezTo>
                  <a:lnTo>
                    <a:pt x="21480" y="42443"/>
                  </a:lnTo>
                  <a:cubicBezTo>
                    <a:pt x="21333" y="42406"/>
                    <a:pt x="21148" y="42295"/>
                    <a:pt x="21037" y="42258"/>
                  </a:cubicBezTo>
                  <a:cubicBezTo>
                    <a:pt x="21074" y="42111"/>
                    <a:pt x="21074" y="41963"/>
                    <a:pt x="21074" y="41852"/>
                  </a:cubicBezTo>
                  <a:cubicBezTo>
                    <a:pt x="21074" y="41741"/>
                    <a:pt x="21037" y="41667"/>
                    <a:pt x="21037" y="41667"/>
                  </a:cubicBezTo>
                  <a:cubicBezTo>
                    <a:pt x="21037" y="41593"/>
                    <a:pt x="20963" y="41593"/>
                    <a:pt x="20926" y="41593"/>
                  </a:cubicBezTo>
                  <a:cubicBezTo>
                    <a:pt x="20889" y="41593"/>
                    <a:pt x="20889" y="41593"/>
                    <a:pt x="20852" y="41667"/>
                  </a:cubicBezTo>
                  <a:cubicBezTo>
                    <a:pt x="20852" y="41667"/>
                    <a:pt x="20852" y="41704"/>
                    <a:pt x="20778" y="41778"/>
                  </a:cubicBezTo>
                  <a:cubicBezTo>
                    <a:pt x="20741" y="41889"/>
                    <a:pt x="20667" y="41963"/>
                    <a:pt x="20556" y="42074"/>
                  </a:cubicBezTo>
                  <a:lnTo>
                    <a:pt x="20519" y="42111"/>
                  </a:lnTo>
                  <a:cubicBezTo>
                    <a:pt x="20371" y="42074"/>
                    <a:pt x="20186" y="42037"/>
                    <a:pt x="20039" y="41963"/>
                  </a:cubicBezTo>
                  <a:lnTo>
                    <a:pt x="20039" y="41556"/>
                  </a:lnTo>
                  <a:cubicBezTo>
                    <a:pt x="20039" y="41482"/>
                    <a:pt x="20002" y="41371"/>
                    <a:pt x="20002" y="41371"/>
                  </a:cubicBezTo>
                  <a:cubicBezTo>
                    <a:pt x="20002" y="41334"/>
                    <a:pt x="19965" y="41334"/>
                    <a:pt x="19928" y="41334"/>
                  </a:cubicBezTo>
                  <a:cubicBezTo>
                    <a:pt x="19854" y="41334"/>
                    <a:pt x="19854" y="41371"/>
                    <a:pt x="19817" y="41371"/>
                  </a:cubicBezTo>
                  <a:cubicBezTo>
                    <a:pt x="19817" y="41371"/>
                    <a:pt x="19817" y="41408"/>
                    <a:pt x="19780" y="41519"/>
                  </a:cubicBezTo>
                  <a:cubicBezTo>
                    <a:pt x="19743" y="41593"/>
                    <a:pt x="19632" y="41704"/>
                    <a:pt x="19595" y="41778"/>
                  </a:cubicBezTo>
                  <a:cubicBezTo>
                    <a:pt x="19595" y="41778"/>
                    <a:pt x="19595" y="41852"/>
                    <a:pt x="19558" y="41852"/>
                  </a:cubicBezTo>
                  <a:cubicBezTo>
                    <a:pt x="19410" y="41778"/>
                    <a:pt x="19225" y="41741"/>
                    <a:pt x="19077" y="41704"/>
                  </a:cubicBezTo>
                  <a:cubicBezTo>
                    <a:pt x="19077" y="41556"/>
                    <a:pt x="19077" y="41408"/>
                    <a:pt x="19040" y="41297"/>
                  </a:cubicBezTo>
                  <a:cubicBezTo>
                    <a:pt x="19003" y="41186"/>
                    <a:pt x="19003" y="41112"/>
                    <a:pt x="19003" y="41112"/>
                  </a:cubicBezTo>
                  <a:cubicBezTo>
                    <a:pt x="19003" y="41038"/>
                    <a:pt x="18929" y="41038"/>
                    <a:pt x="18893" y="41038"/>
                  </a:cubicBezTo>
                  <a:cubicBezTo>
                    <a:pt x="18856" y="41038"/>
                    <a:pt x="18856" y="41112"/>
                    <a:pt x="18856" y="41112"/>
                  </a:cubicBezTo>
                  <a:cubicBezTo>
                    <a:pt x="18856" y="41112"/>
                    <a:pt x="18856" y="41149"/>
                    <a:pt x="18819" y="41223"/>
                  </a:cubicBezTo>
                  <a:cubicBezTo>
                    <a:pt x="18745" y="41334"/>
                    <a:pt x="18708" y="41482"/>
                    <a:pt x="18634" y="41556"/>
                  </a:cubicBezTo>
                  <a:lnTo>
                    <a:pt x="18560" y="41593"/>
                  </a:lnTo>
                  <a:cubicBezTo>
                    <a:pt x="18375" y="41556"/>
                    <a:pt x="18264" y="41519"/>
                    <a:pt x="18079" y="41519"/>
                  </a:cubicBezTo>
                  <a:cubicBezTo>
                    <a:pt x="18079" y="41371"/>
                    <a:pt x="18005" y="41223"/>
                    <a:pt x="17968" y="41112"/>
                  </a:cubicBezTo>
                  <a:lnTo>
                    <a:pt x="17894" y="40927"/>
                  </a:lnTo>
                  <a:cubicBezTo>
                    <a:pt x="17894" y="40854"/>
                    <a:pt x="17820" y="40854"/>
                    <a:pt x="17783" y="40854"/>
                  </a:cubicBezTo>
                  <a:cubicBezTo>
                    <a:pt x="17746" y="40854"/>
                    <a:pt x="17746" y="40927"/>
                    <a:pt x="17746" y="40964"/>
                  </a:cubicBezTo>
                  <a:cubicBezTo>
                    <a:pt x="17746" y="40964"/>
                    <a:pt x="17746" y="41001"/>
                    <a:pt x="17709" y="41112"/>
                  </a:cubicBezTo>
                  <a:cubicBezTo>
                    <a:pt x="17636" y="41186"/>
                    <a:pt x="17599" y="41334"/>
                    <a:pt x="17562" y="41408"/>
                  </a:cubicBezTo>
                  <a:lnTo>
                    <a:pt x="17562" y="41482"/>
                  </a:lnTo>
                  <a:cubicBezTo>
                    <a:pt x="17414" y="41408"/>
                    <a:pt x="17266" y="41408"/>
                    <a:pt x="17155" y="41371"/>
                  </a:cubicBezTo>
                  <a:lnTo>
                    <a:pt x="17081" y="41371"/>
                  </a:lnTo>
                  <a:lnTo>
                    <a:pt x="17081" y="41334"/>
                  </a:lnTo>
                  <a:cubicBezTo>
                    <a:pt x="17081" y="41186"/>
                    <a:pt x="17044" y="41038"/>
                    <a:pt x="17007" y="40927"/>
                  </a:cubicBezTo>
                  <a:lnTo>
                    <a:pt x="16896" y="40743"/>
                  </a:lnTo>
                  <a:cubicBezTo>
                    <a:pt x="16896" y="40669"/>
                    <a:pt x="16859" y="40669"/>
                    <a:pt x="16822" y="40669"/>
                  </a:cubicBezTo>
                  <a:cubicBezTo>
                    <a:pt x="16785" y="40669"/>
                    <a:pt x="16785" y="40743"/>
                    <a:pt x="16785" y="40780"/>
                  </a:cubicBezTo>
                  <a:lnTo>
                    <a:pt x="16785" y="40927"/>
                  </a:lnTo>
                  <a:cubicBezTo>
                    <a:pt x="16785" y="41001"/>
                    <a:pt x="16711" y="41149"/>
                    <a:pt x="16674" y="41223"/>
                  </a:cubicBezTo>
                  <a:lnTo>
                    <a:pt x="16674" y="41297"/>
                  </a:lnTo>
                  <a:cubicBezTo>
                    <a:pt x="16526" y="41297"/>
                    <a:pt x="16342" y="41223"/>
                    <a:pt x="16231" y="41223"/>
                  </a:cubicBezTo>
                  <a:lnTo>
                    <a:pt x="16231" y="41186"/>
                  </a:lnTo>
                  <a:lnTo>
                    <a:pt x="16083" y="40780"/>
                  </a:lnTo>
                  <a:lnTo>
                    <a:pt x="15972" y="40595"/>
                  </a:lnTo>
                  <a:cubicBezTo>
                    <a:pt x="15972" y="40558"/>
                    <a:pt x="15935" y="40558"/>
                    <a:pt x="15898" y="40558"/>
                  </a:cubicBezTo>
                  <a:cubicBezTo>
                    <a:pt x="15861" y="40558"/>
                    <a:pt x="15861" y="40595"/>
                    <a:pt x="15861" y="40632"/>
                  </a:cubicBezTo>
                  <a:lnTo>
                    <a:pt x="15861" y="40780"/>
                  </a:lnTo>
                  <a:cubicBezTo>
                    <a:pt x="15861" y="40806"/>
                    <a:pt x="15852" y="40841"/>
                    <a:pt x="15838" y="40880"/>
                  </a:cubicBezTo>
                  <a:lnTo>
                    <a:pt x="15838" y="40880"/>
                  </a:lnTo>
                  <a:cubicBezTo>
                    <a:pt x="15217" y="40244"/>
                    <a:pt x="14596" y="39552"/>
                    <a:pt x="13975" y="38820"/>
                  </a:cubicBezTo>
                  <a:cubicBezTo>
                    <a:pt x="13371" y="38104"/>
                    <a:pt x="12794" y="37320"/>
                    <a:pt x="12236" y="36510"/>
                  </a:cubicBezTo>
                  <a:close/>
                  <a:moveTo>
                    <a:pt x="25547" y="48026"/>
                  </a:moveTo>
                  <a:cubicBezTo>
                    <a:pt x="25553" y="48029"/>
                    <a:pt x="25559" y="48033"/>
                    <a:pt x="25565" y="48036"/>
                  </a:cubicBezTo>
                  <a:lnTo>
                    <a:pt x="25565" y="48036"/>
                  </a:lnTo>
                  <a:cubicBezTo>
                    <a:pt x="25591" y="48033"/>
                    <a:pt x="25616" y="48029"/>
                    <a:pt x="25642" y="48026"/>
                  </a:cubicBezTo>
                  <a:close/>
                  <a:moveTo>
                    <a:pt x="16992" y="41994"/>
                  </a:moveTo>
                  <a:cubicBezTo>
                    <a:pt x="16952" y="42048"/>
                    <a:pt x="16918" y="42104"/>
                    <a:pt x="16896" y="42147"/>
                  </a:cubicBezTo>
                  <a:cubicBezTo>
                    <a:pt x="16859" y="42258"/>
                    <a:pt x="16822" y="42369"/>
                    <a:pt x="16822" y="42480"/>
                  </a:cubicBezTo>
                  <a:cubicBezTo>
                    <a:pt x="17081" y="42813"/>
                    <a:pt x="17414" y="43146"/>
                    <a:pt x="17746" y="43441"/>
                  </a:cubicBezTo>
                  <a:cubicBezTo>
                    <a:pt x="18708" y="44477"/>
                    <a:pt x="19743" y="45364"/>
                    <a:pt x="20667" y="46140"/>
                  </a:cubicBezTo>
                  <a:cubicBezTo>
                    <a:pt x="21259" y="46584"/>
                    <a:pt x="21813" y="47065"/>
                    <a:pt x="22368" y="47471"/>
                  </a:cubicBezTo>
                  <a:cubicBezTo>
                    <a:pt x="22516" y="47471"/>
                    <a:pt x="22627" y="47508"/>
                    <a:pt x="22774" y="47508"/>
                  </a:cubicBezTo>
                  <a:cubicBezTo>
                    <a:pt x="22996" y="47545"/>
                    <a:pt x="23218" y="47545"/>
                    <a:pt x="23440" y="47619"/>
                  </a:cubicBezTo>
                  <a:cubicBezTo>
                    <a:pt x="23588" y="47656"/>
                    <a:pt x="23773" y="47656"/>
                    <a:pt x="23921" y="47656"/>
                  </a:cubicBezTo>
                  <a:cubicBezTo>
                    <a:pt x="24216" y="47693"/>
                    <a:pt x="24401" y="47693"/>
                    <a:pt x="24401" y="47693"/>
                  </a:cubicBezTo>
                  <a:cubicBezTo>
                    <a:pt x="24401" y="47693"/>
                    <a:pt x="24216" y="47767"/>
                    <a:pt x="23921" y="47767"/>
                  </a:cubicBezTo>
                  <a:lnTo>
                    <a:pt x="23440" y="47767"/>
                  </a:lnTo>
                  <a:cubicBezTo>
                    <a:pt x="23181" y="47767"/>
                    <a:pt x="22959" y="47693"/>
                    <a:pt x="22737" y="47693"/>
                  </a:cubicBezTo>
                  <a:lnTo>
                    <a:pt x="22627" y="47693"/>
                  </a:lnTo>
                  <a:lnTo>
                    <a:pt x="23181" y="48137"/>
                  </a:lnTo>
                  <a:cubicBezTo>
                    <a:pt x="23407" y="48150"/>
                    <a:pt x="23630" y="48156"/>
                    <a:pt x="23851" y="48156"/>
                  </a:cubicBezTo>
                  <a:cubicBezTo>
                    <a:pt x="24407" y="48156"/>
                    <a:pt x="24949" y="48117"/>
                    <a:pt x="25477" y="48048"/>
                  </a:cubicBezTo>
                  <a:lnTo>
                    <a:pt x="25477" y="48048"/>
                  </a:lnTo>
                  <a:cubicBezTo>
                    <a:pt x="25746" y="48196"/>
                    <a:pt x="25989" y="48316"/>
                    <a:pt x="26200" y="48421"/>
                  </a:cubicBezTo>
                  <a:lnTo>
                    <a:pt x="26200" y="48421"/>
                  </a:lnTo>
                  <a:cubicBezTo>
                    <a:pt x="26009" y="48307"/>
                    <a:pt x="25797" y="48172"/>
                    <a:pt x="25565" y="48036"/>
                  </a:cubicBezTo>
                  <a:lnTo>
                    <a:pt x="25565" y="48036"/>
                  </a:lnTo>
                  <a:cubicBezTo>
                    <a:pt x="25536" y="48040"/>
                    <a:pt x="25507" y="48044"/>
                    <a:pt x="25477" y="48048"/>
                  </a:cubicBezTo>
                  <a:lnTo>
                    <a:pt x="25477" y="48048"/>
                  </a:lnTo>
                  <a:cubicBezTo>
                    <a:pt x="25380" y="47995"/>
                    <a:pt x="25281" y="47939"/>
                    <a:pt x="25178" y="47878"/>
                  </a:cubicBezTo>
                  <a:cubicBezTo>
                    <a:pt x="24882" y="47693"/>
                    <a:pt x="24512" y="47508"/>
                    <a:pt x="24142" y="47286"/>
                  </a:cubicBezTo>
                  <a:cubicBezTo>
                    <a:pt x="23958" y="47176"/>
                    <a:pt x="23736" y="47102"/>
                    <a:pt x="23551" y="46954"/>
                  </a:cubicBezTo>
                  <a:cubicBezTo>
                    <a:pt x="23366" y="46806"/>
                    <a:pt x="23181" y="46695"/>
                    <a:pt x="22959" y="46547"/>
                  </a:cubicBezTo>
                  <a:cubicBezTo>
                    <a:pt x="22109" y="46029"/>
                    <a:pt x="21185" y="45401"/>
                    <a:pt x="20186" y="44662"/>
                  </a:cubicBezTo>
                  <a:cubicBezTo>
                    <a:pt x="19345" y="44000"/>
                    <a:pt x="18527" y="43338"/>
                    <a:pt x="17674" y="42597"/>
                  </a:cubicBezTo>
                  <a:lnTo>
                    <a:pt x="17674" y="42597"/>
                  </a:lnTo>
                  <a:cubicBezTo>
                    <a:pt x="17673" y="42608"/>
                    <a:pt x="17672" y="42618"/>
                    <a:pt x="17672" y="42628"/>
                  </a:cubicBezTo>
                  <a:lnTo>
                    <a:pt x="17672" y="42739"/>
                  </a:lnTo>
                  <a:cubicBezTo>
                    <a:pt x="17672" y="42813"/>
                    <a:pt x="17672" y="42850"/>
                    <a:pt x="17636" y="42850"/>
                  </a:cubicBezTo>
                  <a:cubicBezTo>
                    <a:pt x="17599" y="42850"/>
                    <a:pt x="17562" y="42850"/>
                    <a:pt x="17562" y="42813"/>
                  </a:cubicBezTo>
                  <a:lnTo>
                    <a:pt x="17451" y="42628"/>
                  </a:lnTo>
                  <a:cubicBezTo>
                    <a:pt x="17427" y="42535"/>
                    <a:pt x="17404" y="42442"/>
                    <a:pt x="17390" y="42348"/>
                  </a:cubicBezTo>
                  <a:lnTo>
                    <a:pt x="17390" y="42348"/>
                  </a:lnTo>
                  <a:cubicBezTo>
                    <a:pt x="17288" y="42258"/>
                    <a:pt x="17185" y="42167"/>
                    <a:pt x="17081" y="42074"/>
                  </a:cubicBezTo>
                  <a:cubicBezTo>
                    <a:pt x="17051" y="42047"/>
                    <a:pt x="17022" y="42021"/>
                    <a:pt x="16992" y="41994"/>
                  </a:cubicBezTo>
                  <a:close/>
                  <a:moveTo>
                    <a:pt x="26200" y="48421"/>
                  </a:moveTo>
                  <a:cubicBezTo>
                    <a:pt x="26368" y="48520"/>
                    <a:pt x="26520" y="48603"/>
                    <a:pt x="26656" y="48654"/>
                  </a:cubicBezTo>
                  <a:cubicBezTo>
                    <a:pt x="26530" y="48584"/>
                    <a:pt x="26376" y="48508"/>
                    <a:pt x="26200" y="48421"/>
                  </a:cubicBezTo>
                  <a:close/>
                  <a:moveTo>
                    <a:pt x="44174" y="50766"/>
                  </a:moveTo>
                  <a:lnTo>
                    <a:pt x="44174" y="50766"/>
                  </a:lnTo>
                  <a:cubicBezTo>
                    <a:pt x="44185" y="50776"/>
                    <a:pt x="44196" y="50787"/>
                    <a:pt x="44208" y="50798"/>
                  </a:cubicBezTo>
                  <a:lnTo>
                    <a:pt x="44208" y="50798"/>
                  </a:lnTo>
                  <a:cubicBezTo>
                    <a:pt x="44192" y="50794"/>
                    <a:pt x="44184" y="50782"/>
                    <a:pt x="44174" y="50766"/>
                  </a:cubicBezTo>
                  <a:close/>
                  <a:moveTo>
                    <a:pt x="12644" y="52388"/>
                  </a:moveTo>
                  <a:cubicBezTo>
                    <a:pt x="13014" y="52388"/>
                    <a:pt x="13680" y="52425"/>
                    <a:pt x="14271" y="52499"/>
                  </a:cubicBezTo>
                  <a:cubicBezTo>
                    <a:pt x="14419" y="52573"/>
                    <a:pt x="14530" y="52573"/>
                    <a:pt x="14715" y="52610"/>
                  </a:cubicBezTo>
                  <a:lnTo>
                    <a:pt x="15158" y="52758"/>
                  </a:lnTo>
                  <a:cubicBezTo>
                    <a:pt x="15306" y="52795"/>
                    <a:pt x="15417" y="52832"/>
                    <a:pt x="15528" y="52869"/>
                  </a:cubicBezTo>
                  <a:cubicBezTo>
                    <a:pt x="15676" y="52943"/>
                    <a:pt x="15750" y="52980"/>
                    <a:pt x="15824" y="53054"/>
                  </a:cubicBezTo>
                  <a:cubicBezTo>
                    <a:pt x="16046" y="53165"/>
                    <a:pt x="16231" y="53313"/>
                    <a:pt x="16305" y="53350"/>
                  </a:cubicBezTo>
                  <a:cubicBezTo>
                    <a:pt x="16379" y="53424"/>
                    <a:pt x="16489" y="53498"/>
                    <a:pt x="16489" y="53498"/>
                  </a:cubicBezTo>
                  <a:lnTo>
                    <a:pt x="16305" y="53387"/>
                  </a:lnTo>
                  <a:cubicBezTo>
                    <a:pt x="16157" y="53350"/>
                    <a:pt x="16046" y="53239"/>
                    <a:pt x="15787" y="53202"/>
                  </a:cubicBezTo>
                  <a:cubicBezTo>
                    <a:pt x="15713" y="53165"/>
                    <a:pt x="15565" y="53128"/>
                    <a:pt x="15491" y="53054"/>
                  </a:cubicBezTo>
                  <a:cubicBezTo>
                    <a:pt x="15343" y="53017"/>
                    <a:pt x="15232" y="52980"/>
                    <a:pt x="15122" y="52943"/>
                  </a:cubicBezTo>
                  <a:cubicBezTo>
                    <a:pt x="14826" y="52832"/>
                    <a:pt x="14567" y="52795"/>
                    <a:pt x="14271" y="52758"/>
                  </a:cubicBezTo>
                  <a:cubicBezTo>
                    <a:pt x="13125" y="52499"/>
                    <a:pt x="11905" y="52499"/>
                    <a:pt x="11905" y="52499"/>
                  </a:cubicBezTo>
                  <a:cubicBezTo>
                    <a:pt x="11905" y="52499"/>
                    <a:pt x="12201" y="52425"/>
                    <a:pt x="12644" y="52388"/>
                  </a:cubicBezTo>
                  <a:close/>
                  <a:moveTo>
                    <a:pt x="13728" y="54540"/>
                  </a:moveTo>
                  <a:lnTo>
                    <a:pt x="13728" y="54540"/>
                  </a:lnTo>
                  <a:cubicBezTo>
                    <a:pt x="13669" y="54552"/>
                    <a:pt x="13599" y="54580"/>
                    <a:pt x="13527" y="54623"/>
                  </a:cubicBezTo>
                  <a:lnTo>
                    <a:pt x="13527" y="54623"/>
                  </a:lnTo>
                  <a:cubicBezTo>
                    <a:pt x="13564" y="54618"/>
                    <a:pt x="13600" y="54616"/>
                    <a:pt x="13633" y="54616"/>
                  </a:cubicBezTo>
                  <a:cubicBezTo>
                    <a:pt x="13698" y="54616"/>
                    <a:pt x="13754" y="54625"/>
                    <a:pt x="13791" y="54644"/>
                  </a:cubicBezTo>
                  <a:cubicBezTo>
                    <a:pt x="13770" y="54609"/>
                    <a:pt x="13749" y="54574"/>
                    <a:pt x="13728" y="54540"/>
                  </a:cubicBezTo>
                  <a:close/>
                  <a:moveTo>
                    <a:pt x="41060" y="54715"/>
                  </a:moveTo>
                  <a:cubicBezTo>
                    <a:pt x="41071" y="54754"/>
                    <a:pt x="41088" y="54792"/>
                    <a:pt x="41112" y="54828"/>
                  </a:cubicBezTo>
                  <a:cubicBezTo>
                    <a:pt x="41112" y="54828"/>
                    <a:pt x="41149" y="54902"/>
                    <a:pt x="41260" y="55050"/>
                  </a:cubicBezTo>
                  <a:lnTo>
                    <a:pt x="41223" y="55013"/>
                  </a:lnTo>
                  <a:cubicBezTo>
                    <a:pt x="41149" y="54976"/>
                    <a:pt x="41112" y="54865"/>
                    <a:pt x="41075" y="54791"/>
                  </a:cubicBezTo>
                  <a:cubicBezTo>
                    <a:pt x="41069" y="54767"/>
                    <a:pt x="41064" y="54742"/>
                    <a:pt x="41060" y="54715"/>
                  </a:cubicBezTo>
                  <a:close/>
                  <a:moveTo>
                    <a:pt x="44668" y="50469"/>
                  </a:moveTo>
                  <a:cubicBezTo>
                    <a:pt x="44753" y="50549"/>
                    <a:pt x="44947" y="50743"/>
                    <a:pt x="45142" y="51020"/>
                  </a:cubicBezTo>
                  <a:cubicBezTo>
                    <a:pt x="45290" y="51205"/>
                    <a:pt x="45437" y="51464"/>
                    <a:pt x="45548" y="51723"/>
                  </a:cubicBezTo>
                  <a:lnTo>
                    <a:pt x="45992" y="52573"/>
                  </a:lnTo>
                  <a:cubicBezTo>
                    <a:pt x="46029" y="52684"/>
                    <a:pt x="46066" y="52832"/>
                    <a:pt x="46103" y="53017"/>
                  </a:cubicBezTo>
                  <a:cubicBezTo>
                    <a:pt x="46177" y="53165"/>
                    <a:pt x="46214" y="53313"/>
                    <a:pt x="46214" y="53498"/>
                  </a:cubicBezTo>
                  <a:cubicBezTo>
                    <a:pt x="46251" y="53608"/>
                    <a:pt x="46251" y="53756"/>
                    <a:pt x="46251" y="53904"/>
                  </a:cubicBezTo>
                  <a:cubicBezTo>
                    <a:pt x="46251" y="54052"/>
                    <a:pt x="46288" y="54163"/>
                    <a:pt x="46251" y="54274"/>
                  </a:cubicBezTo>
                  <a:cubicBezTo>
                    <a:pt x="46288" y="54496"/>
                    <a:pt x="46288" y="54681"/>
                    <a:pt x="46251" y="54828"/>
                  </a:cubicBezTo>
                  <a:cubicBezTo>
                    <a:pt x="46251" y="54976"/>
                    <a:pt x="46214" y="55050"/>
                    <a:pt x="46214" y="55050"/>
                  </a:cubicBezTo>
                  <a:lnTo>
                    <a:pt x="46214" y="54828"/>
                  </a:lnTo>
                  <a:lnTo>
                    <a:pt x="46214" y="54607"/>
                  </a:lnTo>
                  <a:cubicBezTo>
                    <a:pt x="46214" y="54496"/>
                    <a:pt x="46177" y="54422"/>
                    <a:pt x="46177" y="54274"/>
                  </a:cubicBezTo>
                  <a:cubicBezTo>
                    <a:pt x="46177" y="54163"/>
                    <a:pt x="46103" y="54052"/>
                    <a:pt x="46103" y="53904"/>
                  </a:cubicBezTo>
                  <a:cubicBezTo>
                    <a:pt x="46103" y="53756"/>
                    <a:pt x="46066" y="53608"/>
                    <a:pt x="46029" y="53498"/>
                  </a:cubicBezTo>
                  <a:lnTo>
                    <a:pt x="45881" y="53054"/>
                  </a:lnTo>
                  <a:lnTo>
                    <a:pt x="45733" y="52647"/>
                  </a:lnTo>
                  <a:cubicBezTo>
                    <a:pt x="45659" y="52388"/>
                    <a:pt x="45511" y="52093"/>
                    <a:pt x="45364" y="51834"/>
                  </a:cubicBezTo>
                  <a:cubicBezTo>
                    <a:pt x="45253" y="51538"/>
                    <a:pt x="45142" y="51316"/>
                    <a:pt x="44994" y="51131"/>
                  </a:cubicBezTo>
                  <a:cubicBezTo>
                    <a:pt x="44920" y="50947"/>
                    <a:pt x="44809" y="50762"/>
                    <a:pt x="44735" y="50614"/>
                  </a:cubicBezTo>
                  <a:cubicBezTo>
                    <a:pt x="44717" y="50543"/>
                    <a:pt x="44691" y="50497"/>
                    <a:pt x="44668" y="50469"/>
                  </a:cubicBezTo>
                  <a:close/>
                  <a:moveTo>
                    <a:pt x="45807" y="54644"/>
                  </a:moveTo>
                  <a:lnTo>
                    <a:pt x="45807" y="54902"/>
                  </a:lnTo>
                  <a:cubicBezTo>
                    <a:pt x="45733" y="55198"/>
                    <a:pt x="45918" y="55420"/>
                    <a:pt x="46214" y="55457"/>
                  </a:cubicBezTo>
                  <a:cubicBezTo>
                    <a:pt x="46140" y="55568"/>
                    <a:pt x="46140" y="55568"/>
                    <a:pt x="46103" y="55605"/>
                  </a:cubicBezTo>
                  <a:lnTo>
                    <a:pt x="46066" y="55605"/>
                  </a:lnTo>
                  <a:cubicBezTo>
                    <a:pt x="46066" y="55605"/>
                    <a:pt x="46029" y="55605"/>
                    <a:pt x="46029" y="55568"/>
                  </a:cubicBezTo>
                  <a:lnTo>
                    <a:pt x="45992" y="55494"/>
                  </a:lnTo>
                  <a:cubicBezTo>
                    <a:pt x="45918" y="55494"/>
                    <a:pt x="45918" y="55457"/>
                    <a:pt x="45881" y="55420"/>
                  </a:cubicBezTo>
                  <a:cubicBezTo>
                    <a:pt x="45844" y="55383"/>
                    <a:pt x="45807" y="55272"/>
                    <a:pt x="45733" y="55198"/>
                  </a:cubicBezTo>
                  <a:cubicBezTo>
                    <a:pt x="45696" y="55050"/>
                    <a:pt x="45696" y="54865"/>
                    <a:pt x="45733" y="54681"/>
                  </a:cubicBezTo>
                  <a:cubicBezTo>
                    <a:pt x="45733" y="54681"/>
                    <a:pt x="45733" y="54644"/>
                    <a:pt x="45807" y="54644"/>
                  </a:cubicBezTo>
                  <a:close/>
                  <a:moveTo>
                    <a:pt x="16157" y="54939"/>
                  </a:moveTo>
                  <a:cubicBezTo>
                    <a:pt x="16268" y="54976"/>
                    <a:pt x="16379" y="54976"/>
                    <a:pt x="16563" y="55013"/>
                  </a:cubicBezTo>
                  <a:cubicBezTo>
                    <a:pt x="16711" y="55013"/>
                    <a:pt x="16859" y="55050"/>
                    <a:pt x="17007" y="55087"/>
                  </a:cubicBezTo>
                  <a:cubicBezTo>
                    <a:pt x="17155" y="55161"/>
                    <a:pt x="17266" y="55161"/>
                    <a:pt x="17414" y="55198"/>
                  </a:cubicBezTo>
                  <a:cubicBezTo>
                    <a:pt x="17562" y="55235"/>
                    <a:pt x="17636" y="55272"/>
                    <a:pt x="17783" y="55309"/>
                  </a:cubicBezTo>
                  <a:cubicBezTo>
                    <a:pt x="18005" y="55420"/>
                    <a:pt x="18153" y="55494"/>
                    <a:pt x="18301" y="55568"/>
                  </a:cubicBezTo>
                  <a:cubicBezTo>
                    <a:pt x="18449" y="55605"/>
                    <a:pt x="18486" y="55642"/>
                    <a:pt x="18486" y="55642"/>
                  </a:cubicBezTo>
                  <a:cubicBezTo>
                    <a:pt x="18486" y="55642"/>
                    <a:pt x="18375" y="55642"/>
                    <a:pt x="18301" y="55605"/>
                  </a:cubicBezTo>
                  <a:cubicBezTo>
                    <a:pt x="18153" y="55568"/>
                    <a:pt x="17968" y="55494"/>
                    <a:pt x="17783" y="55457"/>
                  </a:cubicBezTo>
                  <a:cubicBezTo>
                    <a:pt x="17709" y="55420"/>
                    <a:pt x="17562" y="55420"/>
                    <a:pt x="17414" y="55383"/>
                  </a:cubicBezTo>
                  <a:cubicBezTo>
                    <a:pt x="17266" y="55383"/>
                    <a:pt x="17155" y="55309"/>
                    <a:pt x="17007" y="55309"/>
                  </a:cubicBezTo>
                  <a:cubicBezTo>
                    <a:pt x="16711" y="55272"/>
                    <a:pt x="16452" y="55235"/>
                    <a:pt x="16120" y="55235"/>
                  </a:cubicBezTo>
                  <a:cubicBezTo>
                    <a:pt x="15855" y="55210"/>
                    <a:pt x="15587" y="55200"/>
                    <a:pt x="15330" y="55200"/>
                  </a:cubicBezTo>
                  <a:cubicBezTo>
                    <a:pt x="14476" y="55200"/>
                    <a:pt x="13754" y="55309"/>
                    <a:pt x="13754" y="55309"/>
                  </a:cubicBezTo>
                  <a:cubicBezTo>
                    <a:pt x="13754" y="55309"/>
                    <a:pt x="14049" y="55198"/>
                    <a:pt x="14493" y="55087"/>
                  </a:cubicBezTo>
                  <a:cubicBezTo>
                    <a:pt x="14974" y="55013"/>
                    <a:pt x="15565" y="54939"/>
                    <a:pt x="16157" y="54939"/>
                  </a:cubicBezTo>
                  <a:close/>
                  <a:moveTo>
                    <a:pt x="12866" y="53017"/>
                  </a:moveTo>
                  <a:cubicBezTo>
                    <a:pt x="12977" y="53202"/>
                    <a:pt x="13051" y="53350"/>
                    <a:pt x="13162" y="53534"/>
                  </a:cubicBezTo>
                  <a:cubicBezTo>
                    <a:pt x="13330" y="53870"/>
                    <a:pt x="13528" y="54205"/>
                    <a:pt x="13728" y="54540"/>
                  </a:cubicBezTo>
                  <a:lnTo>
                    <a:pt x="13728" y="54540"/>
                  </a:lnTo>
                  <a:cubicBezTo>
                    <a:pt x="13751" y="54535"/>
                    <a:pt x="13772" y="54533"/>
                    <a:pt x="13791" y="54533"/>
                  </a:cubicBezTo>
                  <a:cubicBezTo>
                    <a:pt x="13791" y="54607"/>
                    <a:pt x="13865" y="54644"/>
                    <a:pt x="13865" y="54644"/>
                  </a:cubicBezTo>
                  <a:cubicBezTo>
                    <a:pt x="13680" y="54681"/>
                    <a:pt x="13532" y="54718"/>
                    <a:pt x="13532" y="54718"/>
                  </a:cubicBezTo>
                  <a:cubicBezTo>
                    <a:pt x="13236" y="54828"/>
                    <a:pt x="13125" y="55050"/>
                    <a:pt x="13199" y="55309"/>
                  </a:cubicBezTo>
                  <a:cubicBezTo>
                    <a:pt x="13285" y="55538"/>
                    <a:pt x="13460" y="55679"/>
                    <a:pt x="13637" y="55679"/>
                  </a:cubicBezTo>
                  <a:cubicBezTo>
                    <a:pt x="13689" y="55679"/>
                    <a:pt x="13741" y="55667"/>
                    <a:pt x="13791" y="55642"/>
                  </a:cubicBezTo>
                  <a:cubicBezTo>
                    <a:pt x="13791" y="55642"/>
                    <a:pt x="13938" y="55605"/>
                    <a:pt x="14234" y="55568"/>
                  </a:cubicBezTo>
                  <a:lnTo>
                    <a:pt x="14234" y="55568"/>
                  </a:lnTo>
                  <a:lnTo>
                    <a:pt x="14197" y="55605"/>
                  </a:lnTo>
                  <a:cubicBezTo>
                    <a:pt x="14123" y="55642"/>
                    <a:pt x="13975" y="55753"/>
                    <a:pt x="13901" y="55790"/>
                  </a:cubicBezTo>
                  <a:cubicBezTo>
                    <a:pt x="13828" y="55808"/>
                    <a:pt x="13763" y="55817"/>
                    <a:pt x="13694" y="55817"/>
                  </a:cubicBezTo>
                  <a:cubicBezTo>
                    <a:pt x="13624" y="55817"/>
                    <a:pt x="13550" y="55808"/>
                    <a:pt x="13458" y="55790"/>
                  </a:cubicBezTo>
                  <a:lnTo>
                    <a:pt x="13458" y="55790"/>
                  </a:lnTo>
                  <a:cubicBezTo>
                    <a:pt x="13495" y="55827"/>
                    <a:pt x="13421" y="55827"/>
                    <a:pt x="13421" y="55827"/>
                  </a:cubicBezTo>
                  <a:lnTo>
                    <a:pt x="13384" y="55790"/>
                  </a:lnTo>
                  <a:cubicBezTo>
                    <a:pt x="13347" y="55790"/>
                    <a:pt x="13347" y="55753"/>
                    <a:pt x="13310" y="55716"/>
                  </a:cubicBezTo>
                  <a:cubicBezTo>
                    <a:pt x="13273" y="55642"/>
                    <a:pt x="13199" y="55568"/>
                    <a:pt x="13162" y="55457"/>
                  </a:cubicBezTo>
                  <a:cubicBezTo>
                    <a:pt x="13125" y="55309"/>
                    <a:pt x="13125" y="55161"/>
                    <a:pt x="13162" y="54939"/>
                  </a:cubicBezTo>
                  <a:cubicBezTo>
                    <a:pt x="13199" y="54828"/>
                    <a:pt x="13347" y="54681"/>
                    <a:pt x="13495" y="54644"/>
                  </a:cubicBezTo>
                  <a:cubicBezTo>
                    <a:pt x="13505" y="54636"/>
                    <a:pt x="13516" y="54630"/>
                    <a:pt x="13527" y="54623"/>
                  </a:cubicBezTo>
                  <a:lnTo>
                    <a:pt x="13527" y="54623"/>
                  </a:lnTo>
                  <a:cubicBezTo>
                    <a:pt x="13492" y="54628"/>
                    <a:pt x="13456" y="54635"/>
                    <a:pt x="13421" y="54644"/>
                  </a:cubicBezTo>
                  <a:cubicBezTo>
                    <a:pt x="13402" y="54639"/>
                    <a:pt x="13381" y="54637"/>
                    <a:pt x="13360" y="54637"/>
                  </a:cubicBezTo>
                  <a:cubicBezTo>
                    <a:pt x="13218" y="54637"/>
                    <a:pt x="13037" y="54741"/>
                    <a:pt x="12940" y="54902"/>
                  </a:cubicBezTo>
                  <a:cubicBezTo>
                    <a:pt x="12866" y="55013"/>
                    <a:pt x="12829" y="55161"/>
                    <a:pt x="12829" y="55235"/>
                  </a:cubicBezTo>
                  <a:lnTo>
                    <a:pt x="12829" y="55272"/>
                  </a:lnTo>
                  <a:cubicBezTo>
                    <a:pt x="12349" y="54681"/>
                    <a:pt x="11831" y="53978"/>
                    <a:pt x="11350" y="53239"/>
                  </a:cubicBezTo>
                  <a:cubicBezTo>
                    <a:pt x="11424" y="53239"/>
                    <a:pt x="11424" y="53239"/>
                    <a:pt x="11461" y="53313"/>
                  </a:cubicBezTo>
                  <a:cubicBezTo>
                    <a:pt x="11498" y="53313"/>
                    <a:pt x="11498" y="53313"/>
                    <a:pt x="11535" y="53350"/>
                  </a:cubicBezTo>
                  <a:cubicBezTo>
                    <a:pt x="11600" y="53360"/>
                    <a:pt x="11668" y="53365"/>
                    <a:pt x="11735" y="53365"/>
                  </a:cubicBezTo>
                  <a:cubicBezTo>
                    <a:pt x="11896" y="53365"/>
                    <a:pt x="12048" y="53339"/>
                    <a:pt x="12127" y="53313"/>
                  </a:cubicBezTo>
                  <a:cubicBezTo>
                    <a:pt x="12275" y="53202"/>
                    <a:pt x="12386" y="53128"/>
                    <a:pt x="12423" y="53017"/>
                  </a:cubicBezTo>
                  <a:close/>
                  <a:moveTo>
                    <a:pt x="44180" y="56677"/>
                  </a:moveTo>
                  <a:lnTo>
                    <a:pt x="44180" y="56862"/>
                  </a:lnTo>
                  <a:cubicBezTo>
                    <a:pt x="44070" y="56862"/>
                    <a:pt x="44033" y="56862"/>
                    <a:pt x="43996" y="56936"/>
                  </a:cubicBezTo>
                  <a:cubicBezTo>
                    <a:pt x="44033" y="56862"/>
                    <a:pt x="44107" y="56751"/>
                    <a:pt x="44180" y="56677"/>
                  </a:cubicBezTo>
                  <a:close/>
                  <a:moveTo>
                    <a:pt x="45622" y="53719"/>
                  </a:moveTo>
                  <a:cubicBezTo>
                    <a:pt x="45659" y="53941"/>
                    <a:pt x="45696" y="54237"/>
                    <a:pt x="45696" y="54459"/>
                  </a:cubicBezTo>
                  <a:cubicBezTo>
                    <a:pt x="45622" y="54496"/>
                    <a:pt x="45511" y="54607"/>
                    <a:pt x="45474" y="54718"/>
                  </a:cubicBezTo>
                  <a:cubicBezTo>
                    <a:pt x="45437" y="54828"/>
                    <a:pt x="45364" y="54976"/>
                    <a:pt x="45364" y="55050"/>
                  </a:cubicBezTo>
                  <a:cubicBezTo>
                    <a:pt x="45364" y="55198"/>
                    <a:pt x="45364" y="55272"/>
                    <a:pt x="45437" y="55420"/>
                  </a:cubicBezTo>
                  <a:cubicBezTo>
                    <a:pt x="45474" y="55531"/>
                    <a:pt x="45548" y="55642"/>
                    <a:pt x="45659" y="55716"/>
                  </a:cubicBezTo>
                  <a:cubicBezTo>
                    <a:pt x="45696" y="55753"/>
                    <a:pt x="45733" y="55790"/>
                    <a:pt x="45770" y="55790"/>
                  </a:cubicBezTo>
                  <a:cubicBezTo>
                    <a:pt x="45844" y="55790"/>
                    <a:pt x="45844" y="55790"/>
                    <a:pt x="45881" y="55827"/>
                  </a:cubicBezTo>
                  <a:cubicBezTo>
                    <a:pt x="45918" y="55827"/>
                    <a:pt x="45918" y="55827"/>
                    <a:pt x="45992" y="55901"/>
                  </a:cubicBezTo>
                  <a:cubicBezTo>
                    <a:pt x="45696" y="56196"/>
                    <a:pt x="45437" y="56566"/>
                    <a:pt x="45105" y="56936"/>
                  </a:cubicBezTo>
                  <a:cubicBezTo>
                    <a:pt x="45142" y="56344"/>
                    <a:pt x="45105" y="55753"/>
                    <a:pt x="44957" y="55198"/>
                  </a:cubicBezTo>
                  <a:cubicBezTo>
                    <a:pt x="44994" y="55050"/>
                    <a:pt x="45105" y="54902"/>
                    <a:pt x="45142" y="54828"/>
                  </a:cubicBezTo>
                  <a:cubicBezTo>
                    <a:pt x="45327" y="54385"/>
                    <a:pt x="45474" y="54015"/>
                    <a:pt x="45622" y="53719"/>
                  </a:cubicBezTo>
                  <a:close/>
                  <a:moveTo>
                    <a:pt x="14493" y="55642"/>
                  </a:moveTo>
                  <a:cubicBezTo>
                    <a:pt x="14826" y="56122"/>
                    <a:pt x="15195" y="56603"/>
                    <a:pt x="15565" y="57084"/>
                  </a:cubicBezTo>
                  <a:lnTo>
                    <a:pt x="15380" y="57084"/>
                  </a:lnTo>
                  <a:cubicBezTo>
                    <a:pt x="15195" y="57084"/>
                    <a:pt x="15011" y="57232"/>
                    <a:pt x="14863" y="57416"/>
                  </a:cubicBezTo>
                  <a:cubicBezTo>
                    <a:pt x="14419" y="57010"/>
                    <a:pt x="13975" y="56566"/>
                    <a:pt x="13532" y="56122"/>
                  </a:cubicBezTo>
                  <a:cubicBezTo>
                    <a:pt x="13717" y="56122"/>
                    <a:pt x="13865" y="56048"/>
                    <a:pt x="13975" y="56012"/>
                  </a:cubicBezTo>
                  <a:cubicBezTo>
                    <a:pt x="14123" y="55938"/>
                    <a:pt x="14234" y="55827"/>
                    <a:pt x="14271" y="55753"/>
                  </a:cubicBezTo>
                  <a:cubicBezTo>
                    <a:pt x="14271" y="55679"/>
                    <a:pt x="14271" y="55679"/>
                    <a:pt x="14308" y="55679"/>
                  </a:cubicBezTo>
                  <a:cubicBezTo>
                    <a:pt x="14345" y="55679"/>
                    <a:pt x="14456" y="55679"/>
                    <a:pt x="14493" y="55642"/>
                  </a:cubicBezTo>
                  <a:close/>
                  <a:moveTo>
                    <a:pt x="43441" y="52684"/>
                  </a:moveTo>
                  <a:cubicBezTo>
                    <a:pt x="43441" y="52684"/>
                    <a:pt x="43626" y="52943"/>
                    <a:pt x="43848" y="53350"/>
                  </a:cubicBezTo>
                  <a:cubicBezTo>
                    <a:pt x="43959" y="53571"/>
                    <a:pt x="44070" y="53793"/>
                    <a:pt x="44217" y="54089"/>
                  </a:cubicBezTo>
                  <a:cubicBezTo>
                    <a:pt x="44365" y="54348"/>
                    <a:pt x="44439" y="54644"/>
                    <a:pt x="44513" y="54976"/>
                  </a:cubicBezTo>
                  <a:cubicBezTo>
                    <a:pt x="44550" y="55087"/>
                    <a:pt x="44587" y="55272"/>
                    <a:pt x="44587" y="55420"/>
                  </a:cubicBezTo>
                  <a:cubicBezTo>
                    <a:pt x="44587" y="55568"/>
                    <a:pt x="44624" y="55753"/>
                    <a:pt x="44624" y="55901"/>
                  </a:cubicBezTo>
                  <a:cubicBezTo>
                    <a:pt x="44735" y="56085"/>
                    <a:pt x="44772" y="56196"/>
                    <a:pt x="44735" y="56344"/>
                  </a:cubicBezTo>
                  <a:cubicBezTo>
                    <a:pt x="44735" y="56492"/>
                    <a:pt x="44735" y="56640"/>
                    <a:pt x="44698" y="56714"/>
                  </a:cubicBezTo>
                  <a:cubicBezTo>
                    <a:pt x="44624" y="56936"/>
                    <a:pt x="44587" y="57121"/>
                    <a:pt x="44587" y="57269"/>
                  </a:cubicBezTo>
                  <a:cubicBezTo>
                    <a:pt x="44550" y="57416"/>
                    <a:pt x="44550" y="57453"/>
                    <a:pt x="44550" y="57453"/>
                  </a:cubicBezTo>
                  <a:lnTo>
                    <a:pt x="44550" y="57232"/>
                  </a:lnTo>
                  <a:lnTo>
                    <a:pt x="44550" y="57010"/>
                  </a:lnTo>
                  <a:lnTo>
                    <a:pt x="44550" y="56677"/>
                  </a:lnTo>
                  <a:lnTo>
                    <a:pt x="44550" y="56307"/>
                  </a:lnTo>
                  <a:cubicBezTo>
                    <a:pt x="44550" y="56159"/>
                    <a:pt x="44513" y="56012"/>
                    <a:pt x="44513" y="55901"/>
                  </a:cubicBezTo>
                  <a:cubicBezTo>
                    <a:pt x="44513" y="55753"/>
                    <a:pt x="44439" y="55605"/>
                    <a:pt x="44402" y="55457"/>
                  </a:cubicBezTo>
                  <a:cubicBezTo>
                    <a:pt x="44365" y="55346"/>
                    <a:pt x="44365" y="55198"/>
                    <a:pt x="44328" y="55013"/>
                  </a:cubicBezTo>
                  <a:cubicBezTo>
                    <a:pt x="44217" y="54718"/>
                    <a:pt x="44107" y="54422"/>
                    <a:pt x="44033" y="54126"/>
                  </a:cubicBezTo>
                  <a:cubicBezTo>
                    <a:pt x="43959" y="53867"/>
                    <a:pt x="43848" y="53608"/>
                    <a:pt x="43774" y="53387"/>
                  </a:cubicBezTo>
                  <a:cubicBezTo>
                    <a:pt x="43663" y="53165"/>
                    <a:pt x="43626" y="52980"/>
                    <a:pt x="43515" y="52869"/>
                  </a:cubicBezTo>
                  <a:cubicBezTo>
                    <a:pt x="43478" y="52758"/>
                    <a:pt x="43441" y="52684"/>
                    <a:pt x="43441" y="52684"/>
                  </a:cubicBezTo>
                  <a:close/>
                  <a:moveTo>
                    <a:pt x="15639" y="57121"/>
                  </a:moveTo>
                  <a:lnTo>
                    <a:pt x="15750" y="57232"/>
                  </a:lnTo>
                  <a:cubicBezTo>
                    <a:pt x="15565" y="57269"/>
                    <a:pt x="15454" y="57305"/>
                    <a:pt x="15454" y="57379"/>
                  </a:cubicBezTo>
                  <a:cubicBezTo>
                    <a:pt x="15269" y="57416"/>
                    <a:pt x="15195" y="57564"/>
                    <a:pt x="15158" y="57675"/>
                  </a:cubicBezTo>
                  <a:lnTo>
                    <a:pt x="15048" y="57601"/>
                  </a:lnTo>
                  <a:cubicBezTo>
                    <a:pt x="15048" y="57564"/>
                    <a:pt x="15048" y="57564"/>
                    <a:pt x="15122" y="57490"/>
                  </a:cubicBezTo>
                  <a:cubicBezTo>
                    <a:pt x="15158" y="57379"/>
                    <a:pt x="15306" y="57232"/>
                    <a:pt x="15417" y="57195"/>
                  </a:cubicBezTo>
                  <a:cubicBezTo>
                    <a:pt x="15528" y="57121"/>
                    <a:pt x="15602" y="57121"/>
                    <a:pt x="15639" y="57121"/>
                  </a:cubicBezTo>
                  <a:close/>
                  <a:moveTo>
                    <a:pt x="18856" y="57084"/>
                  </a:moveTo>
                  <a:cubicBezTo>
                    <a:pt x="19003" y="57084"/>
                    <a:pt x="19114" y="57121"/>
                    <a:pt x="19262" y="57121"/>
                  </a:cubicBezTo>
                  <a:cubicBezTo>
                    <a:pt x="19410" y="57121"/>
                    <a:pt x="19484" y="57195"/>
                    <a:pt x="19632" y="57195"/>
                  </a:cubicBezTo>
                  <a:cubicBezTo>
                    <a:pt x="19854" y="57232"/>
                    <a:pt x="20039" y="57269"/>
                    <a:pt x="20150" y="57305"/>
                  </a:cubicBezTo>
                  <a:cubicBezTo>
                    <a:pt x="20297" y="57379"/>
                    <a:pt x="20334" y="57416"/>
                    <a:pt x="20334" y="57416"/>
                  </a:cubicBezTo>
                  <a:lnTo>
                    <a:pt x="20150" y="57416"/>
                  </a:lnTo>
                  <a:cubicBezTo>
                    <a:pt x="20002" y="57416"/>
                    <a:pt x="19817" y="57379"/>
                    <a:pt x="19595" y="57379"/>
                  </a:cubicBezTo>
                  <a:lnTo>
                    <a:pt x="18819" y="57379"/>
                  </a:lnTo>
                  <a:cubicBezTo>
                    <a:pt x="18523" y="57379"/>
                    <a:pt x="18264" y="57379"/>
                    <a:pt x="17931" y="57416"/>
                  </a:cubicBezTo>
                  <a:cubicBezTo>
                    <a:pt x="16748" y="57490"/>
                    <a:pt x="15565" y="57823"/>
                    <a:pt x="15565" y="57823"/>
                  </a:cubicBezTo>
                  <a:cubicBezTo>
                    <a:pt x="15565" y="57823"/>
                    <a:pt x="15898" y="57638"/>
                    <a:pt x="16305" y="57453"/>
                  </a:cubicBezTo>
                  <a:cubicBezTo>
                    <a:pt x="16711" y="57305"/>
                    <a:pt x="17303" y="57121"/>
                    <a:pt x="17931" y="57084"/>
                  </a:cubicBezTo>
                  <a:close/>
                  <a:moveTo>
                    <a:pt x="44070" y="57121"/>
                  </a:moveTo>
                  <a:cubicBezTo>
                    <a:pt x="44070" y="57232"/>
                    <a:pt x="44033" y="57305"/>
                    <a:pt x="44033" y="57416"/>
                  </a:cubicBezTo>
                  <a:cubicBezTo>
                    <a:pt x="43996" y="57601"/>
                    <a:pt x="44070" y="57823"/>
                    <a:pt x="44217" y="57934"/>
                  </a:cubicBezTo>
                  <a:cubicBezTo>
                    <a:pt x="44254" y="57934"/>
                    <a:pt x="44254" y="57934"/>
                    <a:pt x="44217" y="57971"/>
                  </a:cubicBezTo>
                  <a:cubicBezTo>
                    <a:pt x="44107" y="57860"/>
                    <a:pt x="44070" y="57786"/>
                    <a:pt x="44033" y="57749"/>
                  </a:cubicBezTo>
                  <a:cubicBezTo>
                    <a:pt x="43996" y="57601"/>
                    <a:pt x="43996" y="57416"/>
                    <a:pt x="44033" y="57232"/>
                  </a:cubicBezTo>
                  <a:cubicBezTo>
                    <a:pt x="44033" y="57158"/>
                    <a:pt x="44070" y="57121"/>
                    <a:pt x="44070" y="57121"/>
                  </a:cubicBezTo>
                  <a:close/>
                  <a:moveTo>
                    <a:pt x="43700" y="57269"/>
                  </a:moveTo>
                  <a:cubicBezTo>
                    <a:pt x="43700" y="57305"/>
                    <a:pt x="43663" y="57342"/>
                    <a:pt x="43663" y="57453"/>
                  </a:cubicBezTo>
                  <a:cubicBezTo>
                    <a:pt x="43663" y="57601"/>
                    <a:pt x="43663" y="57675"/>
                    <a:pt x="43700" y="57823"/>
                  </a:cubicBezTo>
                  <a:cubicBezTo>
                    <a:pt x="43737" y="57897"/>
                    <a:pt x="43848" y="58045"/>
                    <a:pt x="43922" y="58082"/>
                  </a:cubicBezTo>
                  <a:cubicBezTo>
                    <a:pt x="43922" y="58082"/>
                    <a:pt x="43996" y="58082"/>
                    <a:pt x="43996" y="58156"/>
                  </a:cubicBezTo>
                  <a:cubicBezTo>
                    <a:pt x="43700" y="58526"/>
                    <a:pt x="43330" y="58858"/>
                    <a:pt x="42960" y="59154"/>
                  </a:cubicBezTo>
                  <a:cubicBezTo>
                    <a:pt x="42997" y="58895"/>
                    <a:pt x="42997" y="58599"/>
                    <a:pt x="42960" y="58341"/>
                  </a:cubicBezTo>
                  <a:cubicBezTo>
                    <a:pt x="43071" y="58193"/>
                    <a:pt x="43145" y="58045"/>
                    <a:pt x="43256" y="57971"/>
                  </a:cubicBezTo>
                  <a:cubicBezTo>
                    <a:pt x="43441" y="57712"/>
                    <a:pt x="43552" y="57490"/>
                    <a:pt x="43700" y="57269"/>
                  </a:cubicBezTo>
                  <a:close/>
                  <a:moveTo>
                    <a:pt x="16415" y="58045"/>
                  </a:moveTo>
                  <a:cubicBezTo>
                    <a:pt x="16785" y="58452"/>
                    <a:pt x="17192" y="58895"/>
                    <a:pt x="17599" y="59302"/>
                  </a:cubicBezTo>
                  <a:cubicBezTo>
                    <a:pt x="17562" y="59302"/>
                    <a:pt x="17488" y="59339"/>
                    <a:pt x="17451" y="59413"/>
                  </a:cubicBezTo>
                  <a:cubicBezTo>
                    <a:pt x="17007" y="59117"/>
                    <a:pt x="16526" y="58784"/>
                    <a:pt x="16083" y="58415"/>
                  </a:cubicBezTo>
                  <a:cubicBezTo>
                    <a:pt x="16157" y="58378"/>
                    <a:pt x="16231" y="58267"/>
                    <a:pt x="16231" y="58230"/>
                  </a:cubicBezTo>
                  <a:cubicBezTo>
                    <a:pt x="16268" y="58156"/>
                    <a:pt x="16268" y="58082"/>
                    <a:pt x="16268" y="58082"/>
                  </a:cubicBezTo>
                  <a:lnTo>
                    <a:pt x="16268" y="58082"/>
                  </a:lnTo>
                  <a:lnTo>
                    <a:pt x="16157" y="58193"/>
                  </a:lnTo>
                  <a:cubicBezTo>
                    <a:pt x="16120" y="58230"/>
                    <a:pt x="16046" y="58267"/>
                    <a:pt x="15935" y="58341"/>
                  </a:cubicBezTo>
                  <a:lnTo>
                    <a:pt x="15824" y="58230"/>
                  </a:lnTo>
                  <a:cubicBezTo>
                    <a:pt x="15824" y="58230"/>
                    <a:pt x="16046" y="58156"/>
                    <a:pt x="16268" y="58082"/>
                  </a:cubicBezTo>
                  <a:cubicBezTo>
                    <a:pt x="16305" y="58082"/>
                    <a:pt x="16342" y="58045"/>
                    <a:pt x="16415" y="58045"/>
                  </a:cubicBezTo>
                  <a:close/>
                  <a:moveTo>
                    <a:pt x="21000" y="58969"/>
                  </a:moveTo>
                  <a:cubicBezTo>
                    <a:pt x="21148" y="58969"/>
                    <a:pt x="21296" y="59006"/>
                    <a:pt x="21444" y="59006"/>
                  </a:cubicBezTo>
                  <a:cubicBezTo>
                    <a:pt x="21591" y="59006"/>
                    <a:pt x="21665" y="59080"/>
                    <a:pt x="21813" y="59080"/>
                  </a:cubicBezTo>
                  <a:cubicBezTo>
                    <a:pt x="22035" y="59117"/>
                    <a:pt x="22220" y="59154"/>
                    <a:pt x="22294" y="59228"/>
                  </a:cubicBezTo>
                  <a:cubicBezTo>
                    <a:pt x="22442" y="59265"/>
                    <a:pt x="22516" y="59302"/>
                    <a:pt x="22516" y="59302"/>
                  </a:cubicBezTo>
                  <a:cubicBezTo>
                    <a:pt x="22516" y="59302"/>
                    <a:pt x="22483" y="59318"/>
                    <a:pt x="22439" y="59318"/>
                  </a:cubicBezTo>
                  <a:cubicBezTo>
                    <a:pt x="22417" y="59318"/>
                    <a:pt x="22392" y="59314"/>
                    <a:pt x="22368" y="59302"/>
                  </a:cubicBezTo>
                  <a:cubicBezTo>
                    <a:pt x="22220" y="59302"/>
                    <a:pt x="22035" y="59265"/>
                    <a:pt x="21813" y="59265"/>
                  </a:cubicBezTo>
                  <a:cubicBezTo>
                    <a:pt x="21702" y="59265"/>
                    <a:pt x="21591" y="59265"/>
                    <a:pt x="21444" y="59191"/>
                  </a:cubicBezTo>
                  <a:lnTo>
                    <a:pt x="21000" y="59191"/>
                  </a:lnTo>
                  <a:cubicBezTo>
                    <a:pt x="20741" y="59191"/>
                    <a:pt x="20445" y="59191"/>
                    <a:pt x="20150" y="59265"/>
                  </a:cubicBezTo>
                  <a:cubicBezTo>
                    <a:pt x="18966" y="59339"/>
                    <a:pt x="17783" y="59672"/>
                    <a:pt x="17783" y="59672"/>
                  </a:cubicBezTo>
                  <a:cubicBezTo>
                    <a:pt x="17783" y="59672"/>
                    <a:pt x="18042" y="59524"/>
                    <a:pt x="18486" y="59339"/>
                  </a:cubicBezTo>
                  <a:cubicBezTo>
                    <a:pt x="18893" y="59191"/>
                    <a:pt x="19484" y="59006"/>
                    <a:pt x="20076" y="58969"/>
                  </a:cubicBezTo>
                  <a:close/>
                  <a:moveTo>
                    <a:pt x="41618" y="55093"/>
                  </a:moveTo>
                  <a:cubicBezTo>
                    <a:pt x="41676" y="55189"/>
                    <a:pt x="41819" y="55437"/>
                    <a:pt x="41962" y="55753"/>
                  </a:cubicBezTo>
                  <a:cubicBezTo>
                    <a:pt x="42036" y="55975"/>
                    <a:pt x="42184" y="56196"/>
                    <a:pt x="42258" y="56492"/>
                  </a:cubicBezTo>
                  <a:cubicBezTo>
                    <a:pt x="42369" y="56751"/>
                    <a:pt x="42443" y="57084"/>
                    <a:pt x="42517" y="57379"/>
                  </a:cubicBezTo>
                  <a:cubicBezTo>
                    <a:pt x="42517" y="57490"/>
                    <a:pt x="42554" y="57675"/>
                    <a:pt x="42554" y="57823"/>
                  </a:cubicBezTo>
                  <a:cubicBezTo>
                    <a:pt x="42554" y="57971"/>
                    <a:pt x="42591" y="58156"/>
                    <a:pt x="42591" y="58304"/>
                  </a:cubicBezTo>
                  <a:cubicBezTo>
                    <a:pt x="42628" y="58526"/>
                    <a:pt x="42628" y="58673"/>
                    <a:pt x="42591" y="58784"/>
                  </a:cubicBezTo>
                  <a:cubicBezTo>
                    <a:pt x="42591" y="58932"/>
                    <a:pt x="42591" y="59080"/>
                    <a:pt x="42554" y="59154"/>
                  </a:cubicBezTo>
                  <a:cubicBezTo>
                    <a:pt x="42517" y="59413"/>
                    <a:pt x="42443" y="59561"/>
                    <a:pt x="42406" y="59709"/>
                  </a:cubicBezTo>
                  <a:cubicBezTo>
                    <a:pt x="42369" y="59856"/>
                    <a:pt x="42332" y="59893"/>
                    <a:pt x="42332" y="59893"/>
                  </a:cubicBezTo>
                  <a:cubicBezTo>
                    <a:pt x="42332" y="59893"/>
                    <a:pt x="42332" y="59820"/>
                    <a:pt x="42369" y="59672"/>
                  </a:cubicBezTo>
                  <a:cubicBezTo>
                    <a:pt x="42369" y="59635"/>
                    <a:pt x="42406" y="59524"/>
                    <a:pt x="42406" y="59450"/>
                  </a:cubicBezTo>
                  <a:lnTo>
                    <a:pt x="42406" y="59117"/>
                  </a:lnTo>
                  <a:lnTo>
                    <a:pt x="42406" y="58747"/>
                  </a:lnTo>
                  <a:lnTo>
                    <a:pt x="42406" y="58341"/>
                  </a:lnTo>
                  <a:cubicBezTo>
                    <a:pt x="42406" y="58193"/>
                    <a:pt x="42369" y="58045"/>
                    <a:pt x="42369" y="57860"/>
                  </a:cubicBezTo>
                  <a:cubicBezTo>
                    <a:pt x="42369" y="57712"/>
                    <a:pt x="42332" y="57564"/>
                    <a:pt x="42258" y="57416"/>
                  </a:cubicBezTo>
                  <a:cubicBezTo>
                    <a:pt x="42221" y="57084"/>
                    <a:pt x="42147" y="56788"/>
                    <a:pt x="42073" y="56529"/>
                  </a:cubicBezTo>
                  <a:cubicBezTo>
                    <a:pt x="41999" y="56233"/>
                    <a:pt x="41962" y="55975"/>
                    <a:pt x="41851" y="55790"/>
                  </a:cubicBezTo>
                  <a:cubicBezTo>
                    <a:pt x="41777" y="55568"/>
                    <a:pt x="41703" y="55383"/>
                    <a:pt x="41666" y="55235"/>
                  </a:cubicBezTo>
                  <a:cubicBezTo>
                    <a:pt x="41649" y="55166"/>
                    <a:pt x="41632" y="55121"/>
                    <a:pt x="41618" y="55093"/>
                  </a:cubicBezTo>
                  <a:close/>
                  <a:moveTo>
                    <a:pt x="41888" y="59598"/>
                  </a:moveTo>
                  <a:cubicBezTo>
                    <a:pt x="41888" y="59672"/>
                    <a:pt x="41888" y="59709"/>
                    <a:pt x="41851" y="59783"/>
                  </a:cubicBezTo>
                  <a:cubicBezTo>
                    <a:pt x="41814" y="59856"/>
                    <a:pt x="41814" y="59930"/>
                    <a:pt x="41851" y="60041"/>
                  </a:cubicBezTo>
                  <a:cubicBezTo>
                    <a:pt x="41482" y="60337"/>
                    <a:pt x="41075" y="60559"/>
                    <a:pt x="40705" y="60781"/>
                  </a:cubicBezTo>
                  <a:lnTo>
                    <a:pt x="40705" y="60744"/>
                  </a:lnTo>
                  <a:cubicBezTo>
                    <a:pt x="41112" y="60374"/>
                    <a:pt x="41519" y="60004"/>
                    <a:pt x="41888" y="59598"/>
                  </a:cubicBezTo>
                  <a:close/>
                  <a:moveTo>
                    <a:pt x="39405" y="57357"/>
                  </a:moveTo>
                  <a:lnTo>
                    <a:pt x="39405" y="57357"/>
                  </a:lnTo>
                  <a:cubicBezTo>
                    <a:pt x="39475" y="57473"/>
                    <a:pt x="39573" y="57646"/>
                    <a:pt x="39670" y="57860"/>
                  </a:cubicBezTo>
                  <a:cubicBezTo>
                    <a:pt x="39781" y="58119"/>
                    <a:pt x="39929" y="58341"/>
                    <a:pt x="40003" y="58599"/>
                  </a:cubicBezTo>
                  <a:cubicBezTo>
                    <a:pt x="40114" y="58895"/>
                    <a:pt x="40188" y="59228"/>
                    <a:pt x="40225" y="59487"/>
                  </a:cubicBezTo>
                  <a:cubicBezTo>
                    <a:pt x="40225" y="59635"/>
                    <a:pt x="40299" y="59820"/>
                    <a:pt x="40299" y="59967"/>
                  </a:cubicBezTo>
                  <a:cubicBezTo>
                    <a:pt x="40299" y="60078"/>
                    <a:pt x="40336" y="60263"/>
                    <a:pt x="40336" y="60411"/>
                  </a:cubicBezTo>
                  <a:lnTo>
                    <a:pt x="40336" y="60929"/>
                  </a:lnTo>
                  <a:cubicBezTo>
                    <a:pt x="40336" y="61077"/>
                    <a:pt x="40336" y="61187"/>
                    <a:pt x="40299" y="61298"/>
                  </a:cubicBezTo>
                  <a:cubicBezTo>
                    <a:pt x="40262" y="61520"/>
                    <a:pt x="40188" y="61705"/>
                    <a:pt x="40151" y="61853"/>
                  </a:cubicBezTo>
                  <a:cubicBezTo>
                    <a:pt x="40114" y="62001"/>
                    <a:pt x="40077" y="62038"/>
                    <a:pt x="40077" y="62038"/>
                  </a:cubicBezTo>
                  <a:cubicBezTo>
                    <a:pt x="40077" y="62038"/>
                    <a:pt x="40077" y="61927"/>
                    <a:pt x="40114" y="61779"/>
                  </a:cubicBezTo>
                  <a:cubicBezTo>
                    <a:pt x="40114" y="61742"/>
                    <a:pt x="40151" y="61668"/>
                    <a:pt x="40151" y="61557"/>
                  </a:cubicBezTo>
                  <a:lnTo>
                    <a:pt x="40151" y="61261"/>
                  </a:lnTo>
                  <a:lnTo>
                    <a:pt x="40151" y="60855"/>
                  </a:lnTo>
                  <a:lnTo>
                    <a:pt x="40151" y="60448"/>
                  </a:lnTo>
                  <a:cubicBezTo>
                    <a:pt x="40151" y="60337"/>
                    <a:pt x="40114" y="60189"/>
                    <a:pt x="40114" y="60004"/>
                  </a:cubicBezTo>
                  <a:cubicBezTo>
                    <a:pt x="40114" y="59856"/>
                    <a:pt x="40077" y="59672"/>
                    <a:pt x="40003" y="59524"/>
                  </a:cubicBezTo>
                  <a:cubicBezTo>
                    <a:pt x="39966" y="59228"/>
                    <a:pt x="39855" y="58932"/>
                    <a:pt x="39818" y="58673"/>
                  </a:cubicBezTo>
                  <a:cubicBezTo>
                    <a:pt x="39744" y="58378"/>
                    <a:pt x="39670" y="58119"/>
                    <a:pt x="39596" y="57934"/>
                  </a:cubicBezTo>
                  <a:cubicBezTo>
                    <a:pt x="39485" y="57675"/>
                    <a:pt x="39448" y="57490"/>
                    <a:pt x="39411" y="57379"/>
                  </a:cubicBezTo>
                  <a:cubicBezTo>
                    <a:pt x="39409" y="57372"/>
                    <a:pt x="39407" y="57364"/>
                    <a:pt x="39405" y="57357"/>
                  </a:cubicBezTo>
                  <a:close/>
                  <a:moveTo>
                    <a:pt x="30982" y="1"/>
                  </a:moveTo>
                  <a:cubicBezTo>
                    <a:pt x="28875" y="149"/>
                    <a:pt x="27765" y="1221"/>
                    <a:pt x="26989" y="2626"/>
                  </a:cubicBezTo>
                  <a:cubicBezTo>
                    <a:pt x="26435" y="2219"/>
                    <a:pt x="25732" y="1849"/>
                    <a:pt x="24956" y="1591"/>
                  </a:cubicBezTo>
                  <a:cubicBezTo>
                    <a:pt x="23884" y="1147"/>
                    <a:pt x="22848" y="962"/>
                    <a:pt x="21924" y="962"/>
                  </a:cubicBezTo>
                  <a:cubicBezTo>
                    <a:pt x="19780" y="962"/>
                    <a:pt x="18190" y="1997"/>
                    <a:pt x="17266" y="3106"/>
                  </a:cubicBezTo>
                  <a:cubicBezTo>
                    <a:pt x="15750" y="2589"/>
                    <a:pt x="13384" y="1886"/>
                    <a:pt x="10944" y="1886"/>
                  </a:cubicBezTo>
                  <a:cubicBezTo>
                    <a:pt x="6766" y="1886"/>
                    <a:pt x="4622" y="3883"/>
                    <a:pt x="3550" y="5546"/>
                  </a:cubicBezTo>
                  <a:cubicBezTo>
                    <a:pt x="0" y="11055"/>
                    <a:pt x="1147" y="23440"/>
                    <a:pt x="1775" y="28505"/>
                  </a:cubicBezTo>
                  <a:cubicBezTo>
                    <a:pt x="3143" y="38894"/>
                    <a:pt x="5990" y="48396"/>
                    <a:pt x="9502" y="53941"/>
                  </a:cubicBezTo>
                  <a:cubicBezTo>
                    <a:pt x="12053" y="57971"/>
                    <a:pt x="15343" y="60855"/>
                    <a:pt x="19336" y="62555"/>
                  </a:cubicBezTo>
                  <a:cubicBezTo>
                    <a:pt x="22405" y="63849"/>
                    <a:pt x="25880" y="64478"/>
                    <a:pt x="29984" y="64478"/>
                  </a:cubicBezTo>
                  <a:cubicBezTo>
                    <a:pt x="32091" y="64478"/>
                    <a:pt x="34087" y="64293"/>
                    <a:pt x="35862" y="64145"/>
                  </a:cubicBezTo>
                  <a:cubicBezTo>
                    <a:pt x="36158" y="64108"/>
                    <a:pt x="36491" y="64108"/>
                    <a:pt x="36823" y="64071"/>
                  </a:cubicBezTo>
                  <a:cubicBezTo>
                    <a:pt x="41112" y="63738"/>
                    <a:pt x="45474" y="60522"/>
                    <a:pt x="48691" y="55272"/>
                  </a:cubicBezTo>
                  <a:cubicBezTo>
                    <a:pt x="51205" y="51205"/>
                    <a:pt x="54200" y="43996"/>
                    <a:pt x="54347" y="32683"/>
                  </a:cubicBezTo>
                  <a:cubicBezTo>
                    <a:pt x="54458" y="20446"/>
                    <a:pt x="52314" y="9909"/>
                    <a:pt x="48876" y="6471"/>
                  </a:cubicBezTo>
                  <a:cubicBezTo>
                    <a:pt x="47693" y="5325"/>
                    <a:pt x="46584" y="5103"/>
                    <a:pt x="45844" y="5103"/>
                  </a:cubicBezTo>
                  <a:cubicBezTo>
                    <a:pt x="45613" y="5103"/>
                    <a:pt x="45390" y="5122"/>
                    <a:pt x="45173" y="5160"/>
                  </a:cubicBezTo>
                  <a:lnTo>
                    <a:pt x="45173" y="5160"/>
                  </a:lnTo>
                  <a:cubicBezTo>
                    <a:pt x="45310" y="5422"/>
                    <a:pt x="45527" y="5827"/>
                    <a:pt x="45807" y="6360"/>
                  </a:cubicBezTo>
                  <a:cubicBezTo>
                    <a:pt x="46029" y="6840"/>
                    <a:pt x="46362" y="7469"/>
                    <a:pt x="46658" y="8208"/>
                  </a:cubicBezTo>
                  <a:cubicBezTo>
                    <a:pt x="46953" y="8948"/>
                    <a:pt x="47323" y="9761"/>
                    <a:pt x="47656" y="10685"/>
                  </a:cubicBezTo>
                  <a:cubicBezTo>
                    <a:pt x="47730" y="10907"/>
                    <a:pt x="47841" y="11166"/>
                    <a:pt x="47878" y="11388"/>
                  </a:cubicBezTo>
                  <a:cubicBezTo>
                    <a:pt x="47952" y="11610"/>
                    <a:pt x="48025" y="11905"/>
                    <a:pt x="48099" y="12127"/>
                  </a:cubicBezTo>
                  <a:cubicBezTo>
                    <a:pt x="48247" y="12645"/>
                    <a:pt x="48432" y="13125"/>
                    <a:pt x="48580" y="13680"/>
                  </a:cubicBezTo>
                  <a:cubicBezTo>
                    <a:pt x="49135" y="16933"/>
                    <a:pt x="49393" y="18080"/>
                    <a:pt x="49578" y="19300"/>
                  </a:cubicBezTo>
                  <a:cubicBezTo>
                    <a:pt x="49689" y="19891"/>
                    <a:pt x="49800" y="20483"/>
                    <a:pt x="49837" y="21148"/>
                  </a:cubicBezTo>
                  <a:cubicBezTo>
                    <a:pt x="49948" y="21777"/>
                    <a:pt x="50059" y="22368"/>
                    <a:pt x="50096" y="23034"/>
                  </a:cubicBezTo>
                  <a:cubicBezTo>
                    <a:pt x="50133" y="23366"/>
                    <a:pt x="50133" y="23662"/>
                    <a:pt x="50170" y="23995"/>
                  </a:cubicBezTo>
                  <a:cubicBezTo>
                    <a:pt x="50170" y="24328"/>
                    <a:pt x="50207" y="24660"/>
                    <a:pt x="50207" y="24956"/>
                  </a:cubicBezTo>
                  <a:cubicBezTo>
                    <a:pt x="50281" y="25622"/>
                    <a:pt x="50318" y="26250"/>
                    <a:pt x="50318" y="26953"/>
                  </a:cubicBezTo>
                  <a:cubicBezTo>
                    <a:pt x="50355" y="27618"/>
                    <a:pt x="50355" y="28283"/>
                    <a:pt x="50355" y="28949"/>
                  </a:cubicBezTo>
                  <a:cubicBezTo>
                    <a:pt x="50355" y="29577"/>
                    <a:pt x="50355" y="30243"/>
                    <a:pt x="50318" y="30945"/>
                  </a:cubicBezTo>
                  <a:cubicBezTo>
                    <a:pt x="50281" y="32239"/>
                    <a:pt x="50207" y="33533"/>
                    <a:pt x="50096" y="34753"/>
                  </a:cubicBezTo>
                  <a:cubicBezTo>
                    <a:pt x="49985" y="36010"/>
                    <a:pt x="49837" y="37230"/>
                    <a:pt x="49726" y="38340"/>
                  </a:cubicBezTo>
                  <a:cubicBezTo>
                    <a:pt x="49578" y="39486"/>
                    <a:pt x="49393" y="40558"/>
                    <a:pt x="49209" y="41519"/>
                  </a:cubicBezTo>
                  <a:cubicBezTo>
                    <a:pt x="48506" y="45438"/>
                    <a:pt x="47730" y="48026"/>
                    <a:pt x="47730" y="48026"/>
                  </a:cubicBezTo>
                  <a:cubicBezTo>
                    <a:pt x="47730" y="48026"/>
                    <a:pt x="48654" y="45549"/>
                    <a:pt x="49578" y="41593"/>
                  </a:cubicBezTo>
                  <a:cubicBezTo>
                    <a:pt x="49800" y="40632"/>
                    <a:pt x="50059" y="39560"/>
                    <a:pt x="50281" y="38413"/>
                  </a:cubicBezTo>
                  <a:cubicBezTo>
                    <a:pt x="50502" y="37304"/>
                    <a:pt x="50687" y="36121"/>
                    <a:pt x="50872" y="34864"/>
                  </a:cubicBezTo>
                  <a:cubicBezTo>
                    <a:pt x="51057" y="33607"/>
                    <a:pt x="51205" y="32313"/>
                    <a:pt x="51316" y="30982"/>
                  </a:cubicBezTo>
                  <a:cubicBezTo>
                    <a:pt x="51390" y="30317"/>
                    <a:pt x="51427" y="29651"/>
                    <a:pt x="51464" y="28986"/>
                  </a:cubicBezTo>
                  <a:cubicBezTo>
                    <a:pt x="51501" y="28283"/>
                    <a:pt x="51575" y="27655"/>
                    <a:pt x="51575" y="26953"/>
                  </a:cubicBezTo>
                  <a:cubicBezTo>
                    <a:pt x="51575" y="26250"/>
                    <a:pt x="51612" y="25622"/>
                    <a:pt x="51575" y="24919"/>
                  </a:cubicBezTo>
                  <a:lnTo>
                    <a:pt x="51575" y="23921"/>
                  </a:lnTo>
                  <a:cubicBezTo>
                    <a:pt x="51575" y="23588"/>
                    <a:pt x="51538" y="23255"/>
                    <a:pt x="51538" y="22886"/>
                  </a:cubicBezTo>
                  <a:cubicBezTo>
                    <a:pt x="51538" y="22257"/>
                    <a:pt x="51464" y="21555"/>
                    <a:pt x="51390" y="20889"/>
                  </a:cubicBezTo>
                  <a:cubicBezTo>
                    <a:pt x="51353" y="20261"/>
                    <a:pt x="51242" y="19595"/>
                    <a:pt x="51205" y="18967"/>
                  </a:cubicBezTo>
                  <a:cubicBezTo>
                    <a:pt x="51094" y="18264"/>
                    <a:pt x="51020" y="17636"/>
                    <a:pt x="50909" y="16970"/>
                  </a:cubicBezTo>
                  <a:lnTo>
                    <a:pt x="50909" y="16970"/>
                  </a:lnTo>
                  <a:cubicBezTo>
                    <a:pt x="51759" y="21222"/>
                    <a:pt x="52277" y="26583"/>
                    <a:pt x="52203" y="32609"/>
                  </a:cubicBezTo>
                  <a:cubicBezTo>
                    <a:pt x="52129" y="42295"/>
                    <a:pt x="49763" y="49653"/>
                    <a:pt x="46584" y="54644"/>
                  </a:cubicBezTo>
                  <a:cubicBezTo>
                    <a:pt x="46621" y="53719"/>
                    <a:pt x="46362" y="52795"/>
                    <a:pt x="46029" y="52056"/>
                  </a:cubicBezTo>
                  <a:cubicBezTo>
                    <a:pt x="46251" y="51316"/>
                    <a:pt x="46362" y="50762"/>
                    <a:pt x="46436" y="50355"/>
                  </a:cubicBezTo>
                  <a:cubicBezTo>
                    <a:pt x="46547" y="49911"/>
                    <a:pt x="46547" y="49690"/>
                    <a:pt x="46547" y="49690"/>
                  </a:cubicBezTo>
                  <a:lnTo>
                    <a:pt x="46547" y="49690"/>
                  </a:lnTo>
                  <a:lnTo>
                    <a:pt x="46251" y="50244"/>
                  </a:lnTo>
                  <a:cubicBezTo>
                    <a:pt x="46103" y="50540"/>
                    <a:pt x="45918" y="50836"/>
                    <a:pt x="45659" y="51279"/>
                  </a:cubicBezTo>
                  <a:cubicBezTo>
                    <a:pt x="45290" y="50540"/>
                    <a:pt x="44920" y="50059"/>
                    <a:pt x="44883" y="50022"/>
                  </a:cubicBezTo>
                  <a:cubicBezTo>
                    <a:pt x="44775" y="49892"/>
                    <a:pt x="44628" y="49838"/>
                    <a:pt x="44481" y="49838"/>
                  </a:cubicBezTo>
                  <a:cubicBezTo>
                    <a:pt x="44377" y="49838"/>
                    <a:pt x="44272" y="49865"/>
                    <a:pt x="44180" y="49911"/>
                  </a:cubicBezTo>
                  <a:cubicBezTo>
                    <a:pt x="43959" y="50096"/>
                    <a:pt x="43959" y="50392"/>
                    <a:pt x="44070" y="50614"/>
                  </a:cubicBezTo>
                  <a:cubicBezTo>
                    <a:pt x="44070" y="50614"/>
                    <a:pt x="44080" y="50644"/>
                    <a:pt x="44110" y="50688"/>
                  </a:cubicBezTo>
                  <a:lnTo>
                    <a:pt x="44110" y="50688"/>
                  </a:lnTo>
                  <a:cubicBezTo>
                    <a:pt x="44057" y="50626"/>
                    <a:pt x="44027" y="50559"/>
                    <a:pt x="43996" y="50466"/>
                  </a:cubicBezTo>
                  <a:cubicBezTo>
                    <a:pt x="43959" y="50355"/>
                    <a:pt x="43959" y="50170"/>
                    <a:pt x="43996" y="49985"/>
                  </a:cubicBezTo>
                  <a:cubicBezTo>
                    <a:pt x="44033" y="49837"/>
                    <a:pt x="44180" y="49690"/>
                    <a:pt x="44328" y="49653"/>
                  </a:cubicBezTo>
                  <a:cubicBezTo>
                    <a:pt x="44439" y="49616"/>
                    <a:pt x="44550" y="49542"/>
                    <a:pt x="44624" y="49542"/>
                  </a:cubicBezTo>
                  <a:lnTo>
                    <a:pt x="44772" y="49542"/>
                  </a:lnTo>
                  <a:cubicBezTo>
                    <a:pt x="44772" y="49542"/>
                    <a:pt x="44735" y="49505"/>
                    <a:pt x="44624" y="49468"/>
                  </a:cubicBezTo>
                  <a:cubicBezTo>
                    <a:pt x="44550" y="49431"/>
                    <a:pt x="44402" y="49431"/>
                    <a:pt x="44217" y="49431"/>
                  </a:cubicBezTo>
                  <a:cubicBezTo>
                    <a:pt x="44033" y="49468"/>
                    <a:pt x="43848" y="49542"/>
                    <a:pt x="43774" y="49800"/>
                  </a:cubicBezTo>
                  <a:cubicBezTo>
                    <a:pt x="43700" y="49874"/>
                    <a:pt x="43663" y="50022"/>
                    <a:pt x="43663" y="50096"/>
                  </a:cubicBezTo>
                  <a:cubicBezTo>
                    <a:pt x="43663" y="50244"/>
                    <a:pt x="43663" y="50355"/>
                    <a:pt x="43700" y="50466"/>
                  </a:cubicBezTo>
                  <a:cubicBezTo>
                    <a:pt x="43774" y="50577"/>
                    <a:pt x="43848" y="50725"/>
                    <a:pt x="43959" y="50762"/>
                  </a:cubicBezTo>
                  <a:cubicBezTo>
                    <a:pt x="43996" y="50799"/>
                    <a:pt x="44033" y="50836"/>
                    <a:pt x="44070" y="50836"/>
                  </a:cubicBezTo>
                  <a:cubicBezTo>
                    <a:pt x="44107" y="50836"/>
                    <a:pt x="44107" y="50836"/>
                    <a:pt x="44180" y="50910"/>
                  </a:cubicBezTo>
                  <a:cubicBezTo>
                    <a:pt x="44217" y="50910"/>
                    <a:pt x="44217" y="50910"/>
                    <a:pt x="44254" y="50947"/>
                  </a:cubicBezTo>
                  <a:cubicBezTo>
                    <a:pt x="44365" y="50947"/>
                    <a:pt x="44402" y="50984"/>
                    <a:pt x="44513" y="50984"/>
                  </a:cubicBezTo>
                  <a:cubicBezTo>
                    <a:pt x="44698" y="51279"/>
                    <a:pt x="44920" y="51649"/>
                    <a:pt x="45105" y="52056"/>
                  </a:cubicBezTo>
                  <a:cubicBezTo>
                    <a:pt x="44883" y="52425"/>
                    <a:pt x="44587" y="52795"/>
                    <a:pt x="44328" y="53165"/>
                  </a:cubicBezTo>
                  <a:cubicBezTo>
                    <a:pt x="44070" y="52610"/>
                    <a:pt x="43848" y="52241"/>
                    <a:pt x="43811" y="52204"/>
                  </a:cubicBezTo>
                  <a:cubicBezTo>
                    <a:pt x="43720" y="52044"/>
                    <a:pt x="43559" y="51969"/>
                    <a:pt x="43406" y="51969"/>
                  </a:cubicBezTo>
                  <a:cubicBezTo>
                    <a:pt x="43310" y="51969"/>
                    <a:pt x="43217" y="51999"/>
                    <a:pt x="43145" y="52056"/>
                  </a:cubicBezTo>
                  <a:cubicBezTo>
                    <a:pt x="42923" y="52204"/>
                    <a:pt x="42887" y="52499"/>
                    <a:pt x="43034" y="52684"/>
                  </a:cubicBezTo>
                  <a:cubicBezTo>
                    <a:pt x="43034" y="52684"/>
                    <a:pt x="43071" y="52795"/>
                    <a:pt x="43145" y="52943"/>
                  </a:cubicBezTo>
                  <a:cubicBezTo>
                    <a:pt x="43108" y="52943"/>
                    <a:pt x="43108" y="52869"/>
                    <a:pt x="43071" y="52832"/>
                  </a:cubicBezTo>
                  <a:cubicBezTo>
                    <a:pt x="43034" y="52795"/>
                    <a:pt x="42960" y="52684"/>
                    <a:pt x="42923" y="52610"/>
                  </a:cubicBezTo>
                  <a:cubicBezTo>
                    <a:pt x="42887" y="52462"/>
                    <a:pt x="42887" y="52277"/>
                    <a:pt x="42923" y="52093"/>
                  </a:cubicBezTo>
                  <a:cubicBezTo>
                    <a:pt x="42960" y="51945"/>
                    <a:pt x="43108" y="51834"/>
                    <a:pt x="43256" y="51760"/>
                  </a:cubicBezTo>
                  <a:cubicBezTo>
                    <a:pt x="43404" y="51723"/>
                    <a:pt x="43478" y="51686"/>
                    <a:pt x="43589" y="51686"/>
                  </a:cubicBezTo>
                  <a:lnTo>
                    <a:pt x="43700" y="51686"/>
                  </a:lnTo>
                  <a:cubicBezTo>
                    <a:pt x="43700" y="51686"/>
                    <a:pt x="43663" y="51649"/>
                    <a:pt x="43589" y="51575"/>
                  </a:cubicBezTo>
                  <a:cubicBezTo>
                    <a:pt x="43478" y="51538"/>
                    <a:pt x="43330" y="51538"/>
                    <a:pt x="43145" y="51538"/>
                  </a:cubicBezTo>
                  <a:cubicBezTo>
                    <a:pt x="42960" y="51575"/>
                    <a:pt x="42776" y="51686"/>
                    <a:pt x="42702" y="51908"/>
                  </a:cubicBezTo>
                  <a:cubicBezTo>
                    <a:pt x="42665" y="52019"/>
                    <a:pt x="42591" y="52130"/>
                    <a:pt x="42591" y="52241"/>
                  </a:cubicBezTo>
                  <a:cubicBezTo>
                    <a:pt x="42591" y="52388"/>
                    <a:pt x="42591" y="52462"/>
                    <a:pt x="42628" y="52610"/>
                  </a:cubicBezTo>
                  <a:cubicBezTo>
                    <a:pt x="42702" y="52684"/>
                    <a:pt x="42776" y="52832"/>
                    <a:pt x="42887" y="52869"/>
                  </a:cubicBezTo>
                  <a:cubicBezTo>
                    <a:pt x="42923" y="52943"/>
                    <a:pt x="42960" y="52980"/>
                    <a:pt x="42997" y="52980"/>
                  </a:cubicBezTo>
                  <a:cubicBezTo>
                    <a:pt x="43071" y="52980"/>
                    <a:pt x="43071" y="52980"/>
                    <a:pt x="43108" y="53017"/>
                  </a:cubicBezTo>
                  <a:cubicBezTo>
                    <a:pt x="43145" y="53017"/>
                    <a:pt x="43145" y="53017"/>
                    <a:pt x="43182" y="53054"/>
                  </a:cubicBezTo>
                  <a:lnTo>
                    <a:pt x="43330" y="53054"/>
                  </a:lnTo>
                  <a:cubicBezTo>
                    <a:pt x="43441" y="53313"/>
                    <a:pt x="43552" y="53571"/>
                    <a:pt x="43663" y="53867"/>
                  </a:cubicBezTo>
                  <a:cubicBezTo>
                    <a:pt x="43293" y="54348"/>
                    <a:pt x="42850" y="54828"/>
                    <a:pt x="42369" y="55346"/>
                  </a:cubicBezTo>
                  <a:cubicBezTo>
                    <a:pt x="42332" y="55161"/>
                    <a:pt x="42221" y="55013"/>
                    <a:pt x="42184" y="54865"/>
                  </a:cubicBezTo>
                  <a:cubicBezTo>
                    <a:pt x="42036" y="54533"/>
                    <a:pt x="41962" y="54348"/>
                    <a:pt x="41962" y="54348"/>
                  </a:cubicBezTo>
                  <a:cubicBezTo>
                    <a:pt x="41860" y="54195"/>
                    <a:pt x="41688" y="54112"/>
                    <a:pt x="41517" y="54112"/>
                  </a:cubicBezTo>
                  <a:cubicBezTo>
                    <a:pt x="41441" y="54112"/>
                    <a:pt x="41365" y="54129"/>
                    <a:pt x="41297" y="54163"/>
                  </a:cubicBezTo>
                  <a:cubicBezTo>
                    <a:pt x="41159" y="54255"/>
                    <a:pt x="41064" y="54404"/>
                    <a:pt x="41047" y="54556"/>
                  </a:cubicBezTo>
                  <a:lnTo>
                    <a:pt x="41047" y="54556"/>
                  </a:lnTo>
                  <a:cubicBezTo>
                    <a:pt x="41047" y="54466"/>
                    <a:pt x="41056" y="54370"/>
                    <a:pt x="41075" y="54274"/>
                  </a:cubicBezTo>
                  <a:cubicBezTo>
                    <a:pt x="41112" y="54126"/>
                    <a:pt x="41260" y="53978"/>
                    <a:pt x="41408" y="53941"/>
                  </a:cubicBezTo>
                  <a:cubicBezTo>
                    <a:pt x="41519" y="53904"/>
                    <a:pt x="41630" y="53867"/>
                    <a:pt x="41703" y="53867"/>
                  </a:cubicBezTo>
                  <a:lnTo>
                    <a:pt x="41851" y="53867"/>
                  </a:lnTo>
                  <a:cubicBezTo>
                    <a:pt x="41851" y="53867"/>
                    <a:pt x="41814" y="53793"/>
                    <a:pt x="41703" y="53756"/>
                  </a:cubicBezTo>
                  <a:cubicBezTo>
                    <a:pt x="41630" y="53719"/>
                    <a:pt x="41482" y="53719"/>
                    <a:pt x="41297" y="53719"/>
                  </a:cubicBezTo>
                  <a:cubicBezTo>
                    <a:pt x="41112" y="53756"/>
                    <a:pt x="40927" y="53867"/>
                    <a:pt x="40853" y="54089"/>
                  </a:cubicBezTo>
                  <a:cubicBezTo>
                    <a:pt x="40779" y="54163"/>
                    <a:pt x="40742" y="54311"/>
                    <a:pt x="40742" y="54422"/>
                  </a:cubicBezTo>
                  <a:cubicBezTo>
                    <a:pt x="40742" y="54533"/>
                    <a:pt x="40742" y="54644"/>
                    <a:pt x="40779" y="54791"/>
                  </a:cubicBezTo>
                  <a:cubicBezTo>
                    <a:pt x="40853" y="54865"/>
                    <a:pt x="40927" y="55013"/>
                    <a:pt x="41038" y="55050"/>
                  </a:cubicBezTo>
                  <a:cubicBezTo>
                    <a:pt x="41075" y="55087"/>
                    <a:pt x="41112" y="55161"/>
                    <a:pt x="41149" y="55161"/>
                  </a:cubicBezTo>
                  <a:cubicBezTo>
                    <a:pt x="41223" y="55161"/>
                    <a:pt x="41223" y="55161"/>
                    <a:pt x="41260" y="55198"/>
                  </a:cubicBezTo>
                  <a:cubicBezTo>
                    <a:pt x="41297" y="55198"/>
                    <a:pt x="41297" y="55198"/>
                    <a:pt x="41334" y="55235"/>
                  </a:cubicBezTo>
                  <a:lnTo>
                    <a:pt x="41445" y="55235"/>
                  </a:lnTo>
                  <a:cubicBezTo>
                    <a:pt x="41519" y="55420"/>
                    <a:pt x="41630" y="55716"/>
                    <a:pt x="41703" y="55975"/>
                  </a:cubicBezTo>
                  <a:cubicBezTo>
                    <a:pt x="41297" y="56381"/>
                    <a:pt x="40853" y="56825"/>
                    <a:pt x="40336" y="57232"/>
                  </a:cubicBezTo>
                  <a:cubicBezTo>
                    <a:pt x="40299" y="57269"/>
                    <a:pt x="40225" y="57269"/>
                    <a:pt x="40188" y="57305"/>
                  </a:cubicBezTo>
                  <a:cubicBezTo>
                    <a:pt x="40151" y="57121"/>
                    <a:pt x="40040" y="57010"/>
                    <a:pt x="40003" y="56862"/>
                  </a:cubicBezTo>
                  <a:lnTo>
                    <a:pt x="40003" y="56825"/>
                  </a:lnTo>
                  <a:lnTo>
                    <a:pt x="39966" y="56862"/>
                  </a:lnTo>
                  <a:lnTo>
                    <a:pt x="39744" y="56381"/>
                  </a:lnTo>
                  <a:cubicBezTo>
                    <a:pt x="39642" y="56228"/>
                    <a:pt x="39469" y="56145"/>
                    <a:pt x="39299" y="56145"/>
                  </a:cubicBezTo>
                  <a:cubicBezTo>
                    <a:pt x="39223" y="56145"/>
                    <a:pt x="39147" y="56162"/>
                    <a:pt x="39079" y="56196"/>
                  </a:cubicBezTo>
                  <a:cubicBezTo>
                    <a:pt x="38857" y="56344"/>
                    <a:pt x="38746" y="56640"/>
                    <a:pt x="38894" y="56862"/>
                  </a:cubicBezTo>
                  <a:cubicBezTo>
                    <a:pt x="38894" y="56862"/>
                    <a:pt x="38894" y="56899"/>
                    <a:pt x="38931" y="56936"/>
                  </a:cubicBezTo>
                  <a:lnTo>
                    <a:pt x="38931" y="56936"/>
                  </a:lnTo>
                  <a:cubicBezTo>
                    <a:pt x="38894" y="56899"/>
                    <a:pt x="38857" y="56825"/>
                    <a:pt x="38820" y="56751"/>
                  </a:cubicBezTo>
                  <a:cubicBezTo>
                    <a:pt x="38746" y="56640"/>
                    <a:pt x="38746" y="56455"/>
                    <a:pt x="38820" y="56270"/>
                  </a:cubicBezTo>
                  <a:cubicBezTo>
                    <a:pt x="38857" y="56122"/>
                    <a:pt x="39005" y="55975"/>
                    <a:pt x="39116" y="55938"/>
                  </a:cubicBezTo>
                  <a:cubicBezTo>
                    <a:pt x="39263" y="55901"/>
                    <a:pt x="39374" y="55827"/>
                    <a:pt x="39448" y="55827"/>
                  </a:cubicBezTo>
                  <a:lnTo>
                    <a:pt x="39596" y="55827"/>
                  </a:lnTo>
                  <a:cubicBezTo>
                    <a:pt x="39596" y="55827"/>
                    <a:pt x="39559" y="55790"/>
                    <a:pt x="39448" y="55753"/>
                  </a:cubicBezTo>
                  <a:cubicBezTo>
                    <a:pt x="39374" y="55716"/>
                    <a:pt x="39226" y="55716"/>
                    <a:pt x="39042" y="55716"/>
                  </a:cubicBezTo>
                  <a:cubicBezTo>
                    <a:pt x="38857" y="55753"/>
                    <a:pt x="38672" y="55827"/>
                    <a:pt x="38561" y="56085"/>
                  </a:cubicBezTo>
                  <a:cubicBezTo>
                    <a:pt x="38524" y="56159"/>
                    <a:pt x="38487" y="56307"/>
                    <a:pt x="38487" y="56381"/>
                  </a:cubicBezTo>
                  <a:cubicBezTo>
                    <a:pt x="38487" y="56529"/>
                    <a:pt x="38487" y="56640"/>
                    <a:pt x="38524" y="56751"/>
                  </a:cubicBezTo>
                  <a:cubicBezTo>
                    <a:pt x="38561" y="56862"/>
                    <a:pt x="38672" y="57010"/>
                    <a:pt x="38746" y="57047"/>
                  </a:cubicBezTo>
                  <a:cubicBezTo>
                    <a:pt x="38820" y="57084"/>
                    <a:pt x="38857" y="57121"/>
                    <a:pt x="38894" y="57121"/>
                  </a:cubicBezTo>
                  <a:cubicBezTo>
                    <a:pt x="38931" y="57121"/>
                    <a:pt x="38931" y="57121"/>
                    <a:pt x="39005" y="57195"/>
                  </a:cubicBezTo>
                  <a:cubicBezTo>
                    <a:pt x="39042" y="57195"/>
                    <a:pt x="39042" y="57195"/>
                    <a:pt x="39079" y="57232"/>
                  </a:cubicBezTo>
                  <a:lnTo>
                    <a:pt x="39116" y="57232"/>
                  </a:lnTo>
                  <a:cubicBezTo>
                    <a:pt x="39226" y="57416"/>
                    <a:pt x="39263" y="57601"/>
                    <a:pt x="39374" y="57823"/>
                  </a:cubicBezTo>
                  <a:cubicBezTo>
                    <a:pt x="39116" y="57971"/>
                    <a:pt x="38894" y="58156"/>
                    <a:pt x="38672" y="58304"/>
                  </a:cubicBezTo>
                  <a:cubicBezTo>
                    <a:pt x="37526" y="59043"/>
                    <a:pt x="36232" y="59598"/>
                    <a:pt x="34827" y="60004"/>
                  </a:cubicBezTo>
                  <a:cubicBezTo>
                    <a:pt x="33459" y="60374"/>
                    <a:pt x="31906" y="60559"/>
                    <a:pt x="30390" y="60559"/>
                  </a:cubicBezTo>
                  <a:cubicBezTo>
                    <a:pt x="28838" y="60522"/>
                    <a:pt x="27285" y="60337"/>
                    <a:pt x="25769" y="59856"/>
                  </a:cubicBezTo>
                  <a:cubicBezTo>
                    <a:pt x="24956" y="59635"/>
                    <a:pt x="24142" y="59302"/>
                    <a:pt x="23366" y="58932"/>
                  </a:cubicBezTo>
                  <a:cubicBezTo>
                    <a:pt x="23292" y="58895"/>
                    <a:pt x="23144" y="58858"/>
                    <a:pt x="23033" y="58784"/>
                  </a:cubicBezTo>
                  <a:cubicBezTo>
                    <a:pt x="23107" y="58562"/>
                    <a:pt x="22959" y="58304"/>
                    <a:pt x="22737" y="58193"/>
                  </a:cubicBezTo>
                  <a:cubicBezTo>
                    <a:pt x="22627" y="58156"/>
                    <a:pt x="22553" y="58156"/>
                    <a:pt x="22442" y="58119"/>
                  </a:cubicBezTo>
                  <a:cubicBezTo>
                    <a:pt x="22516" y="58045"/>
                    <a:pt x="22553" y="58045"/>
                    <a:pt x="22553" y="58008"/>
                  </a:cubicBezTo>
                  <a:cubicBezTo>
                    <a:pt x="22701" y="57971"/>
                    <a:pt x="22774" y="57934"/>
                    <a:pt x="22848" y="57934"/>
                  </a:cubicBezTo>
                  <a:lnTo>
                    <a:pt x="22996" y="57934"/>
                  </a:lnTo>
                  <a:cubicBezTo>
                    <a:pt x="22996" y="57934"/>
                    <a:pt x="22959" y="57860"/>
                    <a:pt x="22848" y="57823"/>
                  </a:cubicBezTo>
                  <a:cubicBezTo>
                    <a:pt x="22774" y="57786"/>
                    <a:pt x="22627" y="57786"/>
                    <a:pt x="22442" y="57786"/>
                  </a:cubicBezTo>
                  <a:cubicBezTo>
                    <a:pt x="22368" y="57786"/>
                    <a:pt x="22220" y="57860"/>
                    <a:pt x="22109" y="57971"/>
                  </a:cubicBezTo>
                  <a:cubicBezTo>
                    <a:pt x="21924" y="57934"/>
                    <a:pt x="21813" y="57934"/>
                    <a:pt x="21628" y="57860"/>
                  </a:cubicBezTo>
                  <a:cubicBezTo>
                    <a:pt x="21591" y="57823"/>
                    <a:pt x="21517" y="57823"/>
                    <a:pt x="21480" y="57786"/>
                  </a:cubicBezTo>
                  <a:cubicBezTo>
                    <a:pt x="21259" y="57638"/>
                    <a:pt x="21000" y="57453"/>
                    <a:pt x="20741" y="57269"/>
                  </a:cubicBezTo>
                  <a:cubicBezTo>
                    <a:pt x="20889" y="57195"/>
                    <a:pt x="20926" y="57084"/>
                    <a:pt x="20963" y="57010"/>
                  </a:cubicBezTo>
                  <a:cubicBezTo>
                    <a:pt x="21000" y="56899"/>
                    <a:pt x="21000" y="56862"/>
                    <a:pt x="21000" y="56862"/>
                  </a:cubicBezTo>
                  <a:lnTo>
                    <a:pt x="21000" y="56862"/>
                  </a:lnTo>
                  <a:lnTo>
                    <a:pt x="20926" y="56936"/>
                  </a:lnTo>
                  <a:cubicBezTo>
                    <a:pt x="20889" y="57010"/>
                    <a:pt x="20741" y="57084"/>
                    <a:pt x="20667" y="57121"/>
                  </a:cubicBezTo>
                  <a:lnTo>
                    <a:pt x="20593" y="57121"/>
                  </a:lnTo>
                  <a:cubicBezTo>
                    <a:pt x="20556" y="57084"/>
                    <a:pt x="20519" y="57084"/>
                    <a:pt x="20445" y="57047"/>
                  </a:cubicBezTo>
                  <a:cubicBezTo>
                    <a:pt x="20593" y="57010"/>
                    <a:pt x="20704" y="56862"/>
                    <a:pt x="20741" y="56714"/>
                  </a:cubicBezTo>
                  <a:cubicBezTo>
                    <a:pt x="20815" y="56455"/>
                    <a:pt x="20667" y="56196"/>
                    <a:pt x="20408" y="56122"/>
                  </a:cubicBezTo>
                  <a:cubicBezTo>
                    <a:pt x="20260" y="56085"/>
                    <a:pt x="20186" y="56085"/>
                    <a:pt x="20039" y="56012"/>
                  </a:cubicBezTo>
                  <a:cubicBezTo>
                    <a:pt x="20076" y="55975"/>
                    <a:pt x="20150" y="55975"/>
                    <a:pt x="20186" y="55938"/>
                  </a:cubicBezTo>
                  <a:cubicBezTo>
                    <a:pt x="20334" y="55901"/>
                    <a:pt x="20408" y="55827"/>
                    <a:pt x="20519" y="55827"/>
                  </a:cubicBezTo>
                  <a:lnTo>
                    <a:pt x="20667" y="55827"/>
                  </a:lnTo>
                  <a:cubicBezTo>
                    <a:pt x="20667" y="55827"/>
                    <a:pt x="20593" y="55790"/>
                    <a:pt x="20519" y="55753"/>
                  </a:cubicBezTo>
                  <a:cubicBezTo>
                    <a:pt x="20408" y="55716"/>
                    <a:pt x="20260" y="55716"/>
                    <a:pt x="20076" y="55716"/>
                  </a:cubicBezTo>
                  <a:cubicBezTo>
                    <a:pt x="20002" y="55753"/>
                    <a:pt x="19854" y="55790"/>
                    <a:pt x="19780" y="55901"/>
                  </a:cubicBezTo>
                  <a:cubicBezTo>
                    <a:pt x="19521" y="55827"/>
                    <a:pt x="19262" y="55790"/>
                    <a:pt x="19040" y="55790"/>
                  </a:cubicBezTo>
                  <a:cubicBezTo>
                    <a:pt x="18893" y="55642"/>
                    <a:pt x="18708" y="55531"/>
                    <a:pt x="18560" y="55383"/>
                  </a:cubicBezTo>
                  <a:cubicBezTo>
                    <a:pt x="18671" y="55383"/>
                    <a:pt x="18745" y="55346"/>
                    <a:pt x="18819" y="55272"/>
                  </a:cubicBezTo>
                  <a:cubicBezTo>
                    <a:pt x="18929" y="55198"/>
                    <a:pt x="19040" y="55087"/>
                    <a:pt x="19077" y="55013"/>
                  </a:cubicBezTo>
                  <a:cubicBezTo>
                    <a:pt x="19114" y="54902"/>
                    <a:pt x="19114" y="54865"/>
                    <a:pt x="19114" y="54865"/>
                  </a:cubicBezTo>
                  <a:lnTo>
                    <a:pt x="19114" y="54865"/>
                  </a:lnTo>
                  <a:lnTo>
                    <a:pt x="19040" y="54976"/>
                  </a:lnTo>
                  <a:cubicBezTo>
                    <a:pt x="19003" y="55013"/>
                    <a:pt x="18856" y="55087"/>
                    <a:pt x="18745" y="55161"/>
                  </a:cubicBezTo>
                  <a:cubicBezTo>
                    <a:pt x="18671" y="55180"/>
                    <a:pt x="18606" y="55189"/>
                    <a:pt x="18541" y="55189"/>
                  </a:cubicBezTo>
                  <a:cubicBezTo>
                    <a:pt x="18477" y="55189"/>
                    <a:pt x="18412" y="55180"/>
                    <a:pt x="18338" y="55161"/>
                  </a:cubicBezTo>
                  <a:lnTo>
                    <a:pt x="18375" y="55161"/>
                  </a:lnTo>
                  <a:cubicBezTo>
                    <a:pt x="18560" y="55161"/>
                    <a:pt x="18745" y="55050"/>
                    <a:pt x="18856" y="54865"/>
                  </a:cubicBezTo>
                  <a:cubicBezTo>
                    <a:pt x="18929" y="54644"/>
                    <a:pt x="18856" y="54348"/>
                    <a:pt x="18597" y="54237"/>
                  </a:cubicBezTo>
                  <a:cubicBezTo>
                    <a:pt x="18486" y="54163"/>
                    <a:pt x="18338" y="54126"/>
                    <a:pt x="18227" y="54089"/>
                  </a:cubicBezTo>
                  <a:cubicBezTo>
                    <a:pt x="18301" y="54052"/>
                    <a:pt x="18338" y="54052"/>
                    <a:pt x="18338" y="54052"/>
                  </a:cubicBezTo>
                  <a:cubicBezTo>
                    <a:pt x="18486" y="53978"/>
                    <a:pt x="18560" y="53941"/>
                    <a:pt x="18671" y="53941"/>
                  </a:cubicBezTo>
                  <a:lnTo>
                    <a:pt x="18782" y="53941"/>
                  </a:lnTo>
                  <a:cubicBezTo>
                    <a:pt x="18782" y="53941"/>
                    <a:pt x="18745" y="53904"/>
                    <a:pt x="18671" y="53867"/>
                  </a:cubicBezTo>
                  <a:cubicBezTo>
                    <a:pt x="18560" y="53793"/>
                    <a:pt x="18412" y="53793"/>
                    <a:pt x="18227" y="53793"/>
                  </a:cubicBezTo>
                  <a:cubicBezTo>
                    <a:pt x="18153" y="53793"/>
                    <a:pt x="18042" y="53867"/>
                    <a:pt x="17968" y="53941"/>
                  </a:cubicBezTo>
                  <a:cubicBezTo>
                    <a:pt x="17636" y="53867"/>
                    <a:pt x="17266" y="53756"/>
                    <a:pt x="16933" y="53719"/>
                  </a:cubicBezTo>
                  <a:cubicBezTo>
                    <a:pt x="16822" y="53571"/>
                    <a:pt x="16674" y="53424"/>
                    <a:pt x="16563" y="53313"/>
                  </a:cubicBezTo>
                  <a:cubicBezTo>
                    <a:pt x="16674" y="53313"/>
                    <a:pt x="16748" y="53239"/>
                    <a:pt x="16859" y="53202"/>
                  </a:cubicBezTo>
                  <a:cubicBezTo>
                    <a:pt x="17007" y="53128"/>
                    <a:pt x="17081" y="53017"/>
                    <a:pt x="17118" y="52943"/>
                  </a:cubicBezTo>
                  <a:cubicBezTo>
                    <a:pt x="17192" y="52832"/>
                    <a:pt x="17192" y="52795"/>
                    <a:pt x="17192" y="52795"/>
                  </a:cubicBezTo>
                  <a:lnTo>
                    <a:pt x="17192" y="52795"/>
                  </a:lnTo>
                  <a:lnTo>
                    <a:pt x="17081" y="52869"/>
                  </a:lnTo>
                  <a:cubicBezTo>
                    <a:pt x="17044" y="52943"/>
                    <a:pt x="16896" y="53017"/>
                    <a:pt x="16822" y="53054"/>
                  </a:cubicBezTo>
                  <a:cubicBezTo>
                    <a:pt x="16748" y="53091"/>
                    <a:pt x="16674" y="53109"/>
                    <a:pt x="16600" y="53109"/>
                  </a:cubicBezTo>
                  <a:cubicBezTo>
                    <a:pt x="16526" y="53109"/>
                    <a:pt x="16452" y="53091"/>
                    <a:pt x="16379" y="53054"/>
                  </a:cubicBezTo>
                  <a:lnTo>
                    <a:pt x="16342" y="53017"/>
                  </a:lnTo>
                  <a:lnTo>
                    <a:pt x="16452" y="53017"/>
                  </a:lnTo>
                  <a:cubicBezTo>
                    <a:pt x="16637" y="53017"/>
                    <a:pt x="16748" y="52943"/>
                    <a:pt x="16859" y="52795"/>
                  </a:cubicBezTo>
                  <a:cubicBezTo>
                    <a:pt x="17007" y="52536"/>
                    <a:pt x="16896" y="52277"/>
                    <a:pt x="16674" y="52130"/>
                  </a:cubicBezTo>
                  <a:cubicBezTo>
                    <a:pt x="16526" y="52056"/>
                    <a:pt x="16379" y="52019"/>
                    <a:pt x="16268" y="51908"/>
                  </a:cubicBezTo>
                  <a:lnTo>
                    <a:pt x="16305" y="51908"/>
                  </a:lnTo>
                  <a:cubicBezTo>
                    <a:pt x="16452" y="51871"/>
                    <a:pt x="16526" y="51834"/>
                    <a:pt x="16637" y="51834"/>
                  </a:cubicBezTo>
                  <a:lnTo>
                    <a:pt x="16748" y="51834"/>
                  </a:lnTo>
                  <a:cubicBezTo>
                    <a:pt x="16748" y="51834"/>
                    <a:pt x="16711" y="51760"/>
                    <a:pt x="16637" y="51723"/>
                  </a:cubicBezTo>
                  <a:cubicBezTo>
                    <a:pt x="16526" y="51686"/>
                    <a:pt x="16379" y="51686"/>
                    <a:pt x="16194" y="51686"/>
                  </a:cubicBezTo>
                  <a:cubicBezTo>
                    <a:pt x="16157" y="51686"/>
                    <a:pt x="16120" y="51723"/>
                    <a:pt x="16009" y="51723"/>
                  </a:cubicBezTo>
                  <a:cubicBezTo>
                    <a:pt x="15713" y="51538"/>
                    <a:pt x="15343" y="51464"/>
                    <a:pt x="15011" y="51316"/>
                  </a:cubicBezTo>
                  <a:cubicBezTo>
                    <a:pt x="14974" y="51279"/>
                    <a:pt x="14974" y="51205"/>
                    <a:pt x="14900" y="51168"/>
                  </a:cubicBezTo>
                  <a:cubicBezTo>
                    <a:pt x="14896" y="51162"/>
                    <a:pt x="14893" y="51156"/>
                    <a:pt x="14890" y="51149"/>
                  </a:cubicBezTo>
                  <a:lnTo>
                    <a:pt x="14890" y="51149"/>
                  </a:lnTo>
                  <a:cubicBezTo>
                    <a:pt x="14985" y="51179"/>
                    <a:pt x="15011" y="51205"/>
                    <a:pt x="15011" y="51205"/>
                  </a:cubicBezTo>
                  <a:lnTo>
                    <a:pt x="14863" y="51057"/>
                  </a:lnTo>
                  <a:cubicBezTo>
                    <a:pt x="14842" y="51037"/>
                    <a:pt x="14815" y="51013"/>
                    <a:pt x="14784" y="50987"/>
                  </a:cubicBezTo>
                  <a:lnTo>
                    <a:pt x="14784" y="50987"/>
                  </a:lnTo>
                  <a:cubicBezTo>
                    <a:pt x="14821" y="51037"/>
                    <a:pt x="14858" y="51090"/>
                    <a:pt x="14890" y="51149"/>
                  </a:cubicBezTo>
                  <a:lnTo>
                    <a:pt x="14890" y="51149"/>
                  </a:lnTo>
                  <a:cubicBezTo>
                    <a:pt x="14871" y="51144"/>
                    <a:pt x="14850" y="51137"/>
                    <a:pt x="14826" y="51131"/>
                  </a:cubicBezTo>
                  <a:lnTo>
                    <a:pt x="14382" y="50873"/>
                  </a:lnTo>
                  <a:cubicBezTo>
                    <a:pt x="14271" y="50836"/>
                    <a:pt x="14123" y="50799"/>
                    <a:pt x="14049" y="50762"/>
                  </a:cubicBezTo>
                  <a:cubicBezTo>
                    <a:pt x="13901" y="50688"/>
                    <a:pt x="13828" y="50651"/>
                    <a:pt x="13680" y="50614"/>
                  </a:cubicBezTo>
                  <a:lnTo>
                    <a:pt x="12829" y="50318"/>
                  </a:lnTo>
                  <a:cubicBezTo>
                    <a:pt x="12639" y="50255"/>
                    <a:pt x="12447" y="50200"/>
                    <a:pt x="12259" y="50153"/>
                  </a:cubicBezTo>
                  <a:lnTo>
                    <a:pt x="12259" y="50153"/>
                  </a:lnTo>
                  <a:cubicBezTo>
                    <a:pt x="12301" y="50232"/>
                    <a:pt x="12343" y="50312"/>
                    <a:pt x="12386" y="50392"/>
                  </a:cubicBezTo>
                  <a:cubicBezTo>
                    <a:pt x="12053" y="50392"/>
                    <a:pt x="11831" y="50429"/>
                    <a:pt x="11794" y="50429"/>
                  </a:cubicBezTo>
                  <a:cubicBezTo>
                    <a:pt x="11498" y="50466"/>
                    <a:pt x="11314" y="50688"/>
                    <a:pt x="11350" y="50984"/>
                  </a:cubicBezTo>
                  <a:cubicBezTo>
                    <a:pt x="11418" y="51220"/>
                    <a:pt x="11609" y="51395"/>
                    <a:pt x="11839" y="51395"/>
                  </a:cubicBezTo>
                  <a:cubicBezTo>
                    <a:pt x="11861" y="51395"/>
                    <a:pt x="11883" y="51393"/>
                    <a:pt x="11905" y="51390"/>
                  </a:cubicBezTo>
                  <a:cubicBezTo>
                    <a:pt x="11905" y="51390"/>
                    <a:pt x="12053" y="51390"/>
                    <a:pt x="12275" y="51353"/>
                  </a:cubicBezTo>
                  <a:lnTo>
                    <a:pt x="12275" y="51353"/>
                  </a:lnTo>
                  <a:cubicBezTo>
                    <a:pt x="12238" y="51390"/>
                    <a:pt x="12127" y="51427"/>
                    <a:pt x="12053" y="51501"/>
                  </a:cubicBezTo>
                  <a:cubicBezTo>
                    <a:pt x="11979" y="51520"/>
                    <a:pt x="11914" y="51529"/>
                    <a:pt x="11845" y="51529"/>
                  </a:cubicBezTo>
                  <a:cubicBezTo>
                    <a:pt x="11776" y="51529"/>
                    <a:pt x="11702" y="51520"/>
                    <a:pt x="11609" y="51501"/>
                  </a:cubicBezTo>
                  <a:cubicBezTo>
                    <a:pt x="11609" y="51501"/>
                    <a:pt x="11535" y="51501"/>
                    <a:pt x="11535" y="51427"/>
                  </a:cubicBezTo>
                  <a:lnTo>
                    <a:pt x="11498" y="51390"/>
                  </a:lnTo>
                  <a:cubicBezTo>
                    <a:pt x="11461" y="51390"/>
                    <a:pt x="11461" y="51353"/>
                    <a:pt x="11424" y="51316"/>
                  </a:cubicBezTo>
                  <a:cubicBezTo>
                    <a:pt x="11350" y="51242"/>
                    <a:pt x="11314" y="51168"/>
                    <a:pt x="11277" y="51057"/>
                  </a:cubicBezTo>
                  <a:cubicBezTo>
                    <a:pt x="11240" y="50947"/>
                    <a:pt x="11240" y="50762"/>
                    <a:pt x="11277" y="50577"/>
                  </a:cubicBezTo>
                  <a:cubicBezTo>
                    <a:pt x="11314" y="50429"/>
                    <a:pt x="11461" y="50281"/>
                    <a:pt x="11609" y="50244"/>
                  </a:cubicBezTo>
                  <a:cubicBezTo>
                    <a:pt x="11720" y="50207"/>
                    <a:pt x="11831" y="50133"/>
                    <a:pt x="11905" y="50133"/>
                  </a:cubicBezTo>
                  <a:lnTo>
                    <a:pt x="12053" y="50133"/>
                  </a:lnTo>
                  <a:cubicBezTo>
                    <a:pt x="12053" y="50133"/>
                    <a:pt x="12032" y="50113"/>
                    <a:pt x="11976" y="50087"/>
                  </a:cubicBezTo>
                  <a:lnTo>
                    <a:pt x="11976" y="50087"/>
                  </a:lnTo>
                  <a:cubicBezTo>
                    <a:pt x="11868" y="50063"/>
                    <a:pt x="11763" y="50042"/>
                    <a:pt x="11662" y="50023"/>
                  </a:cubicBezTo>
                  <a:lnTo>
                    <a:pt x="11662" y="50023"/>
                  </a:lnTo>
                  <a:cubicBezTo>
                    <a:pt x="11769" y="50026"/>
                    <a:pt x="11855" y="50034"/>
                    <a:pt x="11905" y="50059"/>
                  </a:cubicBezTo>
                  <a:cubicBezTo>
                    <a:pt x="11933" y="50069"/>
                    <a:pt x="11956" y="50078"/>
                    <a:pt x="11976" y="50087"/>
                  </a:cubicBezTo>
                  <a:lnTo>
                    <a:pt x="11976" y="50087"/>
                  </a:lnTo>
                  <a:cubicBezTo>
                    <a:pt x="12069" y="50107"/>
                    <a:pt x="12163" y="50129"/>
                    <a:pt x="12259" y="50153"/>
                  </a:cubicBezTo>
                  <a:lnTo>
                    <a:pt x="12259" y="50153"/>
                  </a:lnTo>
                  <a:cubicBezTo>
                    <a:pt x="12208" y="50055"/>
                    <a:pt x="12158" y="49957"/>
                    <a:pt x="12109" y="49860"/>
                  </a:cubicBezTo>
                  <a:lnTo>
                    <a:pt x="12109" y="49860"/>
                  </a:lnTo>
                  <a:cubicBezTo>
                    <a:pt x="11925" y="49831"/>
                    <a:pt x="11747" y="49814"/>
                    <a:pt x="11584" y="49814"/>
                  </a:cubicBezTo>
                  <a:cubicBezTo>
                    <a:pt x="11475" y="49814"/>
                    <a:pt x="11371" y="49822"/>
                    <a:pt x="11277" y="49837"/>
                  </a:cubicBezTo>
                  <a:cubicBezTo>
                    <a:pt x="10796" y="49837"/>
                    <a:pt x="10537" y="49874"/>
                    <a:pt x="10537" y="49874"/>
                  </a:cubicBezTo>
                  <a:cubicBezTo>
                    <a:pt x="10537" y="49874"/>
                    <a:pt x="11022" y="49905"/>
                    <a:pt x="11662" y="50023"/>
                  </a:cubicBezTo>
                  <a:lnTo>
                    <a:pt x="11662" y="50023"/>
                  </a:lnTo>
                  <a:cubicBezTo>
                    <a:pt x="11612" y="50022"/>
                    <a:pt x="11557" y="50022"/>
                    <a:pt x="11498" y="50022"/>
                  </a:cubicBezTo>
                  <a:cubicBezTo>
                    <a:pt x="11314" y="50059"/>
                    <a:pt x="11129" y="50133"/>
                    <a:pt x="11018" y="50392"/>
                  </a:cubicBezTo>
                  <a:cubicBezTo>
                    <a:pt x="10981" y="50466"/>
                    <a:pt x="10944" y="50614"/>
                    <a:pt x="10944" y="50688"/>
                  </a:cubicBezTo>
                  <a:lnTo>
                    <a:pt x="10944" y="50836"/>
                  </a:lnTo>
                  <a:cubicBezTo>
                    <a:pt x="10542" y="50180"/>
                    <a:pt x="10152" y="49472"/>
                    <a:pt x="9775" y="48719"/>
                  </a:cubicBezTo>
                  <a:lnTo>
                    <a:pt x="9775" y="48719"/>
                  </a:lnTo>
                  <a:cubicBezTo>
                    <a:pt x="9808" y="48757"/>
                    <a:pt x="9843" y="48788"/>
                    <a:pt x="9872" y="48802"/>
                  </a:cubicBezTo>
                  <a:cubicBezTo>
                    <a:pt x="9946" y="48839"/>
                    <a:pt x="9983" y="48913"/>
                    <a:pt x="10020" y="48913"/>
                  </a:cubicBezTo>
                  <a:cubicBezTo>
                    <a:pt x="10057" y="48913"/>
                    <a:pt x="10057" y="48913"/>
                    <a:pt x="10130" y="48950"/>
                  </a:cubicBezTo>
                  <a:cubicBezTo>
                    <a:pt x="10167" y="48950"/>
                    <a:pt x="10167" y="48950"/>
                    <a:pt x="10204" y="48987"/>
                  </a:cubicBezTo>
                  <a:cubicBezTo>
                    <a:pt x="10269" y="48998"/>
                    <a:pt x="10338" y="49002"/>
                    <a:pt x="10404" y="49002"/>
                  </a:cubicBezTo>
                  <a:cubicBezTo>
                    <a:pt x="10565" y="49002"/>
                    <a:pt x="10718" y="48976"/>
                    <a:pt x="10796" y="48950"/>
                  </a:cubicBezTo>
                  <a:cubicBezTo>
                    <a:pt x="10907" y="48913"/>
                    <a:pt x="10981" y="48802"/>
                    <a:pt x="11055" y="48728"/>
                  </a:cubicBezTo>
                  <a:cubicBezTo>
                    <a:pt x="11166" y="48728"/>
                    <a:pt x="11424" y="48765"/>
                    <a:pt x="11609" y="48765"/>
                  </a:cubicBezTo>
                  <a:cubicBezTo>
                    <a:pt x="11759" y="49139"/>
                    <a:pt x="11925" y="49497"/>
                    <a:pt x="12109" y="49860"/>
                  </a:cubicBezTo>
                  <a:lnTo>
                    <a:pt x="12109" y="49860"/>
                  </a:lnTo>
                  <a:cubicBezTo>
                    <a:pt x="12379" y="49902"/>
                    <a:pt x="12664" y="49973"/>
                    <a:pt x="12940" y="50059"/>
                  </a:cubicBezTo>
                  <a:lnTo>
                    <a:pt x="13347" y="50207"/>
                  </a:lnTo>
                  <a:cubicBezTo>
                    <a:pt x="13495" y="50244"/>
                    <a:pt x="13606" y="50355"/>
                    <a:pt x="13754" y="50392"/>
                  </a:cubicBezTo>
                  <a:cubicBezTo>
                    <a:pt x="13901" y="50429"/>
                    <a:pt x="13975" y="50540"/>
                    <a:pt x="14123" y="50577"/>
                  </a:cubicBezTo>
                  <a:cubicBezTo>
                    <a:pt x="14271" y="50614"/>
                    <a:pt x="14382" y="50688"/>
                    <a:pt x="14456" y="50762"/>
                  </a:cubicBezTo>
                  <a:cubicBezTo>
                    <a:pt x="14589" y="50841"/>
                    <a:pt x="14703" y="50921"/>
                    <a:pt x="14784" y="50987"/>
                  </a:cubicBezTo>
                  <a:lnTo>
                    <a:pt x="14784" y="50987"/>
                  </a:lnTo>
                  <a:cubicBezTo>
                    <a:pt x="14733" y="50920"/>
                    <a:pt x="14681" y="50859"/>
                    <a:pt x="14641" y="50799"/>
                  </a:cubicBezTo>
                  <a:lnTo>
                    <a:pt x="14678" y="50799"/>
                  </a:lnTo>
                  <a:cubicBezTo>
                    <a:pt x="14715" y="50799"/>
                    <a:pt x="14715" y="50799"/>
                    <a:pt x="14789" y="50836"/>
                  </a:cubicBezTo>
                  <a:cubicBezTo>
                    <a:pt x="14858" y="50859"/>
                    <a:pt x="14926" y="50867"/>
                    <a:pt x="14993" y="50867"/>
                  </a:cubicBezTo>
                  <a:cubicBezTo>
                    <a:pt x="15141" y="50867"/>
                    <a:pt x="15278" y="50824"/>
                    <a:pt x="15380" y="50799"/>
                  </a:cubicBezTo>
                  <a:cubicBezTo>
                    <a:pt x="15528" y="50725"/>
                    <a:pt x="15602" y="50614"/>
                    <a:pt x="15639" y="50540"/>
                  </a:cubicBezTo>
                  <a:cubicBezTo>
                    <a:pt x="15713" y="50429"/>
                    <a:pt x="15713" y="50392"/>
                    <a:pt x="15713" y="50392"/>
                  </a:cubicBezTo>
                  <a:lnTo>
                    <a:pt x="15713" y="50392"/>
                  </a:lnTo>
                  <a:lnTo>
                    <a:pt x="15602" y="50466"/>
                  </a:lnTo>
                  <a:cubicBezTo>
                    <a:pt x="15565" y="50540"/>
                    <a:pt x="15417" y="50614"/>
                    <a:pt x="15343" y="50651"/>
                  </a:cubicBezTo>
                  <a:cubicBezTo>
                    <a:pt x="15269" y="50669"/>
                    <a:pt x="15195" y="50678"/>
                    <a:pt x="15117" y="50678"/>
                  </a:cubicBezTo>
                  <a:cubicBezTo>
                    <a:pt x="15038" y="50678"/>
                    <a:pt x="14955" y="50669"/>
                    <a:pt x="14863" y="50651"/>
                  </a:cubicBezTo>
                  <a:lnTo>
                    <a:pt x="14974" y="50651"/>
                  </a:lnTo>
                  <a:cubicBezTo>
                    <a:pt x="15085" y="50651"/>
                    <a:pt x="15232" y="50614"/>
                    <a:pt x="15343" y="50466"/>
                  </a:cubicBezTo>
                  <a:cubicBezTo>
                    <a:pt x="15454" y="50244"/>
                    <a:pt x="15417" y="49948"/>
                    <a:pt x="15232" y="49763"/>
                  </a:cubicBezTo>
                  <a:lnTo>
                    <a:pt x="14826" y="49505"/>
                  </a:lnTo>
                  <a:cubicBezTo>
                    <a:pt x="14974" y="49468"/>
                    <a:pt x="15048" y="49394"/>
                    <a:pt x="15158" y="49394"/>
                  </a:cubicBezTo>
                  <a:lnTo>
                    <a:pt x="15269" y="49394"/>
                  </a:lnTo>
                  <a:cubicBezTo>
                    <a:pt x="15269" y="49394"/>
                    <a:pt x="15232" y="49357"/>
                    <a:pt x="15158" y="49320"/>
                  </a:cubicBezTo>
                  <a:cubicBezTo>
                    <a:pt x="15048" y="49283"/>
                    <a:pt x="14900" y="49283"/>
                    <a:pt x="14715" y="49283"/>
                  </a:cubicBezTo>
                  <a:cubicBezTo>
                    <a:pt x="14678" y="49283"/>
                    <a:pt x="14641" y="49320"/>
                    <a:pt x="14604" y="49320"/>
                  </a:cubicBezTo>
                  <a:cubicBezTo>
                    <a:pt x="14181" y="49060"/>
                    <a:pt x="13787" y="48885"/>
                    <a:pt x="13371" y="48746"/>
                  </a:cubicBezTo>
                  <a:lnTo>
                    <a:pt x="13371" y="48746"/>
                  </a:lnTo>
                  <a:lnTo>
                    <a:pt x="13483" y="48830"/>
                  </a:lnTo>
                  <a:lnTo>
                    <a:pt x="13483" y="48830"/>
                  </a:lnTo>
                  <a:cubicBezTo>
                    <a:pt x="13463" y="48817"/>
                    <a:pt x="13413" y="48791"/>
                    <a:pt x="13310" y="48765"/>
                  </a:cubicBezTo>
                  <a:cubicBezTo>
                    <a:pt x="13199" y="48691"/>
                    <a:pt x="13014" y="48580"/>
                    <a:pt x="12829" y="48469"/>
                  </a:cubicBezTo>
                  <a:cubicBezTo>
                    <a:pt x="12755" y="48433"/>
                    <a:pt x="12644" y="48359"/>
                    <a:pt x="12534" y="48322"/>
                  </a:cubicBezTo>
                  <a:cubicBezTo>
                    <a:pt x="12423" y="48248"/>
                    <a:pt x="12275" y="48174"/>
                    <a:pt x="12127" y="48137"/>
                  </a:cubicBezTo>
                  <a:cubicBezTo>
                    <a:pt x="11905" y="47989"/>
                    <a:pt x="11646" y="47878"/>
                    <a:pt x="11350" y="47767"/>
                  </a:cubicBezTo>
                  <a:cubicBezTo>
                    <a:pt x="11282" y="47730"/>
                    <a:pt x="11212" y="47695"/>
                    <a:pt x="11141" y="47661"/>
                  </a:cubicBezTo>
                  <a:lnTo>
                    <a:pt x="11141" y="47661"/>
                  </a:lnTo>
                  <a:cubicBezTo>
                    <a:pt x="11173" y="47733"/>
                    <a:pt x="11206" y="47805"/>
                    <a:pt x="11240" y="47878"/>
                  </a:cubicBezTo>
                  <a:cubicBezTo>
                    <a:pt x="11116" y="47866"/>
                    <a:pt x="11001" y="47862"/>
                    <a:pt x="10901" y="47862"/>
                  </a:cubicBezTo>
                  <a:cubicBezTo>
                    <a:pt x="10701" y="47862"/>
                    <a:pt x="10562" y="47878"/>
                    <a:pt x="10537" y="47878"/>
                  </a:cubicBezTo>
                  <a:cubicBezTo>
                    <a:pt x="10241" y="47878"/>
                    <a:pt x="10057" y="48100"/>
                    <a:pt x="10057" y="48396"/>
                  </a:cubicBezTo>
                  <a:cubicBezTo>
                    <a:pt x="10057" y="48654"/>
                    <a:pt x="10315" y="48839"/>
                    <a:pt x="10574" y="48839"/>
                  </a:cubicBezTo>
                  <a:lnTo>
                    <a:pt x="10907" y="48839"/>
                  </a:lnTo>
                  <a:cubicBezTo>
                    <a:pt x="10870" y="48913"/>
                    <a:pt x="10796" y="48913"/>
                    <a:pt x="10722" y="48950"/>
                  </a:cubicBezTo>
                  <a:cubicBezTo>
                    <a:pt x="10648" y="48969"/>
                    <a:pt x="10574" y="48978"/>
                    <a:pt x="10496" y="48978"/>
                  </a:cubicBezTo>
                  <a:cubicBezTo>
                    <a:pt x="10417" y="48978"/>
                    <a:pt x="10334" y="48969"/>
                    <a:pt x="10241" y="48950"/>
                  </a:cubicBezTo>
                  <a:cubicBezTo>
                    <a:pt x="10241" y="48950"/>
                    <a:pt x="10204" y="48950"/>
                    <a:pt x="10204" y="48913"/>
                  </a:cubicBezTo>
                  <a:lnTo>
                    <a:pt x="10167" y="48839"/>
                  </a:lnTo>
                  <a:cubicBezTo>
                    <a:pt x="10130" y="48839"/>
                    <a:pt x="10130" y="48802"/>
                    <a:pt x="10057" y="48765"/>
                  </a:cubicBezTo>
                  <a:cubicBezTo>
                    <a:pt x="10020" y="48728"/>
                    <a:pt x="9983" y="48617"/>
                    <a:pt x="9946" y="48543"/>
                  </a:cubicBezTo>
                  <a:cubicBezTo>
                    <a:pt x="9872" y="48396"/>
                    <a:pt x="9872" y="48211"/>
                    <a:pt x="9946" y="48026"/>
                  </a:cubicBezTo>
                  <a:cubicBezTo>
                    <a:pt x="9983" y="47878"/>
                    <a:pt x="10130" y="47730"/>
                    <a:pt x="10241" y="47693"/>
                  </a:cubicBezTo>
                  <a:cubicBezTo>
                    <a:pt x="10389" y="47656"/>
                    <a:pt x="10500" y="47619"/>
                    <a:pt x="10574" y="47619"/>
                  </a:cubicBezTo>
                  <a:lnTo>
                    <a:pt x="10722" y="47619"/>
                  </a:lnTo>
                  <a:cubicBezTo>
                    <a:pt x="10722" y="47619"/>
                    <a:pt x="10685" y="47545"/>
                    <a:pt x="10574" y="47508"/>
                  </a:cubicBezTo>
                  <a:cubicBezTo>
                    <a:pt x="10500" y="47471"/>
                    <a:pt x="10352" y="47471"/>
                    <a:pt x="10167" y="47471"/>
                  </a:cubicBezTo>
                  <a:cubicBezTo>
                    <a:pt x="9983" y="47508"/>
                    <a:pt x="9798" y="47619"/>
                    <a:pt x="9687" y="47841"/>
                  </a:cubicBezTo>
                  <a:cubicBezTo>
                    <a:pt x="9650" y="47915"/>
                    <a:pt x="9613" y="48063"/>
                    <a:pt x="9613" y="48174"/>
                  </a:cubicBezTo>
                  <a:cubicBezTo>
                    <a:pt x="9613" y="48251"/>
                    <a:pt x="9613" y="48328"/>
                    <a:pt x="9625" y="48417"/>
                  </a:cubicBezTo>
                  <a:lnTo>
                    <a:pt x="9625" y="48417"/>
                  </a:lnTo>
                  <a:cubicBezTo>
                    <a:pt x="9250" y="47650"/>
                    <a:pt x="8887" y="46839"/>
                    <a:pt x="8538" y="45989"/>
                  </a:cubicBezTo>
                  <a:lnTo>
                    <a:pt x="8538" y="45989"/>
                  </a:lnTo>
                  <a:cubicBezTo>
                    <a:pt x="8577" y="46047"/>
                    <a:pt x="8627" y="46099"/>
                    <a:pt x="8689" y="46140"/>
                  </a:cubicBezTo>
                  <a:cubicBezTo>
                    <a:pt x="8726" y="46177"/>
                    <a:pt x="8763" y="46214"/>
                    <a:pt x="8836" y="46214"/>
                  </a:cubicBezTo>
                  <a:cubicBezTo>
                    <a:pt x="8873" y="46214"/>
                    <a:pt x="8873" y="46214"/>
                    <a:pt x="8910" y="46251"/>
                  </a:cubicBezTo>
                  <a:cubicBezTo>
                    <a:pt x="8947" y="46251"/>
                    <a:pt x="8947" y="46251"/>
                    <a:pt x="9021" y="46325"/>
                  </a:cubicBezTo>
                  <a:cubicBezTo>
                    <a:pt x="9081" y="46335"/>
                    <a:pt x="9140" y="46340"/>
                    <a:pt x="9198" y="46340"/>
                  </a:cubicBezTo>
                  <a:cubicBezTo>
                    <a:pt x="9357" y="46340"/>
                    <a:pt x="9505" y="46305"/>
                    <a:pt x="9613" y="46251"/>
                  </a:cubicBezTo>
                  <a:cubicBezTo>
                    <a:pt x="9687" y="46214"/>
                    <a:pt x="9761" y="46177"/>
                    <a:pt x="9798" y="46140"/>
                  </a:cubicBezTo>
                  <a:cubicBezTo>
                    <a:pt x="10020" y="46177"/>
                    <a:pt x="10315" y="46214"/>
                    <a:pt x="10611" y="46325"/>
                  </a:cubicBezTo>
                  <a:cubicBezTo>
                    <a:pt x="10727" y="46628"/>
                    <a:pt x="10844" y="46945"/>
                    <a:pt x="10979" y="47277"/>
                  </a:cubicBezTo>
                  <a:lnTo>
                    <a:pt x="10979" y="47277"/>
                  </a:lnTo>
                  <a:cubicBezTo>
                    <a:pt x="11165" y="47333"/>
                    <a:pt x="11352" y="47398"/>
                    <a:pt x="11535" y="47471"/>
                  </a:cubicBezTo>
                  <a:cubicBezTo>
                    <a:pt x="11683" y="47508"/>
                    <a:pt x="11831" y="47619"/>
                    <a:pt x="11942" y="47656"/>
                  </a:cubicBezTo>
                  <a:cubicBezTo>
                    <a:pt x="12090" y="47693"/>
                    <a:pt x="12238" y="47804"/>
                    <a:pt x="12349" y="47878"/>
                  </a:cubicBezTo>
                  <a:cubicBezTo>
                    <a:pt x="12460" y="47915"/>
                    <a:pt x="12571" y="48026"/>
                    <a:pt x="12644" y="48100"/>
                  </a:cubicBezTo>
                  <a:cubicBezTo>
                    <a:pt x="12755" y="48211"/>
                    <a:pt x="12829" y="48248"/>
                    <a:pt x="12940" y="48359"/>
                  </a:cubicBezTo>
                  <a:cubicBezTo>
                    <a:pt x="13016" y="48404"/>
                    <a:pt x="13079" y="48455"/>
                    <a:pt x="13135" y="48508"/>
                  </a:cubicBezTo>
                  <a:lnTo>
                    <a:pt x="13135" y="48508"/>
                  </a:lnTo>
                  <a:cubicBezTo>
                    <a:pt x="13132" y="48508"/>
                    <a:pt x="13128" y="48507"/>
                    <a:pt x="13125" y="48506"/>
                  </a:cubicBezTo>
                  <a:lnTo>
                    <a:pt x="13051" y="48506"/>
                  </a:lnTo>
                  <a:cubicBezTo>
                    <a:pt x="13125" y="48543"/>
                    <a:pt x="13162" y="48617"/>
                    <a:pt x="13199" y="48691"/>
                  </a:cubicBezTo>
                  <a:cubicBezTo>
                    <a:pt x="13257" y="48709"/>
                    <a:pt x="13314" y="48727"/>
                    <a:pt x="13371" y="48746"/>
                  </a:cubicBezTo>
                  <a:lnTo>
                    <a:pt x="13371" y="48746"/>
                  </a:lnTo>
                  <a:lnTo>
                    <a:pt x="13347" y="48728"/>
                  </a:lnTo>
                  <a:cubicBezTo>
                    <a:pt x="13281" y="48663"/>
                    <a:pt x="13216" y="48584"/>
                    <a:pt x="13135" y="48508"/>
                  </a:cubicBezTo>
                  <a:lnTo>
                    <a:pt x="13135" y="48508"/>
                  </a:lnTo>
                  <a:cubicBezTo>
                    <a:pt x="13191" y="48517"/>
                    <a:pt x="13247" y="48521"/>
                    <a:pt x="13302" y="48521"/>
                  </a:cubicBezTo>
                  <a:cubicBezTo>
                    <a:pt x="13460" y="48521"/>
                    <a:pt x="13608" y="48487"/>
                    <a:pt x="13717" y="48433"/>
                  </a:cubicBezTo>
                  <a:cubicBezTo>
                    <a:pt x="13865" y="48359"/>
                    <a:pt x="13938" y="48248"/>
                    <a:pt x="13975" y="48174"/>
                  </a:cubicBezTo>
                  <a:cubicBezTo>
                    <a:pt x="14049" y="48063"/>
                    <a:pt x="14049" y="48026"/>
                    <a:pt x="14049" y="48026"/>
                  </a:cubicBezTo>
                  <a:lnTo>
                    <a:pt x="14049" y="48026"/>
                  </a:lnTo>
                  <a:lnTo>
                    <a:pt x="13938" y="48100"/>
                  </a:lnTo>
                  <a:cubicBezTo>
                    <a:pt x="13901" y="48174"/>
                    <a:pt x="13754" y="48248"/>
                    <a:pt x="13680" y="48285"/>
                  </a:cubicBezTo>
                  <a:cubicBezTo>
                    <a:pt x="13606" y="48322"/>
                    <a:pt x="13532" y="48340"/>
                    <a:pt x="13453" y="48340"/>
                  </a:cubicBezTo>
                  <a:cubicBezTo>
                    <a:pt x="13375" y="48340"/>
                    <a:pt x="13291" y="48322"/>
                    <a:pt x="13199" y="48285"/>
                  </a:cubicBezTo>
                  <a:cubicBezTo>
                    <a:pt x="13199" y="48285"/>
                    <a:pt x="13162" y="48285"/>
                    <a:pt x="13162" y="48248"/>
                  </a:cubicBezTo>
                  <a:lnTo>
                    <a:pt x="13125" y="48211"/>
                  </a:lnTo>
                  <a:cubicBezTo>
                    <a:pt x="13051" y="48211"/>
                    <a:pt x="13051" y="48174"/>
                    <a:pt x="13014" y="48100"/>
                  </a:cubicBezTo>
                  <a:cubicBezTo>
                    <a:pt x="12977" y="48063"/>
                    <a:pt x="12940" y="47989"/>
                    <a:pt x="12866" y="47915"/>
                  </a:cubicBezTo>
                  <a:lnTo>
                    <a:pt x="12866" y="47915"/>
                  </a:lnTo>
                  <a:cubicBezTo>
                    <a:pt x="12940" y="47989"/>
                    <a:pt x="13014" y="48026"/>
                    <a:pt x="13051" y="48063"/>
                  </a:cubicBezTo>
                  <a:cubicBezTo>
                    <a:pt x="13162" y="48174"/>
                    <a:pt x="13310" y="48211"/>
                    <a:pt x="13384" y="48211"/>
                  </a:cubicBezTo>
                  <a:cubicBezTo>
                    <a:pt x="13532" y="48211"/>
                    <a:pt x="13680" y="48174"/>
                    <a:pt x="13754" y="48063"/>
                  </a:cubicBezTo>
                  <a:cubicBezTo>
                    <a:pt x="13938" y="47878"/>
                    <a:pt x="13938" y="47545"/>
                    <a:pt x="13717" y="47360"/>
                  </a:cubicBezTo>
                  <a:cubicBezTo>
                    <a:pt x="13606" y="47286"/>
                    <a:pt x="13495" y="47176"/>
                    <a:pt x="13384" y="47102"/>
                  </a:cubicBezTo>
                  <a:lnTo>
                    <a:pt x="13717" y="47102"/>
                  </a:lnTo>
                  <a:cubicBezTo>
                    <a:pt x="13717" y="47102"/>
                    <a:pt x="13680" y="47065"/>
                    <a:pt x="13569" y="46991"/>
                  </a:cubicBezTo>
                  <a:cubicBezTo>
                    <a:pt x="13495" y="46954"/>
                    <a:pt x="13384" y="46954"/>
                    <a:pt x="13236" y="46954"/>
                  </a:cubicBezTo>
                  <a:cubicBezTo>
                    <a:pt x="12755" y="46584"/>
                    <a:pt x="12238" y="46325"/>
                    <a:pt x="11720" y="46066"/>
                  </a:cubicBezTo>
                  <a:cubicBezTo>
                    <a:pt x="11544" y="45740"/>
                    <a:pt x="11369" y="45414"/>
                    <a:pt x="11205" y="45099"/>
                  </a:cubicBezTo>
                  <a:lnTo>
                    <a:pt x="11205" y="45099"/>
                  </a:lnTo>
                  <a:cubicBezTo>
                    <a:pt x="11284" y="45150"/>
                    <a:pt x="11369" y="45201"/>
                    <a:pt x="11461" y="45253"/>
                  </a:cubicBezTo>
                  <a:cubicBezTo>
                    <a:pt x="11535" y="45364"/>
                    <a:pt x="11683" y="45401"/>
                    <a:pt x="11794" y="45475"/>
                  </a:cubicBezTo>
                  <a:cubicBezTo>
                    <a:pt x="11868" y="45586"/>
                    <a:pt x="11979" y="45623"/>
                    <a:pt x="12053" y="45734"/>
                  </a:cubicBezTo>
                  <a:cubicBezTo>
                    <a:pt x="12238" y="45845"/>
                    <a:pt x="12386" y="45955"/>
                    <a:pt x="12460" y="46029"/>
                  </a:cubicBezTo>
                  <a:lnTo>
                    <a:pt x="12608" y="46177"/>
                  </a:lnTo>
                  <a:cubicBezTo>
                    <a:pt x="12608" y="46177"/>
                    <a:pt x="12571" y="46103"/>
                    <a:pt x="12460" y="45992"/>
                  </a:cubicBezTo>
                  <a:cubicBezTo>
                    <a:pt x="12416" y="45949"/>
                    <a:pt x="12360" y="45867"/>
                    <a:pt x="12283" y="45777"/>
                  </a:cubicBezTo>
                  <a:lnTo>
                    <a:pt x="12283" y="45777"/>
                  </a:lnTo>
                  <a:cubicBezTo>
                    <a:pt x="12268" y="45775"/>
                    <a:pt x="12253" y="45773"/>
                    <a:pt x="12238" y="45771"/>
                  </a:cubicBezTo>
                  <a:cubicBezTo>
                    <a:pt x="12201" y="45697"/>
                    <a:pt x="12201" y="45697"/>
                    <a:pt x="12127" y="45697"/>
                  </a:cubicBezTo>
                  <a:cubicBezTo>
                    <a:pt x="12090" y="45660"/>
                    <a:pt x="12090" y="45660"/>
                    <a:pt x="12053" y="45660"/>
                  </a:cubicBezTo>
                  <a:cubicBezTo>
                    <a:pt x="12016" y="45660"/>
                    <a:pt x="11942" y="45623"/>
                    <a:pt x="11905" y="45586"/>
                  </a:cubicBezTo>
                  <a:cubicBezTo>
                    <a:pt x="11831" y="45512"/>
                    <a:pt x="11720" y="45401"/>
                    <a:pt x="11683" y="45290"/>
                  </a:cubicBezTo>
                  <a:cubicBezTo>
                    <a:pt x="11668" y="45231"/>
                    <a:pt x="11660" y="45184"/>
                    <a:pt x="11654" y="45139"/>
                  </a:cubicBezTo>
                  <a:lnTo>
                    <a:pt x="11654" y="45139"/>
                  </a:lnTo>
                  <a:cubicBezTo>
                    <a:pt x="11610" y="45100"/>
                    <a:pt x="11561" y="45062"/>
                    <a:pt x="11498" y="45031"/>
                  </a:cubicBezTo>
                  <a:cubicBezTo>
                    <a:pt x="11350" y="44920"/>
                    <a:pt x="11277" y="44846"/>
                    <a:pt x="11129" y="44735"/>
                  </a:cubicBezTo>
                  <a:cubicBezTo>
                    <a:pt x="11078" y="44702"/>
                    <a:pt x="11028" y="44676"/>
                    <a:pt x="10974" y="44647"/>
                  </a:cubicBezTo>
                  <a:lnTo>
                    <a:pt x="10974" y="44647"/>
                  </a:lnTo>
                  <a:cubicBezTo>
                    <a:pt x="10976" y="44652"/>
                    <a:pt x="10978" y="44657"/>
                    <a:pt x="10981" y="44662"/>
                  </a:cubicBezTo>
                  <a:cubicBezTo>
                    <a:pt x="11052" y="44804"/>
                    <a:pt x="11127" y="44950"/>
                    <a:pt x="11205" y="45099"/>
                  </a:cubicBezTo>
                  <a:lnTo>
                    <a:pt x="11205" y="45099"/>
                  </a:lnTo>
                  <a:cubicBezTo>
                    <a:pt x="10999" y="44968"/>
                    <a:pt x="10824" y="44842"/>
                    <a:pt x="10611" y="44735"/>
                  </a:cubicBezTo>
                  <a:cubicBezTo>
                    <a:pt x="10408" y="44615"/>
                    <a:pt x="10196" y="44505"/>
                    <a:pt x="9989" y="44407"/>
                  </a:cubicBezTo>
                  <a:lnTo>
                    <a:pt x="9989" y="44407"/>
                  </a:lnTo>
                  <a:cubicBezTo>
                    <a:pt x="10034" y="44551"/>
                    <a:pt x="10081" y="44697"/>
                    <a:pt x="10130" y="44846"/>
                  </a:cubicBezTo>
                  <a:cubicBezTo>
                    <a:pt x="10167" y="45031"/>
                    <a:pt x="10204" y="45142"/>
                    <a:pt x="10241" y="45327"/>
                  </a:cubicBezTo>
                  <a:cubicBezTo>
                    <a:pt x="9650" y="45216"/>
                    <a:pt x="9280" y="45216"/>
                    <a:pt x="9243" y="45216"/>
                  </a:cubicBezTo>
                  <a:cubicBezTo>
                    <a:pt x="8947" y="45216"/>
                    <a:pt x="8726" y="45401"/>
                    <a:pt x="8726" y="45660"/>
                  </a:cubicBezTo>
                  <a:cubicBezTo>
                    <a:pt x="8726" y="45955"/>
                    <a:pt x="8910" y="46177"/>
                    <a:pt x="9206" y="46177"/>
                  </a:cubicBezTo>
                  <a:cubicBezTo>
                    <a:pt x="9206" y="46177"/>
                    <a:pt x="9317" y="46177"/>
                    <a:pt x="9613" y="46214"/>
                  </a:cubicBezTo>
                  <a:cubicBezTo>
                    <a:pt x="9576" y="46214"/>
                    <a:pt x="9576" y="46251"/>
                    <a:pt x="9502" y="46251"/>
                  </a:cubicBezTo>
                  <a:cubicBezTo>
                    <a:pt x="9447" y="46288"/>
                    <a:pt x="9382" y="46307"/>
                    <a:pt x="9308" y="46307"/>
                  </a:cubicBezTo>
                  <a:cubicBezTo>
                    <a:pt x="9234" y="46307"/>
                    <a:pt x="9151" y="46288"/>
                    <a:pt x="9058" y="46251"/>
                  </a:cubicBezTo>
                  <a:cubicBezTo>
                    <a:pt x="9058" y="46251"/>
                    <a:pt x="9021" y="46251"/>
                    <a:pt x="9021" y="46214"/>
                  </a:cubicBezTo>
                  <a:lnTo>
                    <a:pt x="8947" y="46177"/>
                  </a:lnTo>
                  <a:cubicBezTo>
                    <a:pt x="8910" y="46177"/>
                    <a:pt x="8910" y="46140"/>
                    <a:pt x="8873" y="46066"/>
                  </a:cubicBezTo>
                  <a:cubicBezTo>
                    <a:pt x="8836" y="46029"/>
                    <a:pt x="8763" y="45955"/>
                    <a:pt x="8726" y="45845"/>
                  </a:cubicBezTo>
                  <a:cubicBezTo>
                    <a:pt x="8689" y="45697"/>
                    <a:pt x="8689" y="45512"/>
                    <a:pt x="8726" y="45327"/>
                  </a:cubicBezTo>
                  <a:cubicBezTo>
                    <a:pt x="8763" y="45216"/>
                    <a:pt x="8910" y="45068"/>
                    <a:pt x="9058" y="45031"/>
                  </a:cubicBezTo>
                  <a:cubicBezTo>
                    <a:pt x="9206" y="44957"/>
                    <a:pt x="9280" y="44920"/>
                    <a:pt x="9391" y="44920"/>
                  </a:cubicBezTo>
                  <a:lnTo>
                    <a:pt x="9502" y="44920"/>
                  </a:lnTo>
                  <a:cubicBezTo>
                    <a:pt x="9502" y="44920"/>
                    <a:pt x="9465" y="44883"/>
                    <a:pt x="9391" y="44846"/>
                  </a:cubicBezTo>
                  <a:cubicBezTo>
                    <a:pt x="9280" y="44772"/>
                    <a:pt x="9132" y="44772"/>
                    <a:pt x="8947" y="44772"/>
                  </a:cubicBezTo>
                  <a:cubicBezTo>
                    <a:pt x="8763" y="44846"/>
                    <a:pt x="8578" y="44920"/>
                    <a:pt x="8504" y="45142"/>
                  </a:cubicBezTo>
                  <a:cubicBezTo>
                    <a:pt x="8467" y="45253"/>
                    <a:pt x="8393" y="45401"/>
                    <a:pt x="8393" y="45475"/>
                  </a:cubicBezTo>
                  <a:cubicBezTo>
                    <a:pt x="8393" y="45545"/>
                    <a:pt x="8393" y="45599"/>
                    <a:pt x="8401" y="45652"/>
                  </a:cubicBezTo>
                  <a:lnTo>
                    <a:pt x="8401" y="45652"/>
                  </a:lnTo>
                  <a:cubicBezTo>
                    <a:pt x="4426" y="35769"/>
                    <a:pt x="2259" y="21015"/>
                    <a:pt x="3217" y="11684"/>
                  </a:cubicBezTo>
                  <a:cubicBezTo>
                    <a:pt x="3317" y="11650"/>
                    <a:pt x="3387" y="11617"/>
                    <a:pt x="3507" y="11584"/>
                  </a:cubicBezTo>
                  <a:lnTo>
                    <a:pt x="3507" y="11584"/>
                  </a:lnTo>
                  <a:cubicBezTo>
                    <a:pt x="3523" y="11511"/>
                    <a:pt x="3538" y="11433"/>
                    <a:pt x="3550" y="11351"/>
                  </a:cubicBezTo>
                  <a:cubicBezTo>
                    <a:pt x="3624" y="10796"/>
                    <a:pt x="3735" y="9983"/>
                    <a:pt x="3956" y="9059"/>
                  </a:cubicBezTo>
                  <a:cubicBezTo>
                    <a:pt x="4104" y="8615"/>
                    <a:pt x="4252" y="8097"/>
                    <a:pt x="4474" y="7580"/>
                  </a:cubicBezTo>
                  <a:cubicBezTo>
                    <a:pt x="4696" y="7099"/>
                    <a:pt x="4918" y="6545"/>
                    <a:pt x="5287" y="6064"/>
                  </a:cubicBezTo>
                  <a:cubicBezTo>
                    <a:pt x="5657" y="5546"/>
                    <a:pt x="6138" y="5103"/>
                    <a:pt x="6692" y="4770"/>
                  </a:cubicBezTo>
                  <a:cubicBezTo>
                    <a:pt x="7247" y="4400"/>
                    <a:pt x="7838" y="4105"/>
                    <a:pt x="8430" y="3920"/>
                  </a:cubicBezTo>
                  <a:cubicBezTo>
                    <a:pt x="9200" y="3693"/>
                    <a:pt x="9998" y="3606"/>
                    <a:pt x="10781" y="3606"/>
                  </a:cubicBezTo>
                  <a:cubicBezTo>
                    <a:pt x="11276" y="3606"/>
                    <a:pt x="11765" y="3641"/>
                    <a:pt x="12238" y="3698"/>
                  </a:cubicBezTo>
                  <a:cubicBezTo>
                    <a:pt x="13421" y="3846"/>
                    <a:pt x="14493" y="4105"/>
                    <a:pt x="15417" y="4400"/>
                  </a:cubicBezTo>
                  <a:cubicBezTo>
                    <a:pt x="16342" y="4659"/>
                    <a:pt x="17081" y="4992"/>
                    <a:pt x="17599" y="5214"/>
                  </a:cubicBezTo>
                  <a:cubicBezTo>
                    <a:pt x="17857" y="5325"/>
                    <a:pt x="18042" y="5399"/>
                    <a:pt x="18190" y="5510"/>
                  </a:cubicBezTo>
                  <a:cubicBezTo>
                    <a:pt x="18042" y="5473"/>
                    <a:pt x="17820" y="5399"/>
                    <a:pt x="17599" y="5325"/>
                  </a:cubicBezTo>
                  <a:cubicBezTo>
                    <a:pt x="17081" y="5140"/>
                    <a:pt x="16305" y="4918"/>
                    <a:pt x="15380" y="4659"/>
                  </a:cubicBezTo>
                  <a:cubicBezTo>
                    <a:pt x="14456" y="4437"/>
                    <a:pt x="13384" y="4216"/>
                    <a:pt x="12238" y="4105"/>
                  </a:cubicBezTo>
                  <a:cubicBezTo>
                    <a:pt x="11884" y="4082"/>
                    <a:pt x="11519" y="4066"/>
                    <a:pt x="11148" y="4066"/>
                  </a:cubicBezTo>
                  <a:cubicBezTo>
                    <a:pt x="10318" y="4066"/>
                    <a:pt x="9458" y="4145"/>
                    <a:pt x="8615" y="4400"/>
                  </a:cubicBezTo>
                  <a:cubicBezTo>
                    <a:pt x="8023" y="4585"/>
                    <a:pt x="7469" y="4807"/>
                    <a:pt x="6951" y="5140"/>
                  </a:cubicBezTo>
                  <a:cubicBezTo>
                    <a:pt x="6470" y="5473"/>
                    <a:pt x="6027" y="5879"/>
                    <a:pt x="5657" y="6323"/>
                  </a:cubicBezTo>
                  <a:cubicBezTo>
                    <a:pt x="5287" y="6803"/>
                    <a:pt x="5029" y="7247"/>
                    <a:pt x="4807" y="7765"/>
                  </a:cubicBezTo>
                  <a:cubicBezTo>
                    <a:pt x="4548" y="8245"/>
                    <a:pt x="4363" y="8726"/>
                    <a:pt x="4252" y="9170"/>
                  </a:cubicBezTo>
                  <a:cubicBezTo>
                    <a:pt x="3956" y="10020"/>
                    <a:pt x="3735" y="10833"/>
                    <a:pt x="3624" y="11388"/>
                  </a:cubicBezTo>
                  <a:cubicBezTo>
                    <a:pt x="3612" y="11447"/>
                    <a:pt x="3600" y="11503"/>
                    <a:pt x="3589" y="11555"/>
                  </a:cubicBezTo>
                  <a:lnTo>
                    <a:pt x="3589" y="11555"/>
                  </a:lnTo>
                  <a:cubicBezTo>
                    <a:pt x="3923" y="11410"/>
                    <a:pt x="4425" y="11234"/>
                    <a:pt x="5029" y="11092"/>
                  </a:cubicBezTo>
                  <a:cubicBezTo>
                    <a:pt x="5361" y="11018"/>
                    <a:pt x="5657" y="10944"/>
                    <a:pt x="6027" y="10907"/>
                  </a:cubicBezTo>
                  <a:cubicBezTo>
                    <a:pt x="6212" y="10889"/>
                    <a:pt x="6396" y="10880"/>
                    <a:pt x="6577" y="10880"/>
                  </a:cubicBezTo>
                  <a:cubicBezTo>
                    <a:pt x="6757" y="10880"/>
                    <a:pt x="6932" y="10889"/>
                    <a:pt x="7099" y="10907"/>
                  </a:cubicBezTo>
                  <a:cubicBezTo>
                    <a:pt x="7247" y="10944"/>
                    <a:pt x="7395" y="10944"/>
                    <a:pt x="7432" y="11018"/>
                  </a:cubicBezTo>
                  <a:cubicBezTo>
                    <a:pt x="7506" y="11055"/>
                    <a:pt x="7506" y="11055"/>
                    <a:pt x="7579" y="11129"/>
                  </a:cubicBezTo>
                  <a:cubicBezTo>
                    <a:pt x="7618" y="11205"/>
                    <a:pt x="7636" y="11370"/>
                    <a:pt x="7635" y="11572"/>
                  </a:cubicBezTo>
                  <a:lnTo>
                    <a:pt x="7635" y="11572"/>
                  </a:lnTo>
                  <a:cubicBezTo>
                    <a:pt x="7436" y="11521"/>
                    <a:pt x="7240" y="11491"/>
                    <a:pt x="7062" y="11462"/>
                  </a:cubicBezTo>
                  <a:cubicBezTo>
                    <a:pt x="6933" y="11452"/>
                    <a:pt x="6810" y="11447"/>
                    <a:pt x="6691" y="11447"/>
                  </a:cubicBezTo>
                  <a:cubicBezTo>
                    <a:pt x="6366" y="11447"/>
                    <a:pt x="6076" y="11482"/>
                    <a:pt x="5805" y="11536"/>
                  </a:cubicBezTo>
                  <a:cubicBezTo>
                    <a:pt x="5435" y="11573"/>
                    <a:pt x="5176" y="11647"/>
                    <a:pt x="4881" y="11721"/>
                  </a:cubicBezTo>
                  <a:cubicBezTo>
                    <a:pt x="4363" y="11832"/>
                    <a:pt x="4104" y="11942"/>
                    <a:pt x="4104" y="11942"/>
                  </a:cubicBezTo>
                  <a:cubicBezTo>
                    <a:pt x="4104" y="11942"/>
                    <a:pt x="4363" y="11905"/>
                    <a:pt x="4881" y="11795"/>
                  </a:cubicBezTo>
                  <a:cubicBezTo>
                    <a:pt x="5102" y="11758"/>
                    <a:pt x="5435" y="11721"/>
                    <a:pt x="5805" y="11647"/>
                  </a:cubicBezTo>
                  <a:cubicBezTo>
                    <a:pt x="5990" y="11628"/>
                    <a:pt x="6184" y="11619"/>
                    <a:pt x="6387" y="11619"/>
                  </a:cubicBezTo>
                  <a:cubicBezTo>
                    <a:pt x="6591" y="11619"/>
                    <a:pt x="6803" y="11628"/>
                    <a:pt x="7025" y="11647"/>
                  </a:cubicBezTo>
                  <a:cubicBezTo>
                    <a:pt x="7222" y="11683"/>
                    <a:pt x="7428" y="11727"/>
                    <a:pt x="7626" y="11802"/>
                  </a:cubicBezTo>
                  <a:lnTo>
                    <a:pt x="7626" y="11802"/>
                  </a:lnTo>
                  <a:cubicBezTo>
                    <a:pt x="7632" y="11722"/>
                    <a:pt x="7634" y="11645"/>
                    <a:pt x="7635" y="11572"/>
                  </a:cubicBezTo>
                  <a:lnTo>
                    <a:pt x="7635" y="11572"/>
                  </a:lnTo>
                  <a:cubicBezTo>
                    <a:pt x="7933" y="11649"/>
                    <a:pt x="8238" y="11773"/>
                    <a:pt x="8504" y="12016"/>
                  </a:cubicBezTo>
                  <a:cubicBezTo>
                    <a:pt x="8726" y="12201"/>
                    <a:pt x="8873" y="12497"/>
                    <a:pt x="8947" y="12756"/>
                  </a:cubicBezTo>
                  <a:cubicBezTo>
                    <a:pt x="9058" y="13052"/>
                    <a:pt x="9058" y="13384"/>
                    <a:pt x="9058" y="13643"/>
                  </a:cubicBezTo>
                  <a:cubicBezTo>
                    <a:pt x="8984" y="13939"/>
                    <a:pt x="8947" y="14235"/>
                    <a:pt x="8910" y="14530"/>
                  </a:cubicBezTo>
                  <a:cubicBezTo>
                    <a:pt x="8873" y="14789"/>
                    <a:pt x="8763" y="15085"/>
                    <a:pt x="8726" y="15344"/>
                  </a:cubicBezTo>
                  <a:cubicBezTo>
                    <a:pt x="8578" y="15898"/>
                    <a:pt x="8504" y="16527"/>
                    <a:pt x="8393" y="17081"/>
                  </a:cubicBezTo>
                  <a:cubicBezTo>
                    <a:pt x="8319" y="17673"/>
                    <a:pt x="8208" y="18227"/>
                    <a:pt x="8171" y="18819"/>
                  </a:cubicBezTo>
                  <a:cubicBezTo>
                    <a:pt x="8134" y="19411"/>
                    <a:pt x="8060" y="19965"/>
                    <a:pt x="8023" y="20520"/>
                  </a:cubicBezTo>
                  <a:cubicBezTo>
                    <a:pt x="7986" y="21074"/>
                    <a:pt x="7986" y="21629"/>
                    <a:pt x="7986" y="22146"/>
                  </a:cubicBezTo>
                  <a:cubicBezTo>
                    <a:pt x="7838" y="22627"/>
                    <a:pt x="7838" y="23071"/>
                    <a:pt x="7875" y="23551"/>
                  </a:cubicBezTo>
                  <a:cubicBezTo>
                    <a:pt x="7875" y="23995"/>
                    <a:pt x="7949" y="24402"/>
                    <a:pt x="7949" y="24734"/>
                  </a:cubicBezTo>
                  <a:cubicBezTo>
                    <a:pt x="7949" y="25104"/>
                    <a:pt x="7986" y="25437"/>
                    <a:pt x="7986" y="25659"/>
                  </a:cubicBezTo>
                  <a:cubicBezTo>
                    <a:pt x="8023" y="26176"/>
                    <a:pt x="8023" y="26509"/>
                    <a:pt x="8023" y="26509"/>
                  </a:cubicBezTo>
                  <a:cubicBezTo>
                    <a:pt x="8023" y="26509"/>
                    <a:pt x="7949" y="26213"/>
                    <a:pt x="7801" y="25696"/>
                  </a:cubicBezTo>
                  <a:cubicBezTo>
                    <a:pt x="7764" y="25437"/>
                    <a:pt x="7653" y="25141"/>
                    <a:pt x="7616" y="24771"/>
                  </a:cubicBezTo>
                  <a:cubicBezTo>
                    <a:pt x="7579" y="24402"/>
                    <a:pt x="7469" y="23995"/>
                    <a:pt x="7432" y="23588"/>
                  </a:cubicBezTo>
                  <a:cubicBezTo>
                    <a:pt x="7321" y="22701"/>
                    <a:pt x="7247" y="21629"/>
                    <a:pt x="7284" y="20483"/>
                  </a:cubicBezTo>
                  <a:cubicBezTo>
                    <a:pt x="7284" y="19928"/>
                    <a:pt x="7321" y="19337"/>
                    <a:pt x="7395" y="18745"/>
                  </a:cubicBezTo>
                  <a:cubicBezTo>
                    <a:pt x="7432" y="18117"/>
                    <a:pt x="7506" y="17525"/>
                    <a:pt x="7653" y="16933"/>
                  </a:cubicBezTo>
                  <a:cubicBezTo>
                    <a:pt x="7801" y="16342"/>
                    <a:pt x="7875" y="15713"/>
                    <a:pt x="8060" y="15159"/>
                  </a:cubicBezTo>
                  <a:lnTo>
                    <a:pt x="8356" y="14346"/>
                  </a:lnTo>
                  <a:cubicBezTo>
                    <a:pt x="8430" y="14050"/>
                    <a:pt x="8504" y="13791"/>
                    <a:pt x="8541" y="13569"/>
                  </a:cubicBezTo>
                  <a:cubicBezTo>
                    <a:pt x="8578" y="13052"/>
                    <a:pt x="8541" y="12534"/>
                    <a:pt x="8208" y="12164"/>
                  </a:cubicBezTo>
                  <a:cubicBezTo>
                    <a:pt x="8037" y="11993"/>
                    <a:pt x="7836" y="11880"/>
                    <a:pt x="7626" y="11802"/>
                  </a:cubicBezTo>
                  <a:lnTo>
                    <a:pt x="7626" y="11802"/>
                  </a:lnTo>
                  <a:cubicBezTo>
                    <a:pt x="7617" y="11931"/>
                    <a:pt x="7602" y="12068"/>
                    <a:pt x="7579" y="12201"/>
                  </a:cubicBezTo>
                  <a:cubicBezTo>
                    <a:pt x="7469" y="12497"/>
                    <a:pt x="7432" y="12793"/>
                    <a:pt x="7321" y="13125"/>
                  </a:cubicBezTo>
                  <a:cubicBezTo>
                    <a:pt x="7247" y="13458"/>
                    <a:pt x="7210" y="13828"/>
                    <a:pt x="7099" y="14161"/>
                  </a:cubicBezTo>
                  <a:cubicBezTo>
                    <a:pt x="7062" y="14456"/>
                    <a:pt x="7025" y="14826"/>
                    <a:pt x="6914" y="15196"/>
                  </a:cubicBezTo>
                  <a:cubicBezTo>
                    <a:pt x="6877" y="15566"/>
                    <a:pt x="6840" y="15898"/>
                    <a:pt x="6766" y="16268"/>
                  </a:cubicBezTo>
                  <a:cubicBezTo>
                    <a:pt x="6655" y="17747"/>
                    <a:pt x="6581" y="19263"/>
                    <a:pt x="6692" y="20852"/>
                  </a:cubicBezTo>
                  <a:cubicBezTo>
                    <a:pt x="6877" y="24032"/>
                    <a:pt x="7653" y="27359"/>
                    <a:pt x="8910" y="30465"/>
                  </a:cubicBezTo>
                  <a:cubicBezTo>
                    <a:pt x="9576" y="32018"/>
                    <a:pt x="10278" y="33496"/>
                    <a:pt x="11166" y="34901"/>
                  </a:cubicBezTo>
                  <a:cubicBezTo>
                    <a:pt x="11516" y="35441"/>
                    <a:pt x="11872" y="35981"/>
                    <a:pt x="12236" y="36510"/>
                  </a:cubicBezTo>
                  <a:lnTo>
                    <a:pt x="12236" y="36510"/>
                  </a:lnTo>
                  <a:cubicBezTo>
                    <a:pt x="12212" y="36467"/>
                    <a:pt x="12188" y="36423"/>
                    <a:pt x="12164" y="36380"/>
                  </a:cubicBezTo>
                  <a:cubicBezTo>
                    <a:pt x="12053" y="36232"/>
                    <a:pt x="12016" y="36121"/>
                    <a:pt x="11905" y="35973"/>
                  </a:cubicBezTo>
                  <a:lnTo>
                    <a:pt x="11905" y="35678"/>
                  </a:lnTo>
                  <a:cubicBezTo>
                    <a:pt x="11905" y="35493"/>
                    <a:pt x="11979" y="35271"/>
                    <a:pt x="11979" y="35086"/>
                  </a:cubicBezTo>
                  <a:cubicBezTo>
                    <a:pt x="12016" y="34901"/>
                    <a:pt x="12016" y="34679"/>
                    <a:pt x="12053" y="34495"/>
                  </a:cubicBezTo>
                  <a:cubicBezTo>
                    <a:pt x="12090" y="34125"/>
                    <a:pt x="12201" y="33755"/>
                    <a:pt x="12238" y="33385"/>
                  </a:cubicBezTo>
                  <a:cubicBezTo>
                    <a:pt x="12349" y="33016"/>
                    <a:pt x="12386" y="32683"/>
                    <a:pt x="12460" y="32424"/>
                  </a:cubicBezTo>
                  <a:cubicBezTo>
                    <a:pt x="12571" y="32091"/>
                    <a:pt x="12644" y="31796"/>
                    <a:pt x="12755" y="31574"/>
                  </a:cubicBezTo>
                  <a:cubicBezTo>
                    <a:pt x="12829" y="31352"/>
                    <a:pt x="12940" y="31130"/>
                    <a:pt x="12977" y="30982"/>
                  </a:cubicBezTo>
                  <a:cubicBezTo>
                    <a:pt x="13125" y="30650"/>
                    <a:pt x="13199" y="30465"/>
                    <a:pt x="13199" y="30465"/>
                  </a:cubicBezTo>
                  <a:lnTo>
                    <a:pt x="13199" y="30465"/>
                  </a:lnTo>
                  <a:cubicBezTo>
                    <a:pt x="13199" y="30465"/>
                    <a:pt x="13088" y="30650"/>
                    <a:pt x="12940" y="30982"/>
                  </a:cubicBezTo>
                  <a:cubicBezTo>
                    <a:pt x="12829" y="31167"/>
                    <a:pt x="12755" y="31352"/>
                    <a:pt x="12644" y="31574"/>
                  </a:cubicBezTo>
                  <a:cubicBezTo>
                    <a:pt x="12571" y="31796"/>
                    <a:pt x="12423" y="32091"/>
                    <a:pt x="12349" y="32350"/>
                  </a:cubicBezTo>
                  <a:cubicBezTo>
                    <a:pt x="12201" y="32646"/>
                    <a:pt x="12090" y="33016"/>
                    <a:pt x="12016" y="33348"/>
                  </a:cubicBezTo>
                  <a:cubicBezTo>
                    <a:pt x="11905" y="33718"/>
                    <a:pt x="11794" y="34088"/>
                    <a:pt x="11720" y="34458"/>
                  </a:cubicBezTo>
                  <a:cubicBezTo>
                    <a:pt x="11683" y="34642"/>
                    <a:pt x="11646" y="34864"/>
                    <a:pt x="11609" y="35049"/>
                  </a:cubicBezTo>
                  <a:cubicBezTo>
                    <a:pt x="11609" y="35123"/>
                    <a:pt x="11535" y="35197"/>
                    <a:pt x="11535" y="35271"/>
                  </a:cubicBezTo>
                  <a:cubicBezTo>
                    <a:pt x="11424" y="35049"/>
                    <a:pt x="11314" y="34827"/>
                    <a:pt x="11240" y="34569"/>
                  </a:cubicBezTo>
                  <a:cubicBezTo>
                    <a:pt x="11424" y="33275"/>
                    <a:pt x="11683" y="32461"/>
                    <a:pt x="11683" y="32461"/>
                  </a:cubicBezTo>
                  <a:cubicBezTo>
                    <a:pt x="12644" y="29873"/>
                    <a:pt x="14382" y="27840"/>
                    <a:pt x="16489" y="26435"/>
                  </a:cubicBezTo>
                  <a:lnTo>
                    <a:pt x="16489" y="26435"/>
                  </a:lnTo>
                  <a:lnTo>
                    <a:pt x="16231" y="26879"/>
                  </a:lnTo>
                  <a:cubicBezTo>
                    <a:pt x="16120" y="26990"/>
                    <a:pt x="15972" y="27137"/>
                    <a:pt x="15861" y="27285"/>
                  </a:cubicBezTo>
                  <a:cubicBezTo>
                    <a:pt x="15750" y="27359"/>
                    <a:pt x="15676" y="27433"/>
                    <a:pt x="15676" y="27433"/>
                  </a:cubicBezTo>
                  <a:cubicBezTo>
                    <a:pt x="15602" y="27433"/>
                    <a:pt x="15602" y="27470"/>
                    <a:pt x="15602" y="27507"/>
                  </a:cubicBezTo>
                  <a:cubicBezTo>
                    <a:pt x="15602" y="27544"/>
                    <a:pt x="15676" y="27544"/>
                    <a:pt x="15713" y="27544"/>
                  </a:cubicBezTo>
                  <a:cubicBezTo>
                    <a:pt x="15713" y="27544"/>
                    <a:pt x="15787" y="27544"/>
                    <a:pt x="15972" y="27470"/>
                  </a:cubicBezTo>
                  <a:cubicBezTo>
                    <a:pt x="16157" y="27433"/>
                    <a:pt x="16342" y="27322"/>
                    <a:pt x="16526" y="27248"/>
                  </a:cubicBezTo>
                  <a:lnTo>
                    <a:pt x="16970" y="26953"/>
                  </a:lnTo>
                  <a:cubicBezTo>
                    <a:pt x="17007" y="27063"/>
                    <a:pt x="17081" y="27137"/>
                    <a:pt x="17155" y="27285"/>
                  </a:cubicBezTo>
                  <a:cubicBezTo>
                    <a:pt x="17081" y="27359"/>
                    <a:pt x="17007" y="27507"/>
                    <a:pt x="16896" y="27692"/>
                  </a:cubicBezTo>
                  <a:cubicBezTo>
                    <a:pt x="16822" y="27840"/>
                    <a:pt x="16674" y="28025"/>
                    <a:pt x="16600" y="28099"/>
                  </a:cubicBezTo>
                  <a:lnTo>
                    <a:pt x="16415" y="28283"/>
                  </a:lnTo>
                  <a:cubicBezTo>
                    <a:pt x="16342" y="28357"/>
                    <a:pt x="16342" y="28357"/>
                    <a:pt x="16415" y="28394"/>
                  </a:cubicBezTo>
                  <a:cubicBezTo>
                    <a:pt x="16415" y="28431"/>
                    <a:pt x="16452" y="28431"/>
                    <a:pt x="16489" y="28431"/>
                  </a:cubicBezTo>
                  <a:cubicBezTo>
                    <a:pt x="16489" y="28431"/>
                    <a:pt x="16600" y="28394"/>
                    <a:pt x="16785" y="28357"/>
                  </a:cubicBezTo>
                  <a:cubicBezTo>
                    <a:pt x="16970" y="28283"/>
                    <a:pt x="17155" y="28173"/>
                    <a:pt x="17266" y="28062"/>
                  </a:cubicBezTo>
                  <a:cubicBezTo>
                    <a:pt x="17377" y="28025"/>
                    <a:pt x="17451" y="27914"/>
                    <a:pt x="17562" y="27877"/>
                  </a:cubicBezTo>
                  <a:cubicBezTo>
                    <a:pt x="17636" y="27988"/>
                    <a:pt x="17709" y="28099"/>
                    <a:pt x="17783" y="28210"/>
                  </a:cubicBezTo>
                  <a:lnTo>
                    <a:pt x="17636" y="28468"/>
                  </a:lnTo>
                  <a:cubicBezTo>
                    <a:pt x="17562" y="28616"/>
                    <a:pt x="17451" y="28801"/>
                    <a:pt x="17377" y="28949"/>
                  </a:cubicBezTo>
                  <a:cubicBezTo>
                    <a:pt x="17266" y="29023"/>
                    <a:pt x="17229" y="29134"/>
                    <a:pt x="17229" y="29134"/>
                  </a:cubicBezTo>
                  <a:lnTo>
                    <a:pt x="17229" y="29171"/>
                  </a:lnTo>
                  <a:cubicBezTo>
                    <a:pt x="17229" y="29208"/>
                    <a:pt x="17229" y="29208"/>
                    <a:pt x="17266" y="29282"/>
                  </a:cubicBezTo>
                  <a:lnTo>
                    <a:pt x="17340" y="29282"/>
                  </a:lnTo>
                  <a:cubicBezTo>
                    <a:pt x="17414" y="29208"/>
                    <a:pt x="17525" y="29171"/>
                    <a:pt x="17562" y="29171"/>
                  </a:cubicBezTo>
                  <a:cubicBezTo>
                    <a:pt x="17746" y="29097"/>
                    <a:pt x="17931" y="28986"/>
                    <a:pt x="18079" y="28838"/>
                  </a:cubicBezTo>
                  <a:cubicBezTo>
                    <a:pt x="18116" y="28801"/>
                    <a:pt x="18153" y="28764"/>
                    <a:pt x="18190" y="28764"/>
                  </a:cubicBezTo>
                  <a:cubicBezTo>
                    <a:pt x="18301" y="28912"/>
                    <a:pt x="18449" y="28986"/>
                    <a:pt x="18523" y="29134"/>
                  </a:cubicBezTo>
                  <a:cubicBezTo>
                    <a:pt x="18486" y="29171"/>
                    <a:pt x="18486" y="29282"/>
                    <a:pt x="18449" y="29319"/>
                  </a:cubicBezTo>
                  <a:cubicBezTo>
                    <a:pt x="18338" y="29504"/>
                    <a:pt x="18264" y="29651"/>
                    <a:pt x="18153" y="29762"/>
                  </a:cubicBezTo>
                  <a:cubicBezTo>
                    <a:pt x="18079" y="29910"/>
                    <a:pt x="18005" y="29947"/>
                    <a:pt x="18005" y="29947"/>
                  </a:cubicBezTo>
                  <a:cubicBezTo>
                    <a:pt x="17968" y="30021"/>
                    <a:pt x="17968" y="30021"/>
                    <a:pt x="18005" y="30058"/>
                  </a:cubicBezTo>
                  <a:cubicBezTo>
                    <a:pt x="18005" y="30095"/>
                    <a:pt x="18079" y="30095"/>
                    <a:pt x="18116" y="30095"/>
                  </a:cubicBezTo>
                  <a:cubicBezTo>
                    <a:pt x="18116" y="30095"/>
                    <a:pt x="18190" y="30058"/>
                    <a:pt x="18338" y="29947"/>
                  </a:cubicBezTo>
                  <a:cubicBezTo>
                    <a:pt x="18486" y="29873"/>
                    <a:pt x="18671" y="29725"/>
                    <a:pt x="18819" y="29651"/>
                  </a:cubicBezTo>
                  <a:lnTo>
                    <a:pt x="18893" y="29540"/>
                  </a:lnTo>
                  <a:lnTo>
                    <a:pt x="19262" y="29910"/>
                  </a:lnTo>
                  <a:cubicBezTo>
                    <a:pt x="19262" y="29947"/>
                    <a:pt x="19225" y="30021"/>
                    <a:pt x="19225" y="30058"/>
                  </a:cubicBezTo>
                  <a:cubicBezTo>
                    <a:pt x="19188" y="30243"/>
                    <a:pt x="19077" y="30391"/>
                    <a:pt x="19003" y="30502"/>
                  </a:cubicBezTo>
                  <a:cubicBezTo>
                    <a:pt x="18893" y="30650"/>
                    <a:pt x="18856" y="30687"/>
                    <a:pt x="18856" y="30687"/>
                  </a:cubicBezTo>
                  <a:lnTo>
                    <a:pt x="18856" y="30797"/>
                  </a:lnTo>
                  <a:cubicBezTo>
                    <a:pt x="18856" y="30816"/>
                    <a:pt x="18865" y="30825"/>
                    <a:pt x="18879" y="30825"/>
                  </a:cubicBezTo>
                  <a:cubicBezTo>
                    <a:pt x="18893" y="30825"/>
                    <a:pt x="18911" y="30816"/>
                    <a:pt x="18929" y="30797"/>
                  </a:cubicBezTo>
                  <a:cubicBezTo>
                    <a:pt x="18929" y="30797"/>
                    <a:pt x="19040" y="30761"/>
                    <a:pt x="19188" y="30650"/>
                  </a:cubicBezTo>
                  <a:cubicBezTo>
                    <a:pt x="19299" y="30576"/>
                    <a:pt x="19484" y="30428"/>
                    <a:pt x="19632" y="30280"/>
                  </a:cubicBezTo>
                  <a:lnTo>
                    <a:pt x="19669" y="30243"/>
                  </a:lnTo>
                  <a:cubicBezTo>
                    <a:pt x="19817" y="30391"/>
                    <a:pt x="19965" y="30465"/>
                    <a:pt x="20113" y="30576"/>
                  </a:cubicBezTo>
                  <a:cubicBezTo>
                    <a:pt x="20113" y="30613"/>
                    <a:pt x="20113" y="30650"/>
                    <a:pt x="20039" y="30650"/>
                  </a:cubicBezTo>
                  <a:cubicBezTo>
                    <a:pt x="20002" y="30834"/>
                    <a:pt x="19928" y="31019"/>
                    <a:pt x="19854" y="31167"/>
                  </a:cubicBezTo>
                  <a:cubicBezTo>
                    <a:pt x="19817" y="31315"/>
                    <a:pt x="19743" y="31352"/>
                    <a:pt x="19743" y="31352"/>
                  </a:cubicBezTo>
                  <a:lnTo>
                    <a:pt x="19743" y="31426"/>
                  </a:lnTo>
                  <a:cubicBezTo>
                    <a:pt x="19761" y="31463"/>
                    <a:pt x="19771" y="31481"/>
                    <a:pt x="19780" y="31481"/>
                  </a:cubicBezTo>
                  <a:cubicBezTo>
                    <a:pt x="19789" y="31481"/>
                    <a:pt x="19798" y="31463"/>
                    <a:pt x="19817" y="31426"/>
                  </a:cubicBezTo>
                  <a:cubicBezTo>
                    <a:pt x="19817" y="31426"/>
                    <a:pt x="19928" y="31389"/>
                    <a:pt x="20039" y="31315"/>
                  </a:cubicBezTo>
                  <a:cubicBezTo>
                    <a:pt x="20186" y="31204"/>
                    <a:pt x="20371" y="31056"/>
                    <a:pt x="20482" y="30871"/>
                  </a:cubicBezTo>
                  <a:lnTo>
                    <a:pt x="20519" y="30834"/>
                  </a:lnTo>
                  <a:cubicBezTo>
                    <a:pt x="20519" y="30834"/>
                    <a:pt x="20556" y="30834"/>
                    <a:pt x="20556" y="30871"/>
                  </a:cubicBezTo>
                  <a:lnTo>
                    <a:pt x="20963" y="31167"/>
                  </a:lnTo>
                  <a:lnTo>
                    <a:pt x="20963" y="31241"/>
                  </a:lnTo>
                  <a:cubicBezTo>
                    <a:pt x="20926" y="31426"/>
                    <a:pt x="20889" y="31611"/>
                    <a:pt x="20778" y="31759"/>
                  </a:cubicBezTo>
                  <a:cubicBezTo>
                    <a:pt x="20741" y="31907"/>
                    <a:pt x="20704" y="31981"/>
                    <a:pt x="20704" y="31981"/>
                  </a:cubicBezTo>
                  <a:lnTo>
                    <a:pt x="20704" y="32091"/>
                  </a:lnTo>
                  <a:cubicBezTo>
                    <a:pt x="20723" y="32110"/>
                    <a:pt x="20732" y="32119"/>
                    <a:pt x="20741" y="32119"/>
                  </a:cubicBezTo>
                  <a:cubicBezTo>
                    <a:pt x="20750" y="32119"/>
                    <a:pt x="20760" y="32110"/>
                    <a:pt x="20778" y="32091"/>
                  </a:cubicBezTo>
                  <a:cubicBezTo>
                    <a:pt x="20778" y="32091"/>
                    <a:pt x="20889" y="32054"/>
                    <a:pt x="21037" y="31907"/>
                  </a:cubicBezTo>
                  <a:lnTo>
                    <a:pt x="21444" y="31500"/>
                  </a:lnTo>
                  <a:lnTo>
                    <a:pt x="21480" y="31426"/>
                  </a:lnTo>
                  <a:cubicBezTo>
                    <a:pt x="21628" y="31537"/>
                    <a:pt x="21813" y="31611"/>
                    <a:pt x="21961" y="31722"/>
                  </a:cubicBezTo>
                  <a:lnTo>
                    <a:pt x="21961" y="31796"/>
                  </a:lnTo>
                  <a:cubicBezTo>
                    <a:pt x="21887" y="31981"/>
                    <a:pt x="21850" y="32165"/>
                    <a:pt x="21813" y="32313"/>
                  </a:cubicBezTo>
                  <a:cubicBezTo>
                    <a:pt x="21776" y="32461"/>
                    <a:pt x="21702" y="32535"/>
                    <a:pt x="21702" y="32535"/>
                  </a:cubicBezTo>
                  <a:lnTo>
                    <a:pt x="21702" y="32646"/>
                  </a:lnTo>
                  <a:cubicBezTo>
                    <a:pt x="21739" y="32665"/>
                    <a:pt x="21758" y="32674"/>
                    <a:pt x="21772" y="32674"/>
                  </a:cubicBezTo>
                  <a:cubicBezTo>
                    <a:pt x="21785" y="32674"/>
                    <a:pt x="21795" y="32665"/>
                    <a:pt x="21813" y="32646"/>
                  </a:cubicBezTo>
                  <a:cubicBezTo>
                    <a:pt x="21813" y="32646"/>
                    <a:pt x="21887" y="32609"/>
                    <a:pt x="21998" y="32461"/>
                  </a:cubicBezTo>
                  <a:cubicBezTo>
                    <a:pt x="22146" y="32313"/>
                    <a:pt x="22257" y="32165"/>
                    <a:pt x="22368" y="31981"/>
                  </a:cubicBezTo>
                  <a:lnTo>
                    <a:pt x="22368" y="31944"/>
                  </a:lnTo>
                  <a:cubicBezTo>
                    <a:pt x="22516" y="32054"/>
                    <a:pt x="22701" y="32091"/>
                    <a:pt x="22811" y="32165"/>
                  </a:cubicBezTo>
                  <a:lnTo>
                    <a:pt x="22811" y="32276"/>
                  </a:lnTo>
                  <a:cubicBezTo>
                    <a:pt x="22811" y="32461"/>
                    <a:pt x="22774" y="32646"/>
                    <a:pt x="22737" y="32794"/>
                  </a:cubicBezTo>
                  <a:cubicBezTo>
                    <a:pt x="22701" y="32905"/>
                    <a:pt x="22627" y="33016"/>
                    <a:pt x="22627" y="33016"/>
                  </a:cubicBezTo>
                  <a:lnTo>
                    <a:pt x="22627" y="33090"/>
                  </a:lnTo>
                  <a:lnTo>
                    <a:pt x="22737" y="33090"/>
                  </a:lnTo>
                  <a:lnTo>
                    <a:pt x="22922" y="32905"/>
                  </a:lnTo>
                  <a:cubicBezTo>
                    <a:pt x="23070" y="32794"/>
                    <a:pt x="23144" y="32609"/>
                    <a:pt x="23255" y="32461"/>
                  </a:cubicBezTo>
                  <a:lnTo>
                    <a:pt x="23255" y="32424"/>
                  </a:lnTo>
                  <a:cubicBezTo>
                    <a:pt x="23440" y="32498"/>
                    <a:pt x="23551" y="32535"/>
                    <a:pt x="23736" y="32609"/>
                  </a:cubicBezTo>
                  <a:lnTo>
                    <a:pt x="23736" y="32683"/>
                  </a:lnTo>
                  <a:cubicBezTo>
                    <a:pt x="23736" y="32868"/>
                    <a:pt x="23699" y="33053"/>
                    <a:pt x="23699" y="33201"/>
                  </a:cubicBezTo>
                  <a:cubicBezTo>
                    <a:pt x="23662" y="33348"/>
                    <a:pt x="23662" y="33422"/>
                    <a:pt x="23662" y="33422"/>
                  </a:cubicBezTo>
                  <a:cubicBezTo>
                    <a:pt x="23662" y="33459"/>
                    <a:pt x="23662" y="33533"/>
                    <a:pt x="23699" y="33533"/>
                  </a:cubicBezTo>
                  <a:lnTo>
                    <a:pt x="23810" y="33533"/>
                  </a:lnTo>
                  <a:lnTo>
                    <a:pt x="23994" y="33348"/>
                  </a:lnTo>
                  <a:cubicBezTo>
                    <a:pt x="24068" y="33201"/>
                    <a:pt x="24216" y="33016"/>
                    <a:pt x="24290" y="32831"/>
                  </a:cubicBezTo>
                  <a:cubicBezTo>
                    <a:pt x="24290" y="32831"/>
                    <a:pt x="24290" y="32794"/>
                    <a:pt x="24364" y="32794"/>
                  </a:cubicBezTo>
                  <a:cubicBezTo>
                    <a:pt x="24549" y="32831"/>
                    <a:pt x="24660" y="32868"/>
                    <a:pt x="24845" y="32979"/>
                  </a:cubicBezTo>
                  <a:lnTo>
                    <a:pt x="24845" y="33090"/>
                  </a:lnTo>
                  <a:cubicBezTo>
                    <a:pt x="24845" y="33275"/>
                    <a:pt x="24845" y="33459"/>
                    <a:pt x="24808" y="33644"/>
                  </a:cubicBezTo>
                  <a:cubicBezTo>
                    <a:pt x="24808" y="33792"/>
                    <a:pt x="24771" y="33903"/>
                    <a:pt x="24771" y="33903"/>
                  </a:cubicBezTo>
                  <a:cubicBezTo>
                    <a:pt x="24771" y="33940"/>
                    <a:pt x="24771" y="33977"/>
                    <a:pt x="24808" y="33977"/>
                  </a:cubicBezTo>
                  <a:lnTo>
                    <a:pt x="24919" y="33977"/>
                  </a:lnTo>
                  <a:cubicBezTo>
                    <a:pt x="24919" y="33977"/>
                    <a:pt x="24993" y="33903"/>
                    <a:pt x="25104" y="33755"/>
                  </a:cubicBezTo>
                  <a:cubicBezTo>
                    <a:pt x="25178" y="33607"/>
                    <a:pt x="25288" y="33422"/>
                    <a:pt x="25362" y="33238"/>
                  </a:cubicBezTo>
                  <a:cubicBezTo>
                    <a:pt x="25362" y="33238"/>
                    <a:pt x="25362" y="33201"/>
                    <a:pt x="25399" y="33201"/>
                  </a:cubicBezTo>
                  <a:cubicBezTo>
                    <a:pt x="25547" y="33238"/>
                    <a:pt x="25732" y="33275"/>
                    <a:pt x="25917" y="33348"/>
                  </a:cubicBezTo>
                  <a:lnTo>
                    <a:pt x="25917" y="33459"/>
                  </a:lnTo>
                  <a:cubicBezTo>
                    <a:pt x="25917" y="33644"/>
                    <a:pt x="25954" y="33829"/>
                    <a:pt x="25917" y="34014"/>
                  </a:cubicBezTo>
                  <a:cubicBezTo>
                    <a:pt x="25917" y="34162"/>
                    <a:pt x="25880" y="34273"/>
                    <a:pt x="25880" y="34273"/>
                  </a:cubicBezTo>
                  <a:cubicBezTo>
                    <a:pt x="25880" y="34310"/>
                    <a:pt x="25880" y="34347"/>
                    <a:pt x="25917" y="34347"/>
                  </a:cubicBezTo>
                  <a:lnTo>
                    <a:pt x="26028" y="34347"/>
                  </a:lnTo>
                  <a:cubicBezTo>
                    <a:pt x="26028" y="34347"/>
                    <a:pt x="26102" y="34273"/>
                    <a:pt x="26139" y="34125"/>
                  </a:cubicBezTo>
                  <a:cubicBezTo>
                    <a:pt x="26250" y="33977"/>
                    <a:pt x="26324" y="33755"/>
                    <a:pt x="26398" y="33570"/>
                  </a:cubicBezTo>
                  <a:cubicBezTo>
                    <a:pt x="26398" y="33533"/>
                    <a:pt x="26398" y="33533"/>
                    <a:pt x="26435" y="33459"/>
                  </a:cubicBezTo>
                  <a:cubicBezTo>
                    <a:pt x="26582" y="33533"/>
                    <a:pt x="26767" y="33533"/>
                    <a:pt x="26952" y="33570"/>
                  </a:cubicBezTo>
                  <a:cubicBezTo>
                    <a:pt x="26952" y="33607"/>
                    <a:pt x="26989" y="33644"/>
                    <a:pt x="26989" y="33718"/>
                  </a:cubicBezTo>
                  <a:cubicBezTo>
                    <a:pt x="27026" y="33903"/>
                    <a:pt x="27026" y="34088"/>
                    <a:pt x="27026" y="34273"/>
                  </a:cubicBezTo>
                  <a:lnTo>
                    <a:pt x="27026" y="34495"/>
                  </a:lnTo>
                  <a:cubicBezTo>
                    <a:pt x="27026" y="34532"/>
                    <a:pt x="27026" y="34569"/>
                    <a:pt x="27063" y="34569"/>
                  </a:cubicBezTo>
                  <a:cubicBezTo>
                    <a:pt x="27137" y="34569"/>
                    <a:pt x="27174" y="34569"/>
                    <a:pt x="27174" y="34532"/>
                  </a:cubicBezTo>
                  <a:cubicBezTo>
                    <a:pt x="27174" y="34532"/>
                    <a:pt x="27248" y="34458"/>
                    <a:pt x="27322" y="34310"/>
                  </a:cubicBezTo>
                  <a:cubicBezTo>
                    <a:pt x="27396" y="34162"/>
                    <a:pt x="27433" y="33940"/>
                    <a:pt x="27507" y="33755"/>
                  </a:cubicBezTo>
                  <a:cubicBezTo>
                    <a:pt x="27507" y="33718"/>
                    <a:pt x="27507" y="33644"/>
                    <a:pt x="27544" y="33644"/>
                  </a:cubicBezTo>
                  <a:cubicBezTo>
                    <a:pt x="27729" y="33718"/>
                    <a:pt x="27876" y="33718"/>
                    <a:pt x="28061" y="33718"/>
                  </a:cubicBezTo>
                  <a:cubicBezTo>
                    <a:pt x="28061" y="33755"/>
                    <a:pt x="28098" y="33829"/>
                    <a:pt x="28098" y="33903"/>
                  </a:cubicBezTo>
                  <a:cubicBezTo>
                    <a:pt x="28135" y="34088"/>
                    <a:pt x="28172" y="34273"/>
                    <a:pt x="28172" y="34384"/>
                  </a:cubicBezTo>
                  <a:lnTo>
                    <a:pt x="28172" y="34642"/>
                  </a:lnTo>
                  <a:cubicBezTo>
                    <a:pt x="28172" y="34679"/>
                    <a:pt x="28172" y="34716"/>
                    <a:pt x="28246" y="34716"/>
                  </a:cubicBezTo>
                  <a:cubicBezTo>
                    <a:pt x="28283" y="34716"/>
                    <a:pt x="28320" y="34716"/>
                    <a:pt x="28320" y="34679"/>
                  </a:cubicBezTo>
                  <a:cubicBezTo>
                    <a:pt x="28320" y="34679"/>
                    <a:pt x="28357" y="34569"/>
                    <a:pt x="28468" y="34458"/>
                  </a:cubicBezTo>
                  <a:cubicBezTo>
                    <a:pt x="28542" y="34273"/>
                    <a:pt x="28616" y="34088"/>
                    <a:pt x="28616" y="33903"/>
                  </a:cubicBezTo>
                  <a:lnTo>
                    <a:pt x="28616" y="33755"/>
                  </a:lnTo>
                  <a:cubicBezTo>
                    <a:pt x="28727" y="33755"/>
                    <a:pt x="28912" y="33755"/>
                    <a:pt x="29059" y="33792"/>
                  </a:cubicBezTo>
                  <a:cubicBezTo>
                    <a:pt x="29096" y="33903"/>
                    <a:pt x="29096" y="33940"/>
                    <a:pt x="29170" y="34014"/>
                  </a:cubicBezTo>
                  <a:cubicBezTo>
                    <a:pt x="29207" y="34199"/>
                    <a:pt x="29244" y="34384"/>
                    <a:pt x="29281" y="34532"/>
                  </a:cubicBezTo>
                  <a:lnTo>
                    <a:pt x="29281" y="34753"/>
                  </a:lnTo>
                  <a:cubicBezTo>
                    <a:pt x="29281" y="34827"/>
                    <a:pt x="29281" y="34864"/>
                    <a:pt x="29355" y="34864"/>
                  </a:cubicBezTo>
                  <a:cubicBezTo>
                    <a:pt x="29392" y="34864"/>
                    <a:pt x="29429" y="34864"/>
                    <a:pt x="29429" y="34827"/>
                  </a:cubicBezTo>
                  <a:cubicBezTo>
                    <a:pt x="29429" y="34827"/>
                    <a:pt x="29466" y="34716"/>
                    <a:pt x="29540" y="34569"/>
                  </a:cubicBezTo>
                  <a:lnTo>
                    <a:pt x="29651" y="34014"/>
                  </a:lnTo>
                  <a:lnTo>
                    <a:pt x="29651" y="33829"/>
                  </a:lnTo>
                  <a:lnTo>
                    <a:pt x="30095" y="33829"/>
                  </a:lnTo>
                  <a:lnTo>
                    <a:pt x="30206" y="34125"/>
                  </a:lnTo>
                  <a:cubicBezTo>
                    <a:pt x="30316" y="34310"/>
                    <a:pt x="30353" y="34495"/>
                    <a:pt x="30353" y="34642"/>
                  </a:cubicBezTo>
                  <a:cubicBezTo>
                    <a:pt x="30390" y="34753"/>
                    <a:pt x="30390" y="34864"/>
                    <a:pt x="30390" y="34864"/>
                  </a:cubicBezTo>
                  <a:cubicBezTo>
                    <a:pt x="30390" y="34901"/>
                    <a:pt x="30464" y="34901"/>
                    <a:pt x="30464" y="34938"/>
                  </a:cubicBezTo>
                  <a:cubicBezTo>
                    <a:pt x="30501" y="34938"/>
                    <a:pt x="30501" y="34938"/>
                    <a:pt x="30538" y="34901"/>
                  </a:cubicBezTo>
                  <a:cubicBezTo>
                    <a:pt x="30538" y="34901"/>
                    <a:pt x="30575" y="34827"/>
                    <a:pt x="30649" y="34642"/>
                  </a:cubicBezTo>
                  <a:cubicBezTo>
                    <a:pt x="30686" y="34458"/>
                    <a:pt x="30723" y="34273"/>
                    <a:pt x="30723" y="34014"/>
                  </a:cubicBezTo>
                  <a:lnTo>
                    <a:pt x="30723" y="33755"/>
                  </a:lnTo>
                  <a:cubicBezTo>
                    <a:pt x="30871" y="33755"/>
                    <a:pt x="31019" y="33718"/>
                    <a:pt x="31130" y="33718"/>
                  </a:cubicBezTo>
                  <a:cubicBezTo>
                    <a:pt x="31204" y="33792"/>
                    <a:pt x="31278" y="33940"/>
                    <a:pt x="31389" y="34088"/>
                  </a:cubicBezTo>
                  <a:cubicBezTo>
                    <a:pt x="31463" y="34273"/>
                    <a:pt x="31500" y="34458"/>
                    <a:pt x="31573" y="34569"/>
                  </a:cubicBezTo>
                  <a:cubicBezTo>
                    <a:pt x="31610" y="34716"/>
                    <a:pt x="31610" y="34827"/>
                    <a:pt x="31610" y="34827"/>
                  </a:cubicBezTo>
                  <a:cubicBezTo>
                    <a:pt x="31610" y="34864"/>
                    <a:pt x="31647" y="34864"/>
                    <a:pt x="31647" y="34901"/>
                  </a:cubicBezTo>
                  <a:cubicBezTo>
                    <a:pt x="31684" y="34901"/>
                    <a:pt x="31758" y="34901"/>
                    <a:pt x="31758" y="34864"/>
                  </a:cubicBezTo>
                  <a:cubicBezTo>
                    <a:pt x="31758" y="34864"/>
                    <a:pt x="31795" y="34753"/>
                    <a:pt x="31832" y="34569"/>
                  </a:cubicBezTo>
                  <a:cubicBezTo>
                    <a:pt x="31869" y="34384"/>
                    <a:pt x="31869" y="34199"/>
                    <a:pt x="31869" y="33977"/>
                  </a:cubicBezTo>
                  <a:cubicBezTo>
                    <a:pt x="31869" y="33903"/>
                    <a:pt x="31869" y="33755"/>
                    <a:pt x="31832" y="33607"/>
                  </a:cubicBezTo>
                  <a:cubicBezTo>
                    <a:pt x="31869" y="33607"/>
                    <a:pt x="31943" y="33607"/>
                    <a:pt x="32017" y="33570"/>
                  </a:cubicBezTo>
                  <a:cubicBezTo>
                    <a:pt x="32054" y="33570"/>
                    <a:pt x="32128" y="33570"/>
                    <a:pt x="32165" y="33533"/>
                  </a:cubicBezTo>
                  <a:lnTo>
                    <a:pt x="32202" y="33533"/>
                  </a:lnTo>
                  <a:cubicBezTo>
                    <a:pt x="32313" y="33644"/>
                    <a:pt x="32424" y="33792"/>
                    <a:pt x="32535" y="33940"/>
                  </a:cubicBezTo>
                  <a:cubicBezTo>
                    <a:pt x="32609" y="34088"/>
                    <a:pt x="32720" y="34273"/>
                    <a:pt x="32757" y="34458"/>
                  </a:cubicBezTo>
                  <a:cubicBezTo>
                    <a:pt x="32794" y="34569"/>
                    <a:pt x="32794" y="34679"/>
                    <a:pt x="32794" y="34679"/>
                  </a:cubicBezTo>
                  <a:cubicBezTo>
                    <a:pt x="32794" y="34716"/>
                    <a:pt x="32867" y="34716"/>
                    <a:pt x="32867" y="34716"/>
                  </a:cubicBezTo>
                  <a:cubicBezTo>
                    <a:pt x="32904" y="34716"/>
                    <a:pt x="32941" y="34716"/>
                    <a:pt x="32941" y="34679"/>
                  </a:cubicBezTo>
                  <a:cubicBezTo>
                    <a:pt x="32941" y="34679"/>
                    <a:pt x="32978" y="34569"/>
                    <a:pt x="32978" y="34384"/>
                  </a:cubicBezTo>
                  <a:cubicBezTo>
                    <a:pt x="33052" y="34199"/>
                    <a:pt x="33052" y="33977"/>
                    <a:pt x="32978" y="33792"/>
                  </a:cubicBezTo>
                  <a:cubicBezTo>
                    <a:pt x="32978" y="33644"/>
                    <a:pt x="32941" y="33459"/>
                    <a:pt x="32904" y="33348"/>
                  </a:cubicBezTo>
                  <a:cubicBezTo>
                    <a:pt x="32978" y="33275"/>
                    <a:pt x="33089" y="33275"/>
                    <a:pt x="33163" y="33238"/>
                  </a:cubicBezTo>
                  <a:cubicBezTo>
                    <a:pt x="33163" y="33238"/>
                    <a:pt x="33237" y="33275"/>
                    <a:pt x="33274" y="33275"/>
                  </a:cubicBezTo>
                  <a:cubicBezTo>
                    <a:pt x="33422" y="33422"/>
                    <a:pt x="33533" y="33570"/>
                    <a:pt x="33644" y="33718"/>
                  </a:cubicBezTo>
                  <a:cubicBezTo>
                    <a:pt x="33718" y="33829"/>
                    <a:pt x="33829" y="34014"/>
                    <a:pt x="33903" y="34162"/>
                  </a:cubicBezTo>
                  <a:cubicBezTo>
                    <a:pt x="33977" y="34310"/>
                    <a:pt x="33977" y="34384"/>
                    <a:pt x="34014" y="34384"/>
                  </a:cubicBezTo>
                  <a:cubicBezTo>
                    <a:pt x="34014" y="34458"/>
                    <a:pt x="34051" y="34458"/>
                    <a:pt x="34087" y="34458"/>
                  </a:cubicBezTo>
                  <a:cubicBezTo>
                    <a:pt x="34161" y="34458"/>
                    <a:pt x="34161" y="34458"/>
                    <a:pt x="34198" y="34384"/>
                  </a:cubicBezTo>
                  <a:cubicBezTo>
                    <a:pt x="34198" y="34384"/>
                    <a:pt x="34235" y="34310"/>
                    <a:pt x="34235" y="34125"/>
                  </a:cubicBezTo>
                  <a:cubicBezTo>
                    <a:pt x="34235" y="33940"/>
                    <a:pt x="34235" y="33718"/>
                    <a:pt x="34198" y="33533"/>
                  </a:cubicBezTo>
                  <a:cubicBezTo>
                    <a:pt x="34161" y="33348"/>
                    <a:pt x="34087" y="33090"/>
                    <a:pt x="34014" y="32979"/>
                  </a:cubicBezTo>
                  <a:cubicBezTo>
                    <a:pt x="34087" y="32905"/>
                    <a:pt x="34198" y="32905"/>
                    <a:pt x="34272" y="32868"/>
                  </a:cubicBezTo>
                  <a:lnTo>
                    <a:pt x="34346" y="32905"/>
                  </a:lnTo>
                  <a:cubicBezTo>
                    <a:pt x="34457" y="33053"/>
                    <a:pt x="34568" y="33238"/>
                    <a:pt x="34642" y="33385"/>
                  </a:cubicBezTo>
                  <a:cubicBezTo>
                    <a:pt x="34753" y="33570"/>
                    <a:pt x="34790" y="33755"/>
                    <a:pt x="34827" y="33903"/>
                  </a:cubicBezTo>
                  <a:cubicBezTo>
                    <a:pt x="34901" y="34014"/>
                    <a:pt x="34901" y="34125"/>
                    <a:pt x="34901" y="34125"/>
                  </a:cubicBezTo>
                  <a:lnTo>
                    <a:pt x="34901" y="34162"/>
                  </a:lnTo>
                  <a:cubicBezTo>
                    <a:pt x="34901" y="34199"/>
                    <a:pt x="34938" y="34199"/>
                    <a:pt x="34975" y="34199"/>
                  </a:cubicBezTo>
                  <a:lnTo>
                    <a:pt x="35012" y="34162"/>
                  </a:lnTo>
                  <a:cubicBezTo>
                    <a:pt x="35012" y="34125"/>
                    <a:pt x="35086" y="34014"/>
                    <a:pt x="35123" y="33903"/>
                  </a:cubicBezTo>
                  <a:cubicBezTo>
                    <a:pt x="35160" y="33792"/>
                    <a:pt x="35160" y="33644"/>
                    <a:pt x="35160" y="33570"/>
                  </a:cubicBezTo>
                  <a:lnTo>
                    <a:pt x="35160" y="33570"/>
                  </a:lnTo>
                  <a:cubicBezTo>
                    <a:pt x="35751" y="35862"/>
                    <a:pt x="35677" y="38376"/>
                    <a:pt x="34753" y="40780"/>
                  </a:cubicBezTo>
                  <a:cubicBezTo>
                    <a:pt x="34679" y="40780"/>
                    <a:pt x="34401" y="41336"/>
                    <a:pt x="33876" y="42143"/>
                  </a:cubicBezTo>
                  <a:lnTo>
                    <a:pt x="33876" y="42143"/>
                  </a:lnTo>
                  <a:cubicBezTo>
                    <a:pt x="34059" y="42071"/>
                    <a:pt x="34277" y="41998"/>
                    <a:pt x="34494" y="41926"/>
                  </a:cubicBezTo>
                  <a:cubicBezTo>
                    <a:pt x="34864" y="41778"/>
                    <a:pt x="35234" y="41630"/>
                    <a:pt x="35677" y="41445"/>
                  </a:cubicBezTo>
                  <a:cubicBezTo>
                    <a:pt x="36047" y="41260"/>
                    <a:pt x="36454" y="41149"/>
                    <a:pt x="36823" y="40964"/>
                  </a:cubicBezTo>
                  <a:cubicBezTo>
                    <a:pt x="38339" y="40262"/>
                    <a:pt x="39818" y="39412"/>
                    <a:pt x="40927" y="38783"/>
                  </a:cubicBezTo>
                  <a:cubicBezTo>
                    <a:pt x="41999" y="38118"/>
                    <a:pt x="42702" y="37674"/>
                    <a:pt x="42702" y="37674"/>
                  </a:cubicBezTo>
                  <a:lnTo>
                    <a:pt x="42702" y="37674"/>
                  </a:lnTo>
                  <a:cubicBezTo>
                    <a:pt x="42702" y="37674"/>
                    <a:pt x="41888" y="38007"/>
                    <a:pt x="40742" y="38413"/>
                  </a:cubicBezTo>
                  <a:cubicBezTo>
                    <a:pt x="39596" y="38820"/>
                    <a:pt x="37969" y="39338"/>
                    <a:pt x="36417" y="39707"/>
                  </a:cubicBezTo>
                  <a:cubicBezTo>
                    <a:pt x="35973" y="39781"/>
                    <a:pt x="35603" y="39892"/>
                    <a:pt x="35197" y="39966"/>
                  </a:cubicBezTo>
                  <a:cubicBezTo>
                    <a:pt x="35176" y="39966"/>
                    <a:pt x="35155" y="39966"/>
                    <a:pt x="35141" y="39979"/>
                  </a:cubicBezTo>
                  <a:lnTo>
                    <a:pt x="35141" y="39979"/>
                  </a:lnTo>
                  <a:cubicBezTo>
                    <a:pt x="35214" y="39746"/>
                    <a:pt x="35313" y="39539"/>
                    <a:pt x="35381" y="39301"/>
                  </a:cubicBezTo>
                  <a:lnTo>
                    <a:pt x="35677" y="39153"/>
                  </a:lnTo>
                  <a:cubicBezTo>
                    <a:pt x="35936" y="39005"/>
                    <a:pt x="36232" y="38857"/>
                    <a:pt x="36491" y="38672"/>
                  </a:cubicBezTo>
                  <a:cubicBezTo>
                    <a:pt x="37045" y="38376"/>
                    <a:pt x="37637" y="38007"/>
                    <a:pt x="38265" y="37637"/>
                  </a:cubicBezTo>
                  <a:cubicBezTo>
                    <a:pt x="39411" y="36898"/>
                    <a:pt x="40520" y="36047"/>
                    <a:pt x="41297" y="35345"/>
                  </a:cubicBezTo>
                  <a:cubicBezTo>
                    <a:pt x="42073" y="34716"/>
                    <a:pt x="42591" y="34236"/>
                    <a:pt x="42591" y="34236"/>
                  </a:cubicBezTo>
                  <a:lnTo>
                    <a:pt x="42591" y="34236"/>
                  </a:lnTo>
                  <a:cubicBezTo>
                    <a:pt x="42591" y="34236"/>
                    <a:pt x="41999" y="34569"/>
                    <a:pt x="41075" y="35049"/>
                  </a:cubicBezTo>
                  <a:cubicBezTo>
                    <a:pt x="40151" y="35493"/>
                    <a:pt x="38894" y="36010"/>
                    <a:pt x="37637" y="36454"/>
                  </a:cubicBezTo>
                  <a:lnTo>
                    <a:pt x="35973" y="37009"/>
                  </a:lnTo>
                  <a:cubicBezTo>
                    <a:pt x="36897" y="31648"/>
                    <a:pt x="34457" y="26250"/>
                    <a:pt x="29836" y="23440"/>
                  </a:cubicBezTo>
                  <a:cubicBezTo>
                    <a:pt x="29873" y="23145"/>
                    <a:pt x="29984" y="22886"/>
                    <a:pt x="29984" y="22553"/>
                  </a:cubicBezTo>
                  <a:cubicBezTo>
                    <a:pt x="30021" y="22368"/>
                    <a:pt x="30021" y="22183"/>
                    <a:pt x="30058" y="21998"/>
                  </a:cubicBezTo>
                  <a:cubicBezTo>
                    <a:pt x="30058" y="21814"/>
                    <a:pt x="30132" y="21629"/>
                    <a:pt x="30132" y="21444"/>
                  </a:cubicBezTo>
                  <a:cubicBezTo>
                    <a:pt x="30169" y="21074"/>
                    <a:pt x="30169" y="20704"/>
                    <a:pt x="30206" y="20335"/>
                  </a:cubicBezTo>
                  <a:cubicBezTo>
                    <a:pt x="30243" y="19965"/>
                    <a:pt x="30243" y="19595"/>
                    <a:pt x="30243" y="19226"/>
                  </a:cubicBezTo>
                  <a:lnTo>
                    <a:pt x="30243" y="18117"/>
                  </a:lnTo>
                  <a:cubicBezTo>
                    <a:pt x="30243" y="17414"/>
                    <a:pt x="30206" y="16749"/>
                    <a:pt x="30169" y="16194"/>
                  </a:cubicBezTo>
                  <a:cubicBezTo>
                    <a:pt x="30058" y="15087"/>
                    <a:pt x="30021" y="14348"/>
                    <a:pt x="30021" y="14346"/>
                  </a:cubicBezTo>
                  <a:lnTo>
                    <a:pt x="30021" y="14346"/>
                  </a:lnTo>
                  <a:cubicBezTo>
                    <a:pt x="30021" y="14348"/>
                    <a:pt x="30058" y="15087"/>
                    <a:pt x="30021" y="16231"/>
                  </a:cubicBezTo>
                  <a:cubicBezTo>
                    <a:pt x="30021" y="16786"/>
                    <a:pt x="29984" y="17414"/>
                    <a:pt x="29947" y="18117"/>
                  </a:cubicBezTo>
                  <a:cubicBezTo>
                    <a:pt x="29873" y="18486"/>
                    <a:pt x="29873" y="18819"/>
                    <a:pt x="29836" y="19189"/>
                  </a:cubicBezTo>
                  <a:cubicBezTo>
                    <a:pt x="29799" y="19558"/>
                    <a:pt x="29799" y="19928"/>
                    <a:pt x="29688" y="20298"/>
                  </a:cubicBezTo>
                  <a:cubicBezTo>
                    <a:pt x="29651" y="20668"/>
                    <a:pt x="29614" y="21037"/>
                    <a:pt x="29503" y="21407"/>
                  </a:cubicBezTo>
                  <a:cubicBezTo>
                    <a:pt x="29466" y="21592"/>
                    <a:pt x="29466" y="21777"/>
                    <a:pt x="29429" y="21961"/>
                  </a:cubicBezTo>
                  <a:cubicBezTo>
                    <a:pt x="29392" y="22146"/>
                    <a:pt x="29318" y="22294"/>
                    <a:pt x="29281" y="22479"/>
                  </a:cubicBezTo>
                  <a:cubicBezTo>
                    <a:pt x="29244" y="22701"/>
                    <a:pt x="29207" y="22886"/>
                    <a:pt x="29133" y="23071"/>
                  </a:cubicBezTo>
                  <a:cubicBezTo>
                    <a:pt x="29207" y="22294"/>
                    <a:pt x="29244" y="21444"/>
                    <a:pt x="29281" y="20520"/>
                  </a:cubicBezTo>
                  <a:cubicBezTo>
                    <a:pt x="29318" y="19743"/>
                    <a:pt x="29392" y="18967"/>
                    <a:pt x="29392" y="18154"/>
                  </a:cubicBezTo>
                  <a:cubicBezTo>
                    <a:pt x="29392" y="17747"/>
                    <a:pt x="29429" y="17340"/>
                    <a:pt x="29429" y="16970"/>
                  </a:cubicBezTo>
                  <a:lnTo>
                    <a:pt x="29429" y="16305"/>
                  </a:lnTo>
                  <a:lnTo>
                    <a:pt x="29429" y="15713"/>
                  </a:lnTo>
                  <a:lnTo>
                    <a:pt x="29429" y="14456"/>
                  </a:lnTo>
                  <a:cubicBezTo>
                    <a:pt x="29429" y="14050"/>
                    <a:pt x="29429" y="13643"/>
                    <a:pt x="29392" y="13236"/>
                  </a:cubicBezTo>
                  <a:cubicBezTo>
                    <a:pt x="29318" y="12386"/>
                    <a:pt x="29281" y="11610"/>
                    <a:pt x="29207" y="10833"/>
                  </a:cubicBezTo>
                  <a:cubicBezTo>
                    <a:pt x="29150" y="10275"/>
                    <a:pt x="29082" y="9727"/>
                    <a:pt x="29020" y="9199"/>
                  </a:cubicBezTo>
                  <a:lnTo>
                    <a:pt x="29020" y="9199"/>
                  </a:lnTo>
                  <a:cubicBezTo>
                    <a:pt x="29143" y="9262"/>
                    <a:pt x="29258" y="9328"/>
                    <a:pt x="29392" y="9354"/>
                  </a:cubicBezTo>
                  <a:cubicBezTo>
                    <a:pt x="29725" y="9502"/>
                    <a:pt x="29984" y="9576"/>
                    <a:pt x="30169" y="9613"/>
                  </a:cubicBezTo>
                  <a:cubicBezTo>
                    <a:pt x="30390" y="9687"/>
                    <a:pt x="30501" y="9724"/>
                    <a:pt x="30501" y="9724"/>
                  </a:cubicBezTo>
                  <a:lnTo>
                    <a:pt x="30206" y="9576"/>
                  </a:lnTo>
                  <a:cubicBezTo>
                    <a:pt x="30132" y="9539"/>
                    <a:pt x="30021" y="9428"/>
                    <a:pt x="29910" y="9391"/>
                  </a:cubicBezTo>
                  <a:cubicBezTo>
                    <a:pt x="29762" y="9354"/>
                    <a:pt x="29614" y="9244"/>
                    <a:pt x="29466" y="9170"/>
                  </a:cubicBezTo>
                  <a:cubicBezTo>
                    <a:pt x="29355" y="9059"/>
                    <a:pt x="29207" y="8985"/>
                    <a:pt x="29022" y="8874"/>
                  </a:cubicBezTo>
                  <a:cubicBezTo>
                    <a:pt x="29008" y="8867"/>
                    <a:pt x="28994" y="8859"/>
                    <a:pt x="28979" y="8851"/>
                  </a:cubicBezTo>
                  <a:lnTo>
                    <a:pt x="28979" y="8851"/>
                  </a:lnTo>
                  <a:cubicBezTo>
                    <a:pt x="28992" y="8966"/>
                    <a:pt x="29006" y="9082"/>
                    <a:pt x="29020" y="9199"/>
                  </a:cubicBezTo>
                  <a:lnTo>
                    <a:pt x="29020" y="9199"/>
                  </a:lnTo>
                  <a:cubicBezTo>
                    <a:pt x="28973" y="9176"/>
                    <a:pt x="28925" y="9153"/>
                    <a:pt x="28875" y="9133"/>
                  </a:cubicBezTo>
                  <a:lnTo>
                    <a:pt x="28320" y="8837"/>
                  </a:lnTo>
                  <a:cubicBezTo>
                    <a:pt x="28098" y="8689"/>
                    <a:pt x="27802" y="8578"/>
                    <a:pt x="27581" y="8393"/>
                  </a:cubicBezTo>
                  <a:cubicBezTo>
                    <a:pt x="27396" y="8504"/>
                    <a:pt x="27248" y="8689"/>
                    <a:pt x="27063" y="8837"/>
                  </a:cubicBezTo>
                  <a:cubicBezTo>
                    <a:pt x="26804" y="9059"/>
                    <a:pt x="26472" y="9318"/>
                    <a:pt x="26250" y="9502"/>
                  </a:cubicBezTo>
                  <a:cubicBezTo>
                    <a:pt x="25732" y="9872"/>
                    <a:pt x="25362" y="9983"/>
                    <a:pt x="25362" y="9983"/>
                  </a:cubicBezTo>
                  <a:cubicBezTo>
                    <a:pt x="25362" y="9983"/>
                    <a:pt x="25473" y="9946"/>
                    <a:pt x="25584" y="9798"/>
                  </a:cubicBezTo>
                  <a:cubicBezTo>
                    <a:pt x="25732" y="9724"/>
                    <a:pt x="25917" y="9539"/>
                    <a:pt x="26139" y="9318"/>
                  </a:cubicBezTo>
                  <a:cubicBezTo>
                    <a:pt x="26398" y="9133"/>
                    <a:pt x="26656" y="8837"/>
                    <a:pt x="26952" y="8615"/>
                  </a:cubicBezTo>
                  <a:lnTo>
                    <a:pt x="27359" y="8208"/>
                  </a:lnTo>
                  <a:cubicBezTo>
                    <a:pt x="27322" y="8134"/>
                    <a:pt x="27248" y="8134"/>
                    <a:pt x="27211" y="8097"/>
                  </a:cubicBezTo>
                  <a:cubicBezTo>
                    <a:pt x="26841" y="7839"/>
                    <a:pt x="26472" y="7543"/>
                    <a:pt x="26139" y="7284"/>
                  </a:cubicBezTo>
                  <a:cubicBezTo>
                    <a:pt x="25843" y="6988"/>
                    <a:pt x="25510" y="6730"/>
                    <a:pt x="25288" y="6434"/>
                  </a:cubicBezTo>
                  <a:cubicBezTo>
                    <a:pt x="24808" y="5916"/>
                    <a:pt x="24475" y="5547"/>
                    <a:pt x="24475" y="5546"/>
                  </a:cubicBezTo>
                  <a:lnTo>
                    <a:pt x="24475" y="5546"/>
                  </a:lnTo>
                  <a:cubicBezTo>
                    <a:pt x="24475" y="5547"/>
                    <a:pt x="24586" y="5657"/>
                    <a:pt x="24734" y="5731"/>
                  </a:cubicBezTo>
                  <a:cubicBezTo>
                    <a:pt x="24845" y="5879"/>
                    <a:pt x="25104" y="6064"/>
                    <a:pt x="25362" y="6286"/>
                  </a:cubicBezTo>
                  <a:cubicBezTo>
                    <a:pt x="25658" y="6545"/>
                    <a:pt x="25954" y="6767"/>
                    <a:pt x="26287" y="7025"/>
                  </a:cubicBezTo>
                  <a:cubicBezTo>
                    <a:pt x="26656" y="7173"/>
                    <a:pt x="27026" y="7469"/>
                    <a:pt x="27396" y="7728"/>
                  </a:cubicBezTo>
                  <a:cubicBezTo>
                    <a:pt x="27433" y="7765"/>
                    <a:pt x="27544" y="7839"/>
                    <a:pt x="27581" y="7876"/>
                  </a:cubicBezTo>
                  <a:lnTo>
                    <a:pt x="27765" y="7691"/>
                  </a:lnTo>
                  <a:cubicBezTo>
                    <a:pt x="27913" y="7543"/>
                    <a:pt x="28061" y="7395"/>
                    <a:pt x="28172" y="7210"/>
                  </a:cubicBezTo>
                  <a:cubicBezTo>
                    <a:pt x="28320" y="7099"/>
                    <a:pt x="28468" y="6951"/>
                    <a:pt x="28542" y="6803"/>
                  </a:cubicBezTo>
                  <a:cubicBezTo>
                    <a:pt x="28690" y="6656"/>
                    <a:pt x="28801" y="6545"/>
                    <a:pt x="28912" y="6397"/>
                  </a:cubicBezTo>
                  <a:cubicBezTo>
                    <a:pt x="28915" y="6392"/>
                    <a:pt x="28919" y="6387"/>
                    <a:pt x="28922" y="6383"/>
                  </a:cubicBezTo>
                  <a:lnTo>
                    <a:pt x="28922" y="6383"/>
                  </a:lnTo>
                  <a:cubicBezTo>
                    <a:pt x="29014" y="6435"/>
                    <a:pt x="29106" y="6486"/>
                    <a:pt x="29199" y="6537"/>
                  </a:cubicBezTo>
                  <a:lnTo>
                    <a:pt x="29199" y="6537"/>
                  </a:lnTo>
                  <a:lnTo>
                    <a:pt x="29429" y="6175"/>
                  </a:lnTo>
                  <a:cubicBezTo>
                    <a:pt x="29577" y="5879"/>
                    <a:pt x="29651" y="5657"/>
                    <a:pt x="29762" y="5473"/>
                  </a:cubicBezTo>
                  <a:cubicBezTo>
                    <a:pt x="29799" y="5288"/>
                    <a:pt x="29836" y="5177"/>
                    <a:pt x="29836" y="5177"/>
                  </a:cubicBezTo>
                  <a:lnTo>
                    <a:pt x="29836" y="5177"/>
                  </a:lnTo>
                  <a:cubicBezTo>
                    <a:pt x="29836" y="5177"/>
                    <a:pt x="29762" y="5288"/>
                    <a:pt x="29651" y="5436"/>
                  </a:cubicBezTo>
                  <a:cubicBezTo>
                    <a:pt x="29614" y="5510"/>
                    <a:pt x="29577" y="5620"/>
                    <a:pt x="29466" y="5694"/>
                  </a:cubicBezTo>
                  <a:cubicBezTo>
                    <a:pt x="29429" y="5805"/>
                    <a:pt x="29355" y="5879"/>
                    <a:pt x="29244" y="6027"/>
                  </a:cubicBezTo>
                  <a:cubicBezTo>
                    <a:pt x="29173" y="6099"/>
                    <a:pt x="29032" y="6240"/>
                    <a:pt x="28922" y="6383"/>
                  </a:cubicBezTo>
                  <a:lnTo>
                    <a:pt x="28922" y="6383"/>
                  </a:lnTo>
                  <a:cubicBezTo>
                    <a:pt x="28844" y="6338"/>
                    <a:pt x="28766" y="6294"/>
                    <a:pt x="28690" y="6249"/>
                  </a:cubicBezTo>
                  <a:cubicBezTo>
                    <a:pt x="28653" y="6101"/>
                    <a:pt x="28653" y="5953"/>
                    <a:pt x="28579" y="5768"/>
                  </a:cubicBezTo>
                  <a:cubicBezTo>
                    <a:pt x="29059" y="5214"/>
                    <a:pt x="29503" y="4622"/>
                    <a:pt x="29947" y="3994"/>
                  </a:cubicBezTo>
                  <a:cubicBezTo>
                    <a:pt x="29947" y="3994"/>
                    <a:pt x="29984" y="3994"/>
                    <a:pt x="29984" y="3920"/>
                  </a:cubicBezTo>
                  <a:cubicBezTo>
                    <a:pt x="30169" y="3846"/>
                    <a:pt x="30243" y="3698"/>
                    <a:pt x="30316" y="3624"/>
                  </a:cubicBezTo>
                  <a:cubicBezTo>
                    <a:pt x="30353" y="3513"/>
                    <a:pt x="30353" y="3476"/>
                    <a:pt x="30353" y="3476"/>
                  </a:cubicBezTo>
                  <a:lnTo>
                    <a:pt x="30353" y="3476"/>
                  </a:lnTo>
                  <a:cubicBezTo>
                    <a:pt x="30353" y="3476"/>
                    <a:pt x="30316" y="3513"/>
                    <a:pt x="30243" y="3624"/>
                  </a:cubicBezTo>
                  <a:cubicBezTo>
                    <a:pt x="30206" y="3661"/>
                    <a:pt x="30169" y="3698"/>
                    <a:pt x="30132" y="3698"/>
                  </a:cubicBezTo>
                  <a:cubicBezTo>
                    <a:pt x="30169" y="3661"/>
                    <a:pt x="30206" y="3550"/>
                    <a:pt x="30206" y="3513"/>
                  </a:cubicBezTo>
                  <a:cubicBezTo>
                    <a:pt x="30353" y="3180"/>
                    <a:pt x="30243" y="2885"/>
                    <a:pt x="29947" y="2700"/>
                  </a:cubicBezTo>
                  <a:cubicBezTo>
                    <a:pt x="29839" y="2652"/>
                    <a:pt x="29731" y="2627"/>
                    <a:pt x="29628" y="2627"/>
                  </a:cubicBezTo>
                  <a:cubicBezTo>
                    <a:pt x="29414" y="2627"/>
                    <a:pt x="29221" y="2734"/>
                    <a:pt x="29096" y="2959"/>
                  </a:cubicBezTo>
                  <a:cubicBezTo>
                    <a:pt x="29059" y="2996"/>
                    <a:pt x="29059" y="3069"/>
                    <a:pt x="29022" y="3106"/>
                  </a:cubicBezTo>
                  <a:cubicBezTo>
                    <a:pt x="29022" y="2996"/>
                    <a:pt x="29022" y="2959"/>
                    <a:pt x="29059" y="2885"/>
                  </a:cubicBezTo>
                  <a:cubicBezTo>
                    <a:pt x="29096" y="2737"/>
                    <a:pt x="29244" y="2589"/>
                    <a:pt x="29392" y="2552"/>
                  </a:cubicBezTo>
                  <a:cubicBezTo>
                    <a:pt x="29503" y="2515"/>
                    <a:pt x="29651" y="2441"/>
                    <a:pt x="29762" y="2441"/>
                  </a:cubicBezTo>
                  <a:lnTo>
                    <a:pt x="29873" y="2441"/>
                  </a:lnTo>
                  <a:cubicBezTo>
                    <a:pt x="29873" y="2441"/>
                    <a:pt x="29836" y="2404"/>
                    <a:pt x="29762" y="2367"/>
                  </a:cubicBezTo>
                  <a:cubicBezTo>
                    <a:pt x="29685" y="2342"/>
                    <a:pt x="29574" y="2298"/>
                    <a:pt x="29451" y="2298"/>
                  </a:cubicBezTo>
                  <a:cubicBezTo>
                    <a:pt x="29396" y="2298"/>
                    <a:pt x="29339" y="2307"/>
                    <a:pt x="29281" y="2330"/>
                  </a:cubicBezTo>
                  <a:cubicBezTo>
                    <a:pt x="29096" y="2367"/>
                    <a:pt x="28875" y="2515"/>
                    <a:pt x="28727" y="2737"/>
                  </a:cubicBezTo>
                  <a:cubicBezTo>
                    <a:pt x="28690" y="2811"/>
                    <a:pt x="28653" y="2959"/>
                    <a:pt x="28579" y="3106"/>
                  </a:cubicBezTo>
                  <a:cubicBezTo>
                    <a:pt x="28579" y="3254"/>
                    <a:pt x="28579" y="3365"/>
                    <a:pt x="28653" y="3513"/>
                  </a:cubicBezTo>
                  <a:lnTo>
                    <a:pt x="28653" y="3550"/>
                  </a:lnTo>
                  <a:cubicBezTo>
                    <a:pt x="28505" y="3809"/>
                    <a:pt x="28357" y="4031"/>
                    <a:pt x="28172" y="4216"/>
                  </a:cubicBezTo>
                  <a:cubicBezTo>
                    <a:pt x="28135" y="3994"/>
                    <a:pt x="28098" y="3809"/>
                    <a:pt x="28024" y="3624"/>
                  </a:cubicBezTo>
                  <a:cubicBezTo>
                    <a:pt x="27950" y="3291"/>
                    <a:pt x="27913" y="2996"/>
                    <a:pt x="27839" y="2848"/>
                  </a:cubicBezTo>
                  <a:cubicBezTo>
                    <a:pt x="28505" y="1110"/>
                    <a:pt x="29133" y="260"/>
                    <a:pt x="30797" y="112"/>
                  </a:cubicBezTo>
                  <a:lnTo>
                    <a:pt x="31241" y="112"/>
                  </a:lnTo>
                  <a:cubicBezTo>
                    <a:pt x="32239" y="112"/>
                    <a:pt x="33089" y="371"/>
                    <a:pt x="33681" y="777"/>
                  </a:cubicBezTo>
                  <a:cubicBezTo>
                    <a:pt x="33718" y="925"/>
                    <a:pt x="33829" y="1221"/>
                    <a:pt x="33940" y="1591"/>
                  </a:cubicBezTo>
                  <a:cubicBezTo>
                    <a:pt x="34014" y="1702"/>
                    <a:pt x="34051" y="1886"/>
                    <a:pt x="34124" y="2071"/>
                  </a:cubicBezTo>
                  <a:cubicBezTo>
                    <a:pt x="34198" y="2256"/>
                    <a:pt x="34235" y="2441"/>
                    <a:pt x="34272" y="2700"/>
                  </a:cubicBezTo>
                  <a:cubicBezTo>
                    <a:pt x="34289" y="2799"/>
                    <a:pt x="34313" y="2899"/>
                    <a:pt x="34341" y="2999"/>
                  </a:cubicBezTo>
                  <a:lnTo>
                    <a:pt x="34341" y="2999"/>
                  </a:lnTo>
                  <a:cubicBezTo>
                    <a:pt x="34244" y="2876"/>
                    <a:pt x="34075" y="2805"/>
                    <a:pt x="33909" y="2805"/>
                  </a:cubicBezTo>
                  <a:cubicBezTo>
                    <a:pt x="33882" y="2805"/>
                    <a:pt x="33855" y="2807"/>
                    <a:pt x="33829" y="2811"/>
                  </a:cubicBezTo>
                  <a:cubicBezTo>
                    <a:pt x="33533" y="2885"/>
                    <a:pt x="33385" y="3143"/>
                    <a:pt x="33459" y="3439"/>
                  </a:cubicBezTo>
                  <a:cubicBezTo>
                    <a:pt x="33459" y="3439"/>
                    <a:pt x="33496" y="3550"/>
                    <a:pt x="33533" y="3735"/>
                  </a:cubicBezTo>
                  <a:cubicBezTo>
                    <a:pt x="33496" y="3698"/>
                    <a:pt x="33459" y="3624"/>
                    <a:pt x="33385" y="3550"/>
                  </a:cubicBezTo>
                  <a:cubicBezTo>
                    <a:pt x="33348" y="3476"/>
                    <a:pt x="33348" y="3365"/>
                    <a:pt x="33348" y="3291"/>
                  </a:cubicBezTo>
                  <a:cubicBezTo>
                    <a:pt x="33348" y="3180"/>
                    <a:pt x="33348" y="3106"/>
                    <a:pt x="33385" y="2996"/>
                  </a:cubicBezTo>
                  <a:cubicBezTo>
                    <a:pt x="33459" y="2885"/>
                    <a:pt x="33570" y="2737"/>
                    <a:pt x="33718" y="2700"/>
                  </a:cubicBezTo>
                  <a:cubicBezTo>
                    <a:pt x="33866" y="2626"/>
                    <a:pt x="34014" y="2589"/>
                    <a:pt x="34087" y="2589"/>
                  </a:cubicBezTo>
                  <a:lnTo>
                    <a:pt x="34235" y="2589"/>
                  </a:lnTo>
                  <a:cubicBezTo>
                    <a:pt x="34235" y="2589"/>
                    <a:pt x="34198" y="2552"/>
                    <a:pt x="34087" y="2515"/>
                  </a:cubicBezTo>
                  <a:cubicBezTo>
                    <a:pt x="34036" y="2489"/>
                    <a:pt x="33933" y="2446"/>
                    <a:pt x="33812" y="2446"/>
                  </a:cubicBezTo>
                  <a:cubicBezTo>
                    <a:pt x="33758" y="2446"/>
                    <a:pt x="33701" y="2455"/>
                    <a:pt x="33644" y="2478"/>
                  </a:cubicBezTo>
                  <a:cubicBezTo>
                    <a:pt x="33459" y="2515"/>
                    <a:pt x="33200" y="2663"/>
                    <a:pt x="33089" y="2885"/>
                  </a:cubicBezTo>
                  <a:cubicBezTo>
                    <a:pt x="33015" y="2959"/>
                    <a:pt x="32978" y="3106"/>
                    <a:pt x="32941" y="3254"/>
                  </a:cubicBezTo>
                  <a:cubicBezTo>
                    <a:pt x="32941" y="3402"/>
                    <a:pt x="32941" y="3513"/>
                    <a:pt x="32978" y="3661"/>
                  </a:cubicBezTo>
                  <a:cubicBezTo>
                    <a:pt x="33015" y="3809"/>
                    <a:pt x="33126" y="3883"/>
                    <a:pt x="33200" y="3994"/>
                  </a:cubicBezTo>
                  <a:cubicBezTo>
                    <a:pt x="33274" y="4031"/>
                    <a:pt x="33311" y="4068"/>
                    <a:pt x="33385" y="4142"/>
                  </a:cubicBezTo>
                  <a:cubicBezTo>
                    <a:pt x="33459" y="4142"/>
                    <a:pt x="33459" y="4179"/>
                    <a:pt x="33496" y="4179"/>
                  </a:cubicBezTo>
                  <a:cubicBezTo>
                    <a:pt x="33533" y="4179"/>
                    <a:pt x="33533" y="4179"/>
                    <a:pt x="33570" y="4216"/>
                  </a:cubicBezTo>
                  <a:lnTo>
                    <a:pt x="33644" y="4216"/>
                  </a:lnTo>
                  <a:cubicBezTo>
                    <a:pt x="33794" y="4617"/>
                    <a:pt x="34047" y="5172"/>
                    <a:pt x="34414" y="5822"/>
                  </a:cubicBezTo>
                  <a:lnTo>
                    <a:pt x="34414" y="5822"/>
                  </a:lnTo>
                  <a:cubicBezTo>
                    <a:pt x="34383" y="5705"/>
                    <a:pt x="34362" y="5601"/>
                    <a:pt x="34346" y="5510"/>
                  </a:cubicBezTo>
                  <a:cubicBezTo>
                    <a:pt x="34312" y="5407"/>
                    <a:pt x="34286" y="5329"/>
                    <a:pt x="34268" y="5274"/>
                  </a:cubicBezTo>
                  <a:lnTo>
                    <a:pt x="34268" y="5274"/>
                  </a:lnTo>
                  <a:cubicBezTo>
                    <a:pt x="34291" y="5334"/>
                    <a:pt x="34328" y="5417"/>
                    <a:pt x="34383" y="5510"/>
                  </a:cubicBezTo>
                  <a:cubicBezTo>
                    <a:pt x="34457" y="5694"/>
                    <a:pt x="34605" y="5953"/>
                    <a:pt x="34790" y="6286"/>
                  </a:cubicBezTo>
                  <a:cubicBezTo>
                    <a:pt x="34975" y="6619"/>
                    <a:pt x="35160" y="6988"/>
                    <a:pt x="35455" y="7395"/>
                  </a:cubicBezTo>
                  <a:cubicBezTo>
                    <a:pt x="35529" y="7543"/>
                    <a:pt x="35677" y="7728"/>
                    <a:pt x="35788" y="7950"/>
                  </a:cubicBezTo>
                  <a:cubicBezTo>
                    <a:pt x="35936" y="8134"/>
                    <a:pt x="36084" y="8393"/>
                    <a:pt x="36232" y="8578"/>
                  </a:cubicBezTo>
                  <a:cubicBezTo>
                    <a:pt x="36269" y="8615"/>
                    <a:pt x="36306" y="8652"/>
                    <a:pt x="36306" y="8689"/>
                  </a:cubicBezTo>
                  <a:lnTo>
                    <a:pt x="36601" y="8430"/>
                  </a:lnTo>
                  <a:lnTo>
                    <a:pt x="37341" y="7691"/>
                  </a:lnTo>
                  <a:cubicBezTo>
                    <a:pt x="37440" y="7592"/>
                    <a:pt x="37532" y="7485"/>
                    <a:pt x="37620" y="7381"/>
                  </a:cubicBezTo>
                  <a:lnTo>
                    <a:pt x="37620" y="7381"/>
                  </a:lnTo>
                  <a:cubicBezTo>
                    <a:pt x="37635" y="7516"/>
                    <a:pt x="37650" y="7653"/>
                    <a:pt x="37664" y="7791"/>
                  </a:cubicBezTo>
                  <a:lnTo>
                    <a:pt x="37664" y="7791"/>
                  </a:lnTo>
                  <a:cubicBezTo>
                    <a:pt x="37842" y="7574"/>
                    <a:pt x="37993" y="7360"/>
                    <a:pt x="38117" y="7173"/>
                  </a:cubicBezTo>
                  <a:cubicBezTo>
                    <a:pt x="38265" y="6951"/>
                    <a:pt x="38339" y="6767"/>
                    <a:pt x="38450" y="6619"/>
                  </a:cubicBezTo>
                  <a:cubicBezTo>
                    <a:pt x="38524" y="6471"/>
                    <a:pt x="38561" y="6397"/>
                    <a:pt x="38561" y="6397"/>
                  </a:cubicBezTo>
                  <a:lnTo>
                    <a:pt x="38561" y="6397"/>
                  </a:lnTo>
                  <a:lnTo>
                    <a:pt x="38376" y="6582"/>
                  </a:lnTo>
                  <a:cubicBezTo>
                    <a:pt x="38265" y="6656"/>
                    <a:pt x="38117" y="6840"/>
                    <a:pt x="37932" y="7025"/>
                  </a:cubicBezTo>
                  <a:cubicBezTo>
                    <a:pt x="37830" y="7127"/>
                    <a:pt x="37728" y="7252"/>
                    <a:pt x="37620" y="7381"/>
                  </a:cubicBezTo>
                  <a:lnTo>
                    <a:pt x="37620" y="7381"/>
                  </a:lnTo>
                  <a:cubicBezTo>
                    <a:pt x="37572" y="6957"/>
                    <a:pt x="37519" y="6553"/>
                    <a:pt x="37452" y="6175"/>
                  </a:cubicBezTo>
                  <a:cubicBezTo>
                    <a:pt x="37711" y="5916"/>
                    <a:pt x="37932" y="5657"/>
                    <a:pt x="38117" y="5362"/>
                  </a:cubicBezTo>
                  <a:cubicBezTo>
                    <a:pt x="38302" y="5362"/>
                    <a:pt x="38450" y="5325"/>
                    <a:pt x="38561" y="5288"/>
                  </a:cubicBezTo>
                  <a:cubicBezTo>
                    <a:pt x="38746" y="5177"/>
                    <a:pt x="38857" y="5066"/>
                    <a:pt x="38894" y="4955"/>
                  </a:cubicBezTo>
                  <a:cubicBezTo>
                    <a:pt x="38931" y="4881"/>
                    <a:pt x="38931" y="4807"/>
                    <a:pt x="38931" y="4807"/>
                  </a:cubicBezTo>
                  <a:lnTo>
                    <a:pt x="38931" y="4807"/>
                  </a:lnTo>
                  <a:cubicBezTo>
                    <a:pt x="38931" y="4807"/>
                    <a:pt x="38894" y="4881"/>
                    <a:pt x="38857" y="4955"/>
                  </a:cubicBezTo>
                  <a:cubicBezTo>
                    <a:pt x="38746" y="4992"/>
                    <a:pt x="38672" y="5103"/>
                    <a:pt x="38524" y="5140"/>
                  </a:cubicBezTo>
                  <a:cubicBezTo>
                    <a:pt x="38487" y="5140"/>
                    <a:pt x="38450" y="5140"/>
                    <a:pt x="38376" y="5177"/>
                  </a:cubicBezTo>
                  <a:cubicBezTo>
                    <a:pt x="38487" y="5103"/>
                    <a:pt x="38561" y="4955"/>
                    <a:pt x="38672" y="4807"/>
                  </a:cubicBezTo>
                  <a:cubicBezTo>
                    <a:pt x="38857" y="4585"/>
                    <a:pt x="38746" y="4253"/>
                    <a:pt x="38561" y="4142"/>
                  </a:cubicBezTo>
                  <a:cubicBezTo>
                    <a:pt x="38471" y="4067"/>
                    <a:pt x="38364" y="4035"/>
                    <a:pt x="38260" y="4035"/>
                  </a:cubicBezTo>
                  <a:cubicBezTo>
                    <a:pt x="38107" y="4035"/>
                    <a:pt x="37962" y="4105"/>
                    <a:pt x="37895" y="4216"/>
                  </a:cubicBezTo>
                  <a:cubicBezTo>
                    <a:pt x="37822" y="4326"/>
                    <a:pt x="37785" y="4363"/>
                    <a:pt x="37748" y="4437"/>
                  </a:cubicBezTo>
                  <a:cubicBezTo>
                    <a:pt x="37748" y="4363"/>
                    <a:pt x="37748" y="4326"/>
                    <a:pt x="37785" y="4216"/>
                  </a:cubicBezTo>
                  <a:cubicBezTo>
                    <a:pt x="37822" y="4068"/>
                    <a:pt x="37969" y="3957"/>
                    <a:pt x="38117" y="3883"/>
                  </a:cubicBezTo>
                  <a:cubicBezTo>
                    <a:pt x="38265" y="3846"/>
                    <a:pt x="38376" y="3809"/>
                    <a:pt x="38487" y="3809"/>
                  </a:cubicBezTo>
                  <a:lnTo>
                    <a:pt x="38635" y="3809"/>
                  </a:lnTo>
                  <a:cubicBezTo>
                    <a:pt x="38635" y="3809"/>
                    <a:pt x="38561" y="3772"/>
                    <a:pt x="38487" y="3698"/>
                  </a:cubicBezTo>
                  <a:cubicBezTo>
                    <a:pt x="38409" y="3672"/>
                    <a:pt x="38293" y="3646"/>
                    <a:pt x="38167" y="3646"/>
                  </a:cubicBezTo>
                  <a:cubicBezTo>
                    <a:pt x="38115" y="3646"/>
                    <a:pt x="38061" y="3650"/>
                    <a:pt x="38006" y="3661"/>
                  </a:cubicBezTo>
                  <a:cubicBezTo>
                    <a:pt x="37822" y="3698"/>
                    <a:pt x="37600" y="3846"/>
                    <a:pt x="37452" y="4068"/>
                  </a:cubicBezTo>
                  <a:cubicBezTo>
                    <a:pt x="37415" y="4179"/>
                    <a:pt x="37378" y="4326"/>
                    <a:pt x="37341" y="4437"/>
                  </a:cubicBezTo>
                  <a:cubicBezTo>
                    <a:pt x="37341" y="4585"/>
                    <a:pt x="37341" y="4696"/>
                    <a:pt x="37378" y="4807"/>
                  </a:cubicBezTo>
                  <a:cubicBezTo>
                    <a:pt x="37378" y="4807"/>
                    <a:pt x="37378" y="4881"/>
                    <a:pt x="37341" y="4881"/>
                  </a:cubicBezTo>
                  <a:cubicBezTo>
                    <a:pt x="37230" y="4179"/>
                    <a:pt x="37156" y="3587"/>
                    <a:pt x="37045" y="3106"/>
                  </a:cubicBezTo>
                  <a:cubicBezTo>
                    <a:pt x="37045" y="3032"/>
                    <a:pt x="37008" y="2922"/>
                    <a:pt x="37008" y="2885"/>
                  </a:cubicBezTo>
                  <a:cubicBezTo>
                    <a:pt x="37526" y="2404"/>
                    <a:pt x="37969" y="2219"/>
                    <a:pt x="38450" y="2219"/>
                  </a:cubicBezTo>
                  <a:cubicBezTo>
                    <a:pt x="39189" y="2219"/>
                    <a:pt x="39855" y="2774"/>
                    <a:pt x="40483" y="3476"/>
                  </a:cubicBezTo>
                  <a:cubicBezTo>
                    <a:pt x="40520" y="3587"/>
                    <a:pt x="40557" y="3698"/>
                    <a:pt x="40668" y="3846"/>
                  </a:cubicBezTo>
                  <a:cubicBezTo>
                    <a:pt x="40779" y="4179"/>
                    <a:pt x="40964" y="4548"/>
                    <a:pt x="41149" y="4955"/>
                  </a:cubicBezTo>
                  <a:cubicBezTo>
                    <a:pt x="41334" y="5436"/>
                    <a:pt x="41519" y="5879"/>
                    <a:pt x="41703" y="6434"/>
                  </a:cubicBezTo>
                  <a:lnTo>
                    <a:pt x="41851" y="6840"/>
                  </a:lnTo>
                  <a:cubicBezTo>
                    <a:pt x="41888" y="6988"/>
                    <a:pt x="41962" y="7136"/>
                    <a:pt x="41999" y="7321"/>
                  </a:cubicBezTo>
                  <a:cubicBezTo>
                    <a:pt x="42073" y="7580"/>
                    <a:pt x="42184" y="7913"/>
                    <a:pt x="42258" y="8245"/>
                  </a:cubicBezTo>
                  <a:cubicBezTo>
                    <a:pt x="42258" y="8282"/>
                    <a:pt x="42221" y="8282"/>
                    <a:pt x="42221" y="8319"/>
                  </a:cubicBezTo>
                  <a:cubicBezTo>
                    <a:pt x="41888" y="7839"/>
                    <a:pt x="41666" y="7395"/>
                    <a:pt x="41482" y="7099"/>
                  </a:cubicBezTo>
                  <a:cubicBezTo>
                    <a:pt x="41297" y="6730"/>
                    <a:pt x="41223" y="6471"/>
                    <a:pt x="41223" y="6471"/>
                  </a:cubicBezTo>
                  <a:cubicBezTo>
                    <a:pt x="41137" y="6271"/>
                    <a:pt x="40964" y="6138"/>
                    <a:pt x="40754" y="6138"/>
                  </a:cubicBezTo>
                  <a:cubicBezTo>
                    <a:pt x="40691" y="6138"/>
                    <a:pt x="40625" y="6150"/>
                    <a:pt x="40557" y="6175"/>
                  </a:cubicBezTo>
                  <a:cubicBezTo>
                    <a:pt x="40299" y="6249"/>
                    <a:pt x="40151" y="6545"/>
                    <a:pt x="40225" y="6803"/>
                  </a:cubicBezTo>
                  <a:cubicBezTo>
                    <a:pt x="40225" y="6840"/>
                    <a:pt x="40336" y="6988"/>
                    <a:pt x="40409" y="7284"/>
                  </a:cubicBezTo>
                  <a:cubicBezTo>
                    <a:pt x="40373" y="7284"/>
                    <a:pt x="40373" y="7210"/>
                    <a:pt x="40336" y="7173"/>
                  </a:cubicBezTo>
                  <a:cubicBezTo>
                    <a:pt x="40299" y="7136"/>
                    <a:pt x="40225" y="7025"/>
                    <a:pt x="40188" y="6951"/>
                  </a:cubicBezTo>
                  <a:cubicBezTo>
                    <a:pt x="40151" y="6840"/>
                    <a:pt x="40151" y="6767"/>
                    <a:pt x="40151" y="6656"/>
                  </a:cubicBezTo>
                  <a:cubicBezTo>
                    <a:pt x="40151" y="6582"/>
                    <a:pt x="40151" y="6471"/>
                    <a:pt x="40188" y="6397"/>
                  </a:cubicBezTo>
                  <a:cubicBezTo>
                    <a:pt x="40225" y="6249"/>
                    <a:pt x="40373" y="6101"/>
                    <a:pt x="40520" y="6064"/>
                  </a:cubicBezTo>
                  <a:cubicBezTo>
                    <a:pt x="40668" y="6027"/>
                    <a:pt x="40779" y="5990"/>
                    <a:pt x="40890" y="5990"/>
                  </a:cubicBezTo>
                  <a:lnTo>
                    <a:pt x="41038" y="5990"/>
                  </a:lnTo>
                  <a:cubicBezTo>
                    <a:pt x="41038" y="5990"/>
                    <a:pt x="40964" y="5916"/>
                    <a:pt x="40890" y="5879"/>
                  </a:cubicBezTo>
                  <a:cubicBezTo>
                    <a:pt x="40812" y="5853"/>
                    <a:pt x="40696" y="5827"/>
                    <a:pt x="40570" y="5827"/>
                  </a:cubicBezTo>
                  <a:cubicBezTo>
                    <a:pt x="40518" y="5827"/>
                    <a:pt x="40464" y="5831"/>
                    <a:pt x="40409" y="5842"/>
                  </a:cubicBezTo>
                  <a:cubicBezTo>
                    <a:pt x="40225" y="5879"/>
                    <a:pt x="40003" y="6027"/>
                    <a:pt x="39855" y="6249"/>
                  </a:cubicBezTo>
                  <a:cubicBezTo>
                    <a:pt x="39818" y="6360"/>
                    <a:pt x="39781" y="6471"/>
                    <a:pt x="39744" y="6619"/>
                  </a:cubicBezTo>
                  <a:cubicBezTo>
                    <a:pt x="39744" y="6767"/>
                    <a:pt x="39744" y="6914"/>
                    <a:pt x="39781" y="7025"/>
                  </a:cubicBezTo>
                  <a:cubicBezTo>
                    <a:pt x="39818" y="7173"/>
                    <a:pt x="39929" y="7284"/>
                    <a:pt x="40003" y="7358"/>
                  </a:cubicBezTo>
                  <a:cubicBezTo>
                    <a:pt x="40040" y="7395"/>
                    <a:pt x="40114" y="7469"/>
                    <a:pt x="40188" y="7506"/>
                  </a:cubicBezTo>
                  <a:cubicBezTo>
                    <a:pt x="40225" y="7506"/>
                    <a:pt x="40225" y="7543"/>
                    <a:pt x="40299" y="7543"/>
                  </a:cubicBezTo>
                  <a:cubicBezTo>
                    <a:pt x="40336" y="7543"/>
                    <a:pt x="40336" y="7543"/>
                    <a:pt x="40373" y="7580"/>
                  </a:cubicBezTo>
                  <a:cubicBezTo>
                    <a:pt x="40409" y="7580"/>
                    <a:pt x="40483" y="7654"/>
                    <a:pt x="40557" y="7654"/>
                  </a:cubicBezTo>
                  <a:cubicBezTo>
                    <a:pt x="40765" y="8070"/>
                    <a:pt x="41071" y="8616"/>
                    <a:pt x="41535" y="9231"/>
                  </a:cubicBezTo>
                  <a:lnTo>
                    <a:pt x="41535" y="9231"/>
                  </a:lnTo>
                  <a:cubicBezTo>
                    <a:pt x="41474" y="9090"/>
                    <a:pt x="41426" y="8968"/>
                    <a:pt x="41408" y="8874"/>
                  </a:cubicBezTo>
                  <a:cubicBezTo>
                    <a:pt x="41384" y="8754"/>
                    <a:pt x="41344" y="8666"/>
                    <a:pt x="41320" y="8618"/>
                  </a:cubicBezTo>
                  <a:lnTo>
                    <a:pt x="41320" y="8618"/>
                  </a:lnTo>
                  <a:lnTo>
                    <a:pt x="41445" y="8837"/>
                  </a:lnTo>
                  <a:cubicBezTo>
                    <a:pt x="41556" y="9022"/>
                    <a:pt x="41666" y="9244"/>
                    <a:pt x="41851" y="9576"/>
                  </a:cubicBezTo>
                  <a:cubicBezTo>
                    <a:pt x="41962" y="9724"/>
                    <a:pt x="42036" y="9909"/>
                    <a:pt x="42184" y="10057"/>
                  </a:cubicBezTo>
                  <a:cubicBezTo>
                    <a:pt x="42235" y="10141"/>
                    <a:pt x="42285" y="10210"/>
                    <a:pt x="42339" y="10278"/>
                  </a:cubicBezTo>
                  <a:lnTo>
                    <a:pt x="42339" y="10278"/>
                  </a:lnTo>
                  <a:cubicBezTo>
                    <a:pt x="42350" y="10242"/>
                    <a:pt x="42360" y="10205"/>
                    <a:pt x="42369" y="10168"/>
                  </a:cubicBezTo>
                  <a:cubicBezTo>
                    <a:pt x="42517" y="10316"/>
                    <a:pt x="42665" y="10501"/>
                    <a:pt x="42850" y="10648"/>
                  </a:cubicBezTo>
                  <a:cubicBezTo>
                    <a:pt x="42854" y="10670"/>
                    <a:pt x="42858" y="10692"/>
                    <a:pt x="42862" y="10714"/>
                  </a:cubicBezTo>
                  <a:lnTo>
                    <a:pt x="42862" y="10714"/>
                  </a:lnTo>
                  <a:cubicBezTo>
                    <a:pt x="42911" y="10633"/>
                    <a:pt x="42966" y="10555"/>
                    <a:pt x="43034" y="10464"/>
                  </a:cubicBezTo>
                  <a:cubicBezTo>
                    <a:pt x="42923" y="10242"/>
                    <a:pt x="43071" y="10094"/>
                    <a:pt x="43145" y="9983"/>
                  </a:cubicBezTo>
                  <a:cubicBezTo>
                    <a:pt x="43256" y="9872"/>
                    <a:pt x="43367" y="9761"/>
                    <a:pt x="43478" y="9687"/>
                  </a:cubicBezTo>
                  <a:cubicBezTo>
                    <a:pt x="43626" y="9576"/>
                    <a:pt x="43700" y="9502"/>
                    <a:pt x="43848" y="9391"/>
                  </a:cubicBezTo>
                  <a:cubicBezTo>
                    <a:pt x="43922" y="9318"/>
                    <a:pt x="44070" y="9244"/>
                    <a:pt x="44180" y="9207"/>
                  </a:cubicBezTo>
                  <a:cubicBezTo>
                    <a:pt x="44400" y="9133"/>
                    <a:pt x="44584" y="9060"/>
                    <a:pt x="44731" y="9023"/>
                  </a:cubicBezTo>
                  <a:lnTo>
                    <a:pt x="44731" y="9023"/>
                  </a:lnTo>
                  <a:cubicBezTo>
                    <a:pt x="44742" y="9061"/>
                    <a:pt x="44752" y="9100"/>
                    <a:pt x="44764" y="9140"/>
                  </a:cubicBezTo>
                  <a:lnTo>
                    <a:pt x="44764" y="9140"/>
                  </a:lnTo>
                  <a:cubicBezTo>
                    <a:pt x="44767" y="9137"/>
                    <a:pt x="44770" y="9135"/>
                    <a:pt x="44772" y="9133"/>
                  </a:cubicBezTo>
                  <a:lnTo>
                    <a:pt x="44957" y="9022"/>
                  </a:lnTo>
                  <a:lnTo>
                    <a:pt x="44735" y="9022"/>
                  </a:lnTo>
                  <a:cubicBezTo>
                    <a:pt x="44734" y="9022"/>
                    <a:pt x="44733" y="9022"/>
                    <a:pt x="44731" y="9023"/>
                  </a:cubicBezTo>
                  <a:lnTo>
                    <a:pt x="44731" y="9023"/>
                  </a:lnTo>
                  <a:cubicBezTo>
                    <a:pt x="44609" y="8567"/>
                    <a:pt x="44536" y="8166"/>
                    <a:pt x="44402" y="7765"/>
                  </a:cubicBezTo>
                  <a:lnTo>
                    <a:pt x="44402" y="7765"/>
                  </a:lnTo>
                  <a:cubicBezTo>
                    <a:pt x="44467" y="7786"/>
                    <a:pt x="44539" y="7795"/>
                    <a:pt x="44611" y="7795"/>
                  </a:cubicBezTo>
                  <a:cubicBezTo>
                    <a:pt x="44785" y="7795"/>
                    <a:pt x="44963" y="7743"/>
                    <a:pt x="45068" y="7691"/>
                  </a:cubicBezTo>
                  <a:cubicBezTo>
                    <a:pt x="45253" y="7580"/>
                    <a:pt x="45327" y="7469"/>
                    <a:pt x="45364" y="7358"/>
                  </a:cubicBezTo>
                  <a:cubicBezTo>
                    <a:pt x="45437" y="7284"/>
                    <a:pt x="45437" y="7210"/>
                    <a:pt x="45437" y="7210"/>
                  </a:cubicBezTo>
                  <a:lnTo>
                    <a:pt x="45437" y="7210"/>
                  </a:lnTo>
                  <a:cubicBezTo>
                    <a:pt x="45437" y="7210"/>
                    <a:pt x="45364" y="7284"/>
                    <a:pt x="45327" y="7358"/>
                  </a:cubicBezTo>
                  <a:cubicBezTo>
                    <a:pt x="45253" y="7395"/>
                    <a:pt x="45142" y="7506"/>
                    <a:pt x="44994" y="7543"/>
                  </a:cubicBezTo>
                  <a:cubicBezTo>
                    <a:pt x="44948" y="7558"/>
                    <a:pt x="44889" y="7567"/>
                    <a:pt x="44826" y="7567"/>
                  </a:cubicBezTo>
                  <a:cubicBezTo>
                    <a:pt x="44736" y="7567"/>
                    <a:pt x="44637" y="7549"/>
                    <a:pt x="44550" y="7506"/>
                  </a:cubicBezTo>
                  <a:cubicBezTo>
                    <a:pt x="44550" y="7506"/>
                    <a:pt x="44513" y="7506"/>
                    <a:pt x="44513" y="7469"/>
                  </a:cubicBezTo>
                  <a:cubicBezTo>
                    <a:pt x="44624" y="7395"/>
                    <a:pt x="44735" y="7358"/>
                    <a:pt x="44772" y="7358"/>
                  </a:cubicBezTo>
                  <a:cubicBezTo>
                    <a:pt x="45068" y="7321"/>
                    <a:pt x="45253" y="7099"/>
                    <a:pt x="45179" y="6803"/>
                  </a:cubicBezTo>
                  <a:cubicBezTo>
                    <a:pt x="45142" y="6545"/>
                    <a:pt x="44920" y="6360"/>
                    <a:pt x="44624" y="6360"/>
                  </a:cubicBezTo>
                  <a:cubicBezTo>
                    <a:pt x="44587" y="6360"/>
                    <a:pt x="44439" y="6360"/>
                    <a:pt x="44217" y="6434"/>
                  </a:cubicBezTo>
                  <a:cubicBezTo>
                    <a:pt x="44328" y="6360"/>
                    <a:pt x="44402" y="6249"/>
                    <a:pt x="44513" y="6212"/>
                  </a:cubicBezTo>
                  <a:cubicBezTo>
                    <a:pt x="44624" y="6175"/>
                    <a:pt x="44772" y="6101"/>
                    <a:pt x="44883" y="6101"/>
                  </a:cubicBezTo>
                  <a:lnTo>
                    <a:pt x="44994" y="6101"/>
                  </a:lnTo>
                  <a:cubicBezTo>
                    <a:pt x="44994" y="6101"/>
                    <a:pt x="44957" y="6064"/>
                    <a:pt x="44883" y="6027"/>
                  </a:cubicBezTo>
                  <a:cubicBezTo>
                    <a:pt x="44806" y="6002"/>
                    <a:pt x="44695" y="5959"/>
                    <a:pt x="44572" y="5959"/>
                  </a:cubicBezTo>
                  <a:cubicBezTo>
                    <a:pt x="44517" y="5959"/>
                    <a:pt x="44460" y="5967"/>
                    <a:pt x="44402" y="5990"/>
                  </a:cubicBezTo>
                  <a:cubicBezTo>
                    <a:pt x="44254" y="6027"/>
                    <a:pt x="44070" y="6101"/>
                    <a:pt x="43959" y="6249"/>
                  </a:cubicBezTo>
                  <a:lnTo>
                    <a:pt x="43811" y="5842"/>
                  </a:lnTo>
                  <a:cubicBezTo>
                    <a:pt x="43911" y="5724"/>
                    <a:pt x="44010" y="5620"/>
                    <a:pt x="44111" y="5527"/>
                  </a:cubicBezTo>
                  <a:lnTo>
                    <a:pt x="44111" y="5527"/>
                  </a:lnTo>
                  <a:cubicBezTo>
                    <a:pt x="43921" y="5627"/>
                    <a:pt x="43735" y="5744"/>
                    <a:pt x="43552" y="5879"/>
                  </a:cubicBezTo>
                  <a:cubicBezTo>
                    <a:pt x="42221" y="3365"/>
                    <a:pt x="40668" y="2108"/>
                    <a:pt x="38857" y="2108"/>
                  </a:cubicBezTo>
                  <a:cubicBezTo>
                    <a:pt x="38154" y="2108"/>
                    <a:pt x="37452" y="2293"/>
                    <a:pt x="36860" y="2700"/>
                  </a:cubicBezTo>
                  <a:cubicBezTo>
                    <a:pt x="35788" y="1258"/>
                    <a:pt x="34087" y="1"/>
                    <a:pt x="31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-349089" y="3755596"/>
              <a:ext cx="117752" cy="63986"/>
            </a:xfrm>
            <a:custGeom>
              <a:rect b="b" l="l" r="r" t="t"/>
              <a:pathLst>
                <a:path extrusionOk="0" h="2974" w="5473">
                  <a:moveTo>
                    <a:pt x="1036" y="940"/>
                  </a:moveTo>
                  <a:cubicBezTo>
                    <a:pt x="1036" y="940"/>
                    <a:pt x="1258" y="977"/>
                    <a:pt x="1628" y="1014"/>
                  </a:cubicBezTo>
                  <a:cubicBezTo>
                    <a:pt x="1960" y="1125"/>
                    <a:pt x="2404" y="1199"/>
                    <a:pt x="2885" y="1347"/>
                  </a:cubicBezTo>
                  <a:cubicBezTo>
                    <a:pt x="3328" y="1494"/>
                    <a:pt x="3735" y="1642"/>
                    <a:pt x="4105" y="1716"/>
                  </a:cubicBezTo>
                  <a:cubicBezTo>
                    <a:pt x="4289" y="1790"/>
                    <a:pt x="4437" y="1827"/>
                    <a:pt x="4548" y="1864"/>
                  </a:cubicBezTo>
                  <a:cubicBezTo>
                    <a:pt x="4622" y="1901"/>
                    <a:pt x="4659" y="1901"/>
                    <a:pt x="4659" y="1901"/>
                  </a:cubicBezTo>
                  <a:cubicBezTo>
                    <a:pt x="4659" y="1901"/>
                    <a:pt x="4437" y="1901"/>
                    <a:pt x="4068" y="1864"/>
                  </a:cubicBezTo>
                  <a:cubicBezTo>
                    <a:pt x="3698" y="1827"/>
                    <a:pt x="3254" y="1716"/>
                    <a:pt x="2811" y="1568"/>
                  </a:cubicBezTo>
                  <a:cubicBezTo>
                    <a:pt x="2367" y="1457"/>
                    <a:pt x="1960" y="1310"/>
                    <a:pt x="1628" y="1162"/>
                  </a:cubicBezTo>
                  <a:cubicBezTo>
                    <a:pt x="1258" y="1088"/>
                    <a:pt x="1036" y="940"/>
                    <a:pt x="1036" y="940"/>
                  </a:cubicBezTo>
                  <a:close/>
                  <a:moveTo>
                    <a:pt x="864" y="0"/>
                  </a:moveTo>
                  <a:cubicBezTo>
                    <a:pt x="812" y="0"/>
                    <a:pt x="757" y="5"/>
                    <a:pt x="703" y="16"/>
                  </a:cubicBezTo>
                  <a:cubicBezTo>
                    <a:pt x="518" y="53"/>
                    <a:pt x="297" y="200"/>
                    <a:pt x="149" y="422"/>
                  </a:cubicBezTo>
                  <a:cubicBezTo>
                    <a:pt x="112" y="533"/>
                    <a:pt x="1" y="644"/>
                    <a:pt x="1" y="829"/>
                  </a:cubicBezTo>
                  <a:cubicBezTo>
                    <a:pt x="1" y="977"/>
                    <a:pt x="1" y="1125"/>
                    <a:pt x="75" y="1273"/>
                  </a:cubicBezTo>
                  <a:cubicBezTo>
                    <a:pt x="38" y="1457"/>
                    <a:pt x="149" y="1605"/>
                    <a:pt x="297" y="1679"/>
                  </a:cubicBezTo>
                  <a:cubicBezTo>
                    <a:pt x="334" y="1716"/>
                    <a:pt x="371" y="1790"/>
                    <a:pt x="481" y="1827"/>
                  </a:cubicBezTo>
                  <a:cubicBezTo>
                    <a:pt x="518" y="1827"/>
                    <a:pt x="518" y="1864"/>
                    <a:pt x="555" y="1864"/>
                  </a:cubicBezTo>
                  <a:cubicBezTo>
                    <a:pt x="592" y="1864"/>
                    <a:pt x="592" y="1901"/>
                    <a:pt x="666" y="1901"/>
                  </a:cubicBezTo>
                  <a:cubicBezTo>
                    <a:pt x="768" y="1945"/>
                    <a:pt x="865" y="1966"/>
                    <a:pt x="958" y="1966"/>
                  </a:cubicBezTo>
                  <a:cubicBezTo>
                    <a:pt x="1100" y="1966"/>
                    <a:pt x="1234" y="1917"/>
                    <a:pt x="1369" y="1827"/>
                  </a:cubicBezTo>
                  <a:cubicBezTo>
                    <a:pt x="1406" y="1827"/>
                    <a:pt x="1406" y="1790"/>
                    <a:pt x="1443" y="1790"/>
                  </a:cubicBezTo>
                  <a:cubicBezTo>
                    <a:pt x="2034" y="1975"/>
                    <a:pt x="3032" y="2271"/>
                    <a:pt x="3846" y="2456"/>
                  </a:cubicBezTo>
                  <a:cubicBezTo>
                    <a:pt x="3883" y="2567"/>
                    <a:pt x="3957" y="2641"/>
                    <a:pt x="4031" y="2714"/>
                  </a:cubicBezTo>
                  <a:cubicBezTo>
                    <a:pt x="4068" y="2751"/>
                    <a:pt x="4142" y="2788"/>
                    <a:pt x="4215" y="2825"/>
                  </a:cubicBezTo>
                  <a:cubicBezTo>
                    <a:pt x="4252" y="2825"/>
                    <a:pt x="4252" y="2899"/>
                    <a:pt x="4326" y="2899"/>
                  </a:cubicBezTo>
                  <a:cubicBezTo>
                    <a:pt x="4363" y="2899"/>
                    <a:pt x="4363" y="2936"/>
                    <a:pt x="4400" y="2936"/>
                  </a:cubicBezTo>
                  <a:cubicBezTo>
                    <a:pt x="4499" y="2961"/>
                    <a:pt x="4589" y="2973"/>
                    <a:pt x="4673" y="2973"/>
                  </a:cubicBezTo>
                  <a:cubicBezTo>
                    <a:pt x="4840" y="2973"/>
                    <a:pt x="4980" y="2924"/>
                    <a:pt x="5103" y="2825"/>
                  </a:cubicBezTo>
                  <a:cubicBezTo>
                    <a:pt x="5288" y="2751"/>
                    <a:pt x="5362" y="2604"/>
                    <a:pt x="5436" y="2456"/>
                  </a:cubicBezTo>
                  <a:cubicBezTo>
                    <a:pt x="5472" y="2419"/>
                    <a:pt x="5472" y="2382"/>
                    <a:pt x="5472" y="2345"/>
                  </a:cubicBezTo>
                  <a:lnTo>
                    <a:pt x="5472" y="2271"/>
                  </a:lnTo>
                  <a:cubicBezTo>
                    <a:pt x="5472" y="2271"/>
                    <a:pt x="5436" y="2345"/>
                    <a:pt x="5362" y="2419"/>
                  </a:cubicBezTo>
                  <a:cubicBezTo>
                    <a:pt x="5288" y="2530"/>
                    <a:pt x="5177" y="2604"/>
                    <a:pt x="4992" y="2641"/>
                  </a:cubicBezTo>
                  <a:cubicBezTo>
                    <a:pt x="4936" y="2677"/>
                    <a:pt x="4844" y="2696"/>
                    <a:pt x="4742" y="2696"/>
                  </a:cubicBezTo>
                  <a:cubicBezTo>
                    <a:pt x="4641" y="2696"/>
                    <a:pt x="4530" y="2677"/>
                    <a:pt x="4437" y="2641"/>
                  </a:cubicBezTo>
                  <a:cubicBezTo>
                    <a:pt x="4437" y="2641"/>
                    <a:pt x="4400" y="2641"/>
                    <a:pt x="4400" y="2604"/>
                  </a:cubicBezTo>
                  <a:lnTo>
                    <a:pt x="4363" y="2567"/>
                  </a:lnTo>
                  <a:cubicBezTo>
                    <a:pt x="4437" y="2567"/>
                    <a:pt x="4511" y="2604"/>
                    <a:pt x="4548" y="2604"/>
                  </a:cubicBezTo>
                  <a:lnTo>
                    <a:pt x="4622" y="2604"/>
                  </a:lnTo>
                  <a:cubicBezTo>
                    <a:pt x="4955" y="2604"/>
                    <a:pt x="5251" y="2382"/>
                    <a:pt x="5288" y="2049"/>
                  </a:cubicBezTo>
                  <a:cubicBezTo>
                    <a:pt x="5325" y="1679"/>
                    <a:pt x="5103" y="1347"/>
                    <a:pt x="4770" y="1310"/>
                  </a:cubicBezTo>
                  <a:cubicBezTo>
                    <a:pt x="4696" y="1310"/>
                    <a:pt x="4548" y="1273"/>
                    <a:pt x="4437" y="1273"/>
                  </a:cubicBezTo>
                  <a:cubicBezTo>
                    <a:pt x="4585" y="1162"/>
                    <a:pt x="4770" y="1162"/>
                    <a:pt x="4881" y="1162"/>
                  </a:cubicBezTo>
                  <a:lnTo>
                    <a:pt x="5066" y="1162"/>
                  </a:lnTo>
                  <a:cubicBezTo>
                    <a:pt x="5066" y="1162"/>
                    <a:pt x="4992" y="1125"/>
                    <a:pt x="4918" y="1088"/>
                  </a:cubicBezTo>
                  <a:cubicBezTo>
                    <a:pt x="4841" y="1062"/>
                    <a:pt x="4730" y="1019"/>
                    <a:pt x="4607" y="1019"/>
                  </a:cubicBezTo>
                  <a:cubicBezTo>
                    <a:pt x="4552" y="1019"/>
                    <a:pt x="4495" y="1028"/>
                    <a:pt x="4437" y="1051"/>
                  </a:cubicBezTo>
                  <a:cubicBezTo>
                    <a:pt x="4363" y="1051"/>
                    <a:pt x="4252" y="1088"/>
                    <a:pt x="4178" y="1125"/>
                  </a:cubicBezTo>
                  <a:cubicBezTo>
                    <a:pt x="2958" y="866"/>
                    <a:pt x="1295" y="311"/>
                    <a:pt x="1295" y="311"/>
                  </a:cubicBezTo>
                  <a:cubicBezTo>
                    <a:pt x="1236" y="289"/>
                    <a:pt x="1175" y="279"/>
                    <a:pt x="1113" y="279"/>
                  </a:cubicBezTo>
                  <a:cubicBezTo>
                    <a:pt x="862" y="279"/>
                    <a:pt x="600" y="451"/>
                    <a:pt x="481" y="718"/>
                  </a:cubicBezTo>
                  <a:cubicBezTo>
                    <a:pt x="371" y="1014"/>
                    <a:pt x="555" y="1420"/>
                    <a:pt x="888" y="1531"/>
                  </a:cubicBezTo>
                  <a:lnTo>
                    <a:pt x="1184" y="1642"/>
                  </a:lnTo>
                  <a:cubicBezTo>
                    <a:pt x="1036" y="1642"/>
                    <a:pt x="888" y="1642"/>
                    <a:pt x="740" y="1568"/>
                  </a:cubicBezTo>
                  <a:cubicBezTo>
                    <a:pt x="740" y="1568"/>
                    <a:pt x="703" y="1568"/>
                    <a:pt x="703" y="1531"/>
                  </a:cubicBezTo>
                  <a:cubicBezTo>
                    <a:pt x="666" y="1531"/>
                    <a:pt x="666" y="1494"/>
                    <a:pt x="629" y="1494"/>
                  </a:cubicBezTo>
                  <a:cubicBezTo>
                    <a:pt x="555" y="1457"/>
                    <a:pt x="518" y="1457"/>
                    <a:pt x="518" y="1384"/>
                  </a:cubicBezTo>
                  <a:cubicBezTo>
                    <a:pt x="444" y="1347"/>
                    <a:pt x="371" y="1273"/>
                    <a:pt x="334" y="1162"/>
                  </a:cubicBezTo>
                  <a:cubicBezTo>
                    <a:pt x="297" y="1088"/>
                    <a:pt x="297" y="977"/>
                    <a:pt x="297" y="903"/>
                  </a:cubicBezTo>
                  <a:cubicBezTo>
                    <a:pt x="297" y="792"/>
                    <a:pt x="297" y="718"/>
                    <a:pt x="334" y="607"/>
                  </a:cubicBezTo>
                  <a:cubicBezTo>
                    <a:pt x="444" y="422"/>
                    <a:pt x="555" y="274"/>
                    <a:pt x="703" y="237"/>
                  </a:cubicBezTo>
                  <a:cubicBezTo>
                    <a:pt x="851" y="163"/>
                    <a:pt x="1036" y="163"/>
                    <a:pt x="1110" y="163"/>
                  </a:cubicBezTo>
                  <a:lnTo>
                    <a:pt x="1295" y="163"/>
                  </a:lnTo>
                  <a:cubicBezTo>
                    <a:pt x="1295" y="163"/>
                    <a:pt x="1258" y="90"/>
                    <a:pt x="1184" y="53"/>
                  </a:cubicBezTo>
                  <a:cubicBezTo>
                    <a:pt x="1105" y="26"/>
                    <a:pt x="990" y="0"/>
                    <a:pt x="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-702258" y="2752093"/>
              <a:ext cx="190128" cy="191720"/>
            </a:xfrm>
            <a:custGeom>
              <a:rect b="b" l="l" r="r" t="t"/>
              <a:pathLst>
                <a:path extrusionOk="0" h="8911" w="8837">
                  <a:moveTo>
                    <a:pt x="3920" y="1221"/>
                  </a:moveTo>
                  <a:cubicBezTo>
                    <a:pt x="4548" y="1221"/>
                    <a:pt x="5325" y="1332"/>
                    <a:pt x="6212" y="1516"/>
                  </a:cubicBezTo>
                  <a:cubicBezTo>
                    <a:pt x="8060" y="1960"/>
                    <a:pt x="7913" y="4141"/>
                    <a:pt x="7913" y="8060"/>
                  </a:cubicBezTo>
                  <a:cubicBezTo>
                    <a:pt x="7913" y="8060"/>
                    <a:pt x="1" y="2441"/>
                    <a:pt x="1923" y="1590"/>
                  </a:cubicBezTo>
                  <a:cubicBezTo>
                    <a:pt x="2478" y="1368"/>
                    <a:pt x="3106" y="1221"/>
                    <a:pt x="3920" y="1221"/>
                  </a:cubicBezTo>
                  <a:close/>
                  <a:moveTo>
                    <a:pt x="3920" y="1"/>
                  </a:moveTo>
                  <a:cubicBezTo>
                    <a:pt x="3661" y="1"/>
                    <a:pt x="3402" y="1"/>
                    <a:pt x="3180" y="38"/>
                  </a:cubicBezTo>
                  <a:cubicBezTo>
                    <a:pt x="2921" y="74"/>
                    <a:pt x="2700" y="74"/>
                    <a:pt x="2478" y="111"/>
                  </a:cubicBezTo>
                  <a:cubicBezTo>
                    <a:pt x="1997" y="222"/>
                    <a:pt x="1628" y="296"/>
                    <a:pt x="1258" y="444"/>
                  </a:cubicBezTo>
                  <a:cubicBezTo>
                    <a:pt x="592" y="666"/>
                    <a:pt x="149" y="925"/>
                    <a:pt x="149" y="925"/>
                  </a:cubicBezTo>
                  <a:cubicBezTo>
                    <a:pt x="149" y="925"/>
                    <a:pt x="629" y="740"/>
                    <a:pt x="1332" y="555"/>
                  </a:cubicBezTo>
                  <a:cubicBezTo>
                    <a:pt x="1701" y="444"/>
                    <a:pt x="2071" y="370"/>
                    <a:pt x="2515" y="296"/>
                  </a:cubicBezTo>
                  <a:cubicBezTo>
                    <a:pt x="2737" y="259"/>
                    <a:pt x="2995" y="259"/>
                    <a:pt x="3217" y="259"/>
                  </a:cubicBezTo>
                  <a:lnTo>
                    <a:pt x="3920" y="259"/>
                  </a:lnTo>
                  <a:cubicBezTo>
                    <a:pt x="4063" y="283"/>
                    <a:pt x="4206" y="292"/>
                    <a:pt x="4350" y="315"/>
                  </a:cubicBezTo>
                  <a:lnTo>
                    <a:pt x="4350" y="315"/>
                  </a:lnTo>
                  <a:cubicBezTo>
                    <a:pt x="4166" y="296"/>
                    <a:pt x="3995" y="296"/>
                    <a:pt x="3809" y="296"/>
                  </a:cubicBezTo>
                  <a:cubicBezTo>
                    <a:pt x="2921" y="296"/>
                    <a:pt x="2145" y="444"/>
                    <a:pt x="1517" y="740"/>
                  </a:cubicBezTo>
                  <a:cubicBezTo>
                    <a:pt x="1036" y="925"/>
                    <a:pt x="703" y="1332"/>
                    <a:pt x="666" y="1775"/>
                  </a:cubicBezTo>
                  <a:cubicBezTo>
                    <a:pt x="592" y="2515"/>
                    <a:pt x="925" y="3550"/>
                    <a:pt x="4105" y="6175"/>
                  </a:cubicBezTo>
                  <a:cubicBezTo>
                    <a:pt x="5694" y="7506"/>
                    <a:pt x="7284" y="8689"/>
                    <a:pt x="7358" y="8726"/>
                  </a:cubicBezTo>
                  <a:cubicBezTo>
                    <a:pt x="7506" y="8800"/>
                    <a:pt x="7691" y="8910"/>
                    <a:pt x="7876" y="8910"/>
                  </a:cubicBezTo>
                  <a:cubicBezTo>
                    <a:pt x="8023" y="8910"/>
                    <a:pt x="8134" y="8874"/>
                    <a:pt x="8282" y="8800"/>
                  </a:cubicBezTo>
                  <a:cubicBezTo>
                    <a:pt x="8578" y="8689"/>
                    <a:pt x="8763" y="8356"/>
                    <a:pt x="8763" y="8023"/>
                  </a:cubicBezTo>
                  <a:lnTo>
                    <a:pt x="8763" y="7395"/>
                  </a:lnTo>
                  <a:lnTo>
                    <a:pt x="8763" y="7284"/>
                  </a:lnTo>
                  <a:cubicBezTo>
                    <a:pt x="8763" y="7136"/>
                    <a:pt x="8800" y="6951"/>
                    <a:pt x="8800" y="6840"/>
                  </a:cubicBezTo>
                  <a:cubicBezTo>
                    <a:pt x="8800" y="6470"/>
                    <a:pt x="8837" y="6027"/>
                    <a:pt x="8837" y="5620"/>
                  </a:cubicBezTo>
                  <a:lnTo>
                    <a:pt x="8837" y="4918"/>
                  </a:lnTo>
                  <a:cubicBezTo>
                    <a:pt x="8837" y="4733"/>
                    <a:pt x="8837" y="4511"/>
                    <a:pt x="8800" y="4252"/>
                  </a:cubicBezTo>
                  <a:cubicBezTo>
                    <a:pt x="8763" y="3993"/>
                    <a:pt x="8763" y="3772"/>
                    <a:pt x="8726" y="3550"/>
                  </a:cubicBezTo>
                  <a:cubicBezTo>
                    <a:pt x="8652" y="3328"/>
                    <a:pt x="8652" y="3069"/>
                    <a:pt x="8615" y="2847"/>
                  </a:cubicBezTo>
                  <a:cubicBezTo>
                    <a:pt x="8541" y="2441"/>
                    <a:pt x="8430" y="2034"/>
                    <a:pt x="8282" y="1701"/>
                  </a:cubicBezTo>
                  <a:cubicBezTo>
                    <a:pt x="8245" y="1516"/>
                    <a:pt x="8171" y="1368"/>
                    <a:pt x="8097" y="1221"/>
                  </a:cubicBezTo>
                  <a:cubicBezTo>
                    <a:pt x="8060" y="1110"/>
                    <a:pt x="7986" y="999"/>
                    <a:pt x="7913" y="925"/>
                  </a:cubicBezTo>
                  <a:cubicBezTo>
                    <a:pt x="7839" y="741"/>
                    <a:pt x="7729" y="630"/>
                    <a:pt x="7728" y="629"/>
                  </a:cubicBezTo>
                  <a:lnTo>
                    <a:pt x="7728" y="629"/>
                  </a:lnTo>
                  <a:cubicBezTo>
                    <a:pt x="7729" y="630"/>
                    <a:pt x="7839" y="741"/>
                    <a:pt x="7876" y="925"/>
                  </a:cubicBezTo>
                  <a:cubicBezTo>
                    <a:pt x="7913" y="999"/>
                    <a:pt x="7986" y="1147"/>
                    <a:pt x="8023" y="1221"/>
                  </a:cubicBezTo>
                  <a:cubicBezTo>
                    <a:pt x="8060" y="1368"/>
                    <a:pt x="8097" y="1516"/>
                    <a:pt x="8171" y="1701"/>
                  </a:cubicBezTo>
                  <a:cubicBezTo>
                    <a:pt x="8208" y="1886"/>
                    <a:pt x="8245" y="2071"/>
                    <a:pt x="8245" y="2293"/>
                  </a:cubicBezTo>
                  <a:cubicBezTo>
                    <a:pt x="8023" y="1775"/>
                    <a:pt x="7728" y="1405"/>
                    <a:pt x="7321" y="1147"/>
                  </a:cubicBezTo>
                  <a:cubicBezTo>
                    <a:pt x="7247" y="1110"/>
                    <a:pt x="7136" y="999"/>
                    <a:pt x="7062" y="925"/>
                  </a:cubicBezTo>
                  <a:cubicBezTo>
                    <a:pt x="6914" y="814"/>
                    <a:pt x="6766" y="740"/>
                    <a:pt x="6582" y="629"/>
                  </a:cubicBezTo>
                  <a:cubicBezTo>
                    <a:pt x="6434" y="555"/>
                    <a:pt x="6212" y="444"/>
                    <a:pt x="6027" y="370"/>
                  </a:cubicBezTo>
                  <a:cubicBezTo>
                    <a:pt x="5842" y="259"/>
                    <a:pt x="5620" y="222"/>
                    <a:pt x="5399" y="185"/>
                  </a:cubicBezTo>
                  <a:lnTo>
                    <a:pt x="5214" y="111"/>
                  </a:lnTo>
                  <a:lnTo>
                    <a:pt x="5029" y="74"/>
                  </a:lnTo>
                  <a:cubicBezTo>
                    <a:pt x="4881" y="74"/>
                    <a:pt x="4770" y="38"/>
                    <a:pt x="4659" y="38"/>
                  </a:cubicBezTo>
                  <a:cubicBezTo>
                    <a:pt x="4400" y="1"/>
                    <a:pt x="4142" y="1"/>
                    <a:pt x="3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-789738" y="2912767"/>
              <a:ext cx="113750" cy="528193"/>
            </a:xfrm>
            <a:custGeom>
              <a:rect b="b" l="l" r="r" t="t"/>
              <a:pathLst>
                <a:path extrusionOk="0" h="24550" w="5287">
                  <a:moveTo>
                    <a:pt x="1183" y="1"/>
                  </a:moveTo>
                  <a:cubicBezTo>
                    <a:pt x="1183" y="1"/>
                    <a:pt x="1109" y="112"/>
                    <a:pt x="1072" y="296"/>
                  </a:cubicBezTo>
                  <a:cubicBezTo>
                    <a:pt x="1035" y="481"/>
                    <a:pt x="924" y="740"/>
                    <a:pt x="850" y="1073"/>
                  </a:cubicBezTo>
                  <a:cubicBezTo>
                    <a:pt x="739" y="1406"/>
                    <a:pt x="666" y="1812"/>
                    <a:pt x="555" y="2330"/>
                  </a:cubicBezTo>
                  <a:cubicBezTo>
                    <a:pt x="481" y="2773"/>
                    <a:pt x="370" y="3328"/>
                    <a:pt x="296" y="3920"/>
                  </a:cubicBezTo>
                  <a:cubicBezTo>
                    <a:pt x="185" y="4548"/>
                    <a:pt x="148" y="5177"/>
                    <a:pt x="111" y="5879"/>
                  </a:cubicBezTo>
                  <a:cubicBezTo>
                    <a:pt x="74" y="6212"/>
                    <a:pt x="74" y="6581"/>
                    <a:pt x="74" y="6951"/>
                  </a:cubicBezTo>
                  <a:cubicBezTo>
                    <a:pt x="74" y="7321"/>
                    <a:pt x="0" y="7691"/>
                    <a:pt x="74" y="8060"/>
                  </a:cubicBezTo>
                  <a:cubicBezTo>
                    <a:pt x="111" y="8800"/>
                    <a:pt x="74" y="9576"/>
                    <a:pt x="148" y="10352"/>
                  </a:cubicBezTo>
                  <a:cubicBezTo>
                    <a:pt x="185" y="10759"/>
                    <a:pt x="185" y="11129"/>
                    <a:pt x="259" y="11572"/>
                  </a:cubicBezTo>
                  <a:cubicBezTo>
                    <a:pt x="296" y="11979"/>
                    <a:pt x="370" y="12349"/>
                    <a:pt x="444" y="12756"/>
                  </a:cubicBezTo>
                  <a:cubicBezTo>
                    <a:pt x="518" y="13532"/>
                    <a:pt x="739" y="14345"/>
                    <a:pt x="924" y="15122"/>
                  </a:cubicBezTo>
                  <a:lnTo>
                    <a:pt x="1072" y="15676"/>
                  </a:lnTo>
                  <a:cubicBezTo>
                    <a:pt x="1109" y="15861"/>
                    <a:pt x="1220" y="16046"/>
                    <a:pt x="1257" y="16231"/>
                  </a:cubicBezTo>
                  <a:cubicBezTo>
                    <a:pt x="1405" y="16600"/>
                    <a:pt x="1479" y="16970"/>
                    <a:pt x="1590" y="17340"/>
                  </a:cubicBezTo>
                  <a:cubicBezTo>
                    <a:pt x="1627" y="17525"/>
                    <a:pt x="1664" y="17710"/>
                    <a:pt x="1775" y="17894"/>
                  </a:cubicBezTo>
                  <a:cubicBezTo>
                    <a:pt x="1849" y="18079"/>
                    <a:pt x="1923" y="18190"/>
                    <a:pt x="1959" y="18375"/>
                  </a:cubicBezTo>
                  <a:lnTo>
                    <a:pt x="2366" y="19373"/>
                  </a:lnTo>
                  <a:cubicBezTo>
                    <a:pt x="2514" y="19669"/>
                    <a:pt x="2588" y="20002"/>
                    <a:pt x="2773" y="20298"/>
                  </a:cubicBezTo>
                  <a:lnTo>
                    <a:pt x="3216" y="21111"/>
                  </a:lnTo>
                  <a:cubicBezTo>
                    <a:pt x="3475" y="21629"/>
                    <a:pt x="3697" y="22146"/>
                    <a:pt x="3993" y="22553"/>
                  </a:cubicBezTo>
                  <a:cubicBezTo>
                    <a:pt x="4252" y="22959"/>
                    <a:pt x="4510" y="23329"/>
                    <a:pt x="4695" y="23625"/>
                  </a:cubicBezTo>
                  <a:cubicBezTo>
                    <a:pt x="5065" y="24216"/>
                    <a:pt x="5287" y="24549"/>
                    <a:pt x="5287" y="24549"/>
                  </a:cubicBezTo>
                  <a:cubicBezTo>
                    <a:pt x="5287" y="24549"/>
                    <a:pt x="5102" y="24179"/>
                    <a:pt x="4769" y="23551"/>
                  </a:cubicBezTo>
                  <a:cubicBezTo>
                    <a:pt x="4621" y="23070"/>
                    <a:pt x="4437" y="22701"/>
                    <a:pt x="4215" y="22294"/>
                  </a:cubicBezTo>
                  <a:cubicBezTo>
                    <a:pt x="4067" y="22035"/>
                    <a:pt x="3993" y="21813"/>
                    <a:pt x="3882" y="21592"/>
                  </a:cubicBezTo>
                  <a:cubicBezTo>
                    <a:pt x="3808" y="21370"/>
                    <a:pt x="3660" y="21074"/>
                    <a:pt x="3586" y="20815"/>
                  </a:cubicBezTo>
                  <a:cubicBezTo>
                    <a:pt x="3364" y="20261"/>
                    <a:pt x="3069" y="19706"/>
                    <a:pt x="2847" y="19041"/>
                  </a:cubicBezTo>
                  <a:cubicBezTo>
                    <a:pt x="2736" y="18708"/>
                    <a:pt x="2625" y="18412"/>
                    <a:pt x="2477" y="18079"/>
                  </a:cubicBezTo>
                  <a:cubicBezTo>
                    <a:pt x="2403" y="17894"/>
                    <a:pt x="2329" y="17747"/>
                    <a:pt x="2292" y="17562"/>
                  </a:cubicBezTo>
                  <a:cubicBezTo>
                    <a:pt x="2218" y="17377"/>
                    <a:pt x="2181" y="17192"/>
                    <a:pt x="2144" y="17044"/>
                  </a:cubicBezTo>
                  <a:cubicBezTo>
                    <a:pt x="2033" y="16674"/>
                    <a:pt x="1959" y="16305"/>
                    <a:pt x="1812" y="16009"/>
                  </a:cubicBezTo>
                  <a:lnTo>
                    <a:pt x="1664" y="15454"/>
                  </a:lnTo>
                  <a:lnTo>
                    <a:pt x="1553" y="14900"/>
                  </a:lnTo>
                  <a:cubicBezTo>
                    <a:pt x="1405" y="14160"/>
                    <a:pt x="1183" y="13347"/>
                    <a:pt x="1072" y="12571"/>
                  </a:cubicBezTo>
                  <a:cubicBezTo>
                    <a:pt x="1035" y="12201"/>
                    <a:pt x="924" y="11794"/>
                    <a:pt x="887" y="11425"/>
                  </a:cubicBezTo>
                  <a:cubicBezTo>
                    <a:pt x="850" y="11055"/>
                    <a:pt x="813" y="10648"/>
                    <a:pt x="739" y="10278"/>
                  </a:cubicBezTo>
                  <a:cubicBezTo>
                    <a:pt x="666" y="9465"/>
                    <a:pt x="629" y="8726"/>
                    <a:pt x="555" y="7986"/>
                  </a:cubicBezTo>
                  <a:cubicBezTo>
                    <a:pt x="518" y="7617"/>
                    <a:pt x="555" y="7247"/>
                    <a:pt x="555" y="6877"/>
                  </a:cubicBezTo>
                  <a:lnTo>
                    <a:pt x="555" y="5842"/>
                  </a:lnTo>
                  <a:cubicBezTo>
                    <a:pt x="629" y="5140"/>
                    <a:pt x="629" y="4474"/>
                    <a:pt x="666" y="3920"/>
                  </a:cubicBezTo>
                  <a:cubicBezTo>
                    <a:pt x="702" y="3328"/>
                    <a:pt x="739" y="2773"/>
                    <a:pt x="813" y="2330"/>
                  </a:cubicBezTo>
                  <a:cubicBezTo>
                    <a:pt x="850" y="1849"/>
                    <a:pt x="887" y="1442"/>
                    <a:pt x="998" y="1073"/>
                  </a:cubicBezTo>
                  <a:cubicBezTo>
                    <a:pt x="1035" y="740"/>
                    <a:pt x="1072" y="481"/>
                    <a:pt x="1109" y="296"/>
                  </a:cubicBezTo>
                  <a:cubicBezTo>
                    <a:pt x="1183" y="112"/>
                    <a:pt x="1183" y="1"/>
                    <a:pt x="1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-425446" y="3798088"/>
              <a:ext cx="333310" cy="83521"/>
            </a:xfrm>
            <a:custGeom>
              <a:rect b="b" l="l" r="r" t="t"/>
              <a:pathLst>
                <a:path extrusionOk="0" h="3882" w="15492">
                  <a:moveTo>
                    <a:pt x="1" y="0"/>
                  </a:moveTo>
                  <a:lnTo>
                    <a:pt x="518" y="481"/>
                  </a:lnTo>
                  <a:cubicBezTo>
                    <a:pt x="888" y="776"/>
                    <a:pt x="1369" y="1183"/>
                    <a:pt x="2034" y="1664"/>
                  </a:cubicBezTo>
                  <a:cubicBezTo>
                    <a:pt x="2367" y="1886"/>
                    <a:pt x="2736" y="2070"/>
                    <a:pt x="3143" y="2292"/>
                  </a:cubicBezTo>
                  <a:cubicBezTo>
                    <a:pt x="3550" y="2477"/>
                    <a:pt x="3956" y="2699"/>
                    <a:pt x="4437" y="2884"/>
                  </a:cubicBezTo>
                  <a:cubicBezTo>
                    <a:pt x="4881" y="3069"/>
                    <a:pt x="5361" y="3253"/>
                    <a:pt x="5879" y="3401"/>
                  </a:cubicBezTo>
                  <a:cubicBezTo>
                    <a:pt x="6360" y="3549"/>
                    <a:pt x="6877" y="3697"/>
                    <a:pt x="7395" y="3734"/>
                  </a:cubicBezTo>
                  <a:cubicBezTo>
                    <a:pt x="7912" y="3808"/>
                    <a:pt x="8467" y="3882"/>
                    <a:pt x="8948" y="3882"/>
                  </a:cubicBezTo>
                  <a:cubicBezTo>
                    <a:pt x="9465" y="3882"/>
                    <a:pt x="10020" y="3882"/>
                    <a:pt x="10500" y="3771"/>
                  </a:cubicBezTo>
                  <a:cubicBezTo>
                    <a:pt x="10981" y="3734"/>
                    <a:pt x="11462" y="3623"/>
                    <a:pt x="11905" y="3512"/>
                  </a:cubicBezTo>
                  <a:cubicBezTo>
                    <a:pt x="12164" y="3438"/>
                    <a:pt x="12349" y="3364"/>
                    <a:pt x="12571" y="3327"/>
                  </a:cubicBezTo>
                  <a:cubicBezTo>
                    <a:pt x="12756" y="3216"/>
                    <a:pt x="12977" y="3180"/>
                    <a:pt x="13162" y="3069"/>
                  </a:cubicBezTo>
                  <a:cubicBezTo>
                    <a:pt x="13532" y="2958"/>
                    <a:pt x="13865" y="2810"/>
                    <a:pt x="14123" y="2662"/>
                  </a:cubicBezTo>
                  <a:cubicBezTo>
                    <a:pt x="14419" y="2514"/>
                    <a:pt x="14641" y="2403"/>
                    <a:pt x="14863" y="2255"/>
                  </a:cubicBezTo>
                  <a:cubicBezTo>
                    <a:pt x="15233" y="2033"/>
                    <a:pt x="15491" y="1886"/>
                    <a:pt x="15491" y="1886"/>
                  </a:cubicBezTo>
                  <a:lnTo>
                    <a:pt x="15491" y="1886"/>
                  </a:lnTo>
                  <a:cubicBezTo>
                    <a:pt x="15491" y="1886"/>
                    <a:pt x="15233" y="1959"/>
                    <a:pt x="14826" y="2144"/>
                  </a:cubicBezTo>
                  <a:cubicBezTo>
                    <a:pt x="14604" y="2255"/>
                    <a:pt x="14382" y="2329"/>
                    <a:pt x="14049" y="2440"/>
                  </a:cubicBezTo>
                  <a:cubicBezTo>
                    <a:pt x="13902" y="2477"/>
                    <a:pt x="13717" y="2514"/>
                    <a:pt x="13569" y="2588"/>
                  </a:cubicBezTo>
                  <a:cubicBezTo>
                    <a:pt x="13384" y="2625"/>
                    <a:pt x="13273" y="2699"/>
                    <a:pt x="13088" y="2699"/>
                  </a:cubicBezTo>
                  <a:cubicBezTo>
                    <a:pt x="12903" y="2773"/>
                    <a:pt x="12719" y="2810"/>
                    <a:pt x="12460" y="2847"/>
                  </a:cubicBezTo>
                  <a:cubicBezTo>
                    <a:pt x="12275" y="2884"/>
                    <a:pt x="12053" y="2958"/>
                    <a:pt x="11831" y="2995"/>
                  </a:cubicBezTo>
                  <a:cubicBezTo>
                    <a:pt x="11425" y="3069"/>
                    <a:pt x="10944" y="3143"/>
                    <a:pt x="10500" y="3180"/>
                  </a:cubicBezTo>
                  <a:cubicBezTo>
                    <a:pt x="10260" y="3198"/>
                    <a:pt x="10010" y="3207"/>
                    <a:pt x="9761" y="3207"/>
                  </a:cubicBezTo>
                  <a:cubicBezTo>
                    <a:pt x="9511" y="3207"/>
                    <a:pt x="9262" y="3198"/>
                    <a:pt x="9021" y="3180"/>
                  </a:cubicBezTo>
                  <a:lnTo>
                    <a:pt x="7469" y="3032"/>
                  </a:lnTo>
                  <a:cubicBezTo>
                    <a:pt x="6988" y="2958"/>
                    <a:pt x="6470" y="2847"/>
                    <a:pt x="5990" y="2699"/>
                  </a:cubicBezTo>
                  <a:cubicBezTo>
                    <a:pt x="5546" y="2588"/>
                    <a:pt x="5029" y="2440"/>
                    <a:pt x="4622" y="2292"/>
                  </a:cubicBezTo>
                  <a:cubicBezTo>
                    <a:pt x="3698" y="1959"/>
                    <a:pt x="2921" y="1590"/>
                    <a:pt x="2219" y="1294"/>
                  </a:cubicBezTo>
                  <a:cubicBezTo>
                    <a:pt x="814" y="59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28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28"/>
          <p:cNvSpPr txBox="1"/>
          <p:nvPr>
            <p:ph hasCustomPrompt="1" type="title"/>
          </p:nvPr>
        </p:nvSpPr>
        <p:spPr>
          <a:xfrm>
            <a:off x="4584150" y="670225"/>
            <a:ext cx="38466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9" name="Google Shape;629;p28"/>
          <p:cNvSpPr txBox="1"/>
          <p:nvPr>
            <p:ph idx="1" type="subTitle"/>
          </p:nvPr>
        </p:nvSpPr>
        <p:spPr>
          <a:xfrm>
            <a:off x="4584150" y="1428224"/>
            <a:ext cx="38466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30" name="Google Shape;630;p28"/>
          <p:cNvSpPr txBox="1"/>
          <p:nvPr>
            <p:ph hasCustomPrompt="1" idx="2" type="title"/>
          </p:nvPr>
        </p:nvSpPr>
        <p:spPr>
          <a:xfrm>
            <a:off x="4584150" y="1967929"/>
            <a:ext cx="38466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1" name="Google Shape;631;p28"/>
          <p:cNvSpPr txBox="1"/>
          <p:nvPr>
            <p:ph idx="3" type="subTitle"/>
          </p:nvPr>
        </p:nvSpPr>
        <p:spPr>
          <a:xfrm>
            <a:off x="4584150" y="2728500"/>
            <a:ext cx="38466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32" name="Google Shape;632;p28"/>
          <p:cNvSpPr txBox="1"/>
          <p:nvPr>
            <p:ph hasCustomPrompt="1" idx="4" type="title"/>
          </p:nvPr>
        </p:nvSpPr>
        <p:spPr>
          <a:xfrm>
            <a:off x="4584150" y="3265633"/>
            <a:ext cx="38466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3" name="Google Shape;633;p28"/>
          <p:cNvSpPr txBox="1"/>
          <p:nvPr>
            <p:ph idx="5" type="subTitle"/>
          </p:nvPr>
        </p:nvSpPr>
        <p:spPr>
          <a:xfrm>
            <a:off x="4584150" y="4028775"/>
            <a:ext cx="38466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grpSp>
        <p:nvGrpSpPr>
          <p:cNvPr id="634" name="Google Shape;634;p28"/>
          <p:cNvGrpSpPr/>
          <p:nvPr/>
        </p:nvGrpSpPr>
        <p:grpSpPr>
          <a:xfrm rot="1072954">
            <a:off x="8186124" y="114991"/>
            <a:ext cx="847981" cy="849029"/>
            <a:chOff x="1136780" y="3604797"/>
            <a:chExt cx="582260" cy="583057"/>
          </a:xfrm>
        </p:grpSpPr>
        <p:sp>
          <p:nvSpPr>
            <p:cNvPr id="635" name="Google Shape;635;p28"/>
            <p:cNvSpPr/>
            <p:nvPr/>
          </p:nvSpPr>
          <p:spPr>
            <a:xfrm>
              <a:off x="1136780" y="3604797"/>
              <a:ext cx="582260" cy="583057"/>
            </a:xfrm>
            <a:custGeom>
              <a:rect b="b" l="l" r="r" t="t"/>
              <a:pathLst>
                <a:path extrusionOk="0" h="27100" w="27063">
                  <a:moveTo>
                    <a:pt x="13531" y="1035"/>
                  </a:moveTo>
                  <a:cubicBezTo>
                    <a:pt x="17339" y="1035"/>
                    <a:pt x="20741" y="2736"/>
                    <a:pt x="23033" y="5361"/>
                  </a:cubicBezTo>
                  <a:cubicBezTo>
                    <a:pt x="22996" y="5361"/>
                    <a:pt x="22996" y="5324"/>
                    <a:pt x="22959" y="5324"/>
                  </a:cubicBezTo>
                  <a:cubicBezTo>
                    <a:pt x="22774" y="5250"/>
                    <a:pt x="22589" y="5139"/>
                    <a:pt x="22441" y="5028"/>
                  </a:cubicBezTo>
                  <a:cubicBezTo>
                    <a:pt x="22293" y="4954"/>
                    <a:pt x="22109" y="4806"/>
                    <a:pt x="21998" y="4658"/>
                  </a:cubicBezTo>
                  <a:lnTo>
                    <a:pt x="21813" y="4474"/>
                  </a:lnTo>
                  <a:cubicBezTo>
                    <a:pt x="21776" y="4455"/>
                    <a:pt x="21748" y="4446"/>
                    <a:pt x="21725" y="4446"/>
                  </a:cubicBezTo>
                  <a:cubicBezTo>
                    <a:pt x="21702" y="4446"/>
                    <a:pt x="21683" y="4455"/>
                    <a:pt x="21665" y="4474"/>
                  </a:cubicBezTo>
                  <a:lnTo>
                    <a:pt x="21665" y="4585"/>
                  </a:lnTo>
                  <a:cubicBezTo>
                    <a:pt x="21665" y="4585"/>
                    <a:pt x="21702" y="4658"/>
                    <a:pt x="21739" y="4806"/>
                  </a:cubicBezTo>
                  <a:cubicBezTo>
                    <a:pt x="21813" y="4880"/>
                    <a:pt x="21887" y="5139"/>
                    <a:pt x="22035" y="5324"/>
                  </a:cubicBezTo>
                  <a:cubicBezTo>
                    <a:pt x="22109" y="5509"/>
                    <a:pt x="22256" y="5620"/>
                    <a:pt x="22404" y="5768"/>
                  </a:cubicBezTo>
                  <a:cubicBezTo>
                    <a:pt x="22367" y="5805"/>
                    <a:pt x="22256" y="5879"/>
                    <a:pt x="22219" y="5915"/>
                  </a:cubicBezTo>
                  <a:cubicBezTo>
                    <a:pt x="22183" y="5915"/>
                    <a:pt x="22109" y="5879"/>
                    <a:pt x="22035" y="5805"/>
                  </a:cubicBezTo>
                  <a:cubicBezTo>
                    <a:pt x="21887" y="5731"/>
                    <a:pt x="21702" y="5657"/>
                    <a:pt x="21517" y="5509"/>
                  </a:cubicBezTo>
                  <a:cubicBezTo>
                    <a:pt x="21369" y="5398"/>
                    <a:pt x="21258" y="5250"/>
                    <a:pt x="21110" y="5139"/>
                  </a:cubicBezTo>
                  <a:cubicBezTo>
                    <a:pt x="20999" y="5028"/>
                    <a:pt x="20962" y="4954"/>
                    <a:pt x="20926" y="4954"/>
                  </a:cubicBezTo>
                  <a:cubicBezTo>
                    <a:pt x="20907" y="4917"/>
                    <a:pt x="20879" y="4899"/>
                    <a:pt x="20852" y="4899"/>
                  </a:cubicBezTo>
                  <a:cubicBezTo>
                    <a:pt x="20824" y="4899"/>
                    <a:pt x="20796" y="4917"/>
                    <a:pt x="20778" y="4954"/>
                  </a:cubicBezTo>
                  <a:lnTo>
                    <a:pt x="20778" y="5028"/>
                  </a:lnTo>
                  <a:cubicBezTo>
                    <a:pt x="20778" y="5028"/>
                    <a:pt x="20815" y="5139"/>
                    <a:pt x="20889" y="5250"/>
                  </a:cubicBezTo>
                  <a:cubicBezTo>
                    <a:pt x="20926" y="5435"/>
                    <a:pt x="20999" y="5657"/>
                    <a:pt x="21110" y="5805"/>
                  </a:cubicBezTo>
                  <a:cubicBezTo>
                    <a:pt x="21184" y="5989"/>
                    <a:pt x="21332" y="6174"/>
                    <a:pt x="21443" y="6322"/>
                  </a:cubicBezTo>
                  <a:cubicBezTo>
                    <a:pt x="21332" y="6396"/>
                    <a:pt x="21295" y="6433"/>
                    <a:pt x="21184" y="6433"/>
                  </a:cubicBezTo>
                  <a:cubicBezTo>
                    <a:pt x="21147" y="6433"/>
                    <a:pt x="21110" y="6359"/>
                    <a:pt x="21073" y="6322"/>
                  </a:cubicBezTo>
                  <a:cubicBezTo>
                    <a:pt x="20926" y="6248"/>
                    <a:pt x="20741" y="6137"/>
                    <a:pt x="20593" y="6026"/>
                  </a:cubicBezTo>
                  <a:cubicBezTo>
                    <a:pt x="20445" y="5879"/>
                    <a:pt x="20334" y="5731"/>
                    <a:pt x="20223" y="5583"/>
                  </a:cubicBezTo>
                  <a:cubicBezTo>
                    <a:pt x="20149" y="5509"/>
                    <a:pt x="20075" y="5398"/>
                    <a:pt x="20075" y="5398"/>
                  </a:cubicBezTo>
                  <a:cubicBezTo>
                    <a:pt x="20075" y="5361"/>
                    <a:pt x="20038" y="5361"/>
                    <a:pt x="20001" y="5361"/>
                  </a:cubicBezTo>
                  <a:cubicBezTo>
                    <a:pt x="19964" y="5361"/>
                    <a:pt x="19964" y="5398"/>
                    <a:pt x="19964" y="5472"/>
                  </a:cubicBezTo>
                  <a:cubicBezTo>
                    <a:pt x="19964" y="5472"/>
                    <a:pt x="19964" y="5546"/>
                    <a:pt x="20001" y="5731"/>
                  </a:cubicBezTo>
                  <a:cubicBezTo>
                    <a:pt x="20038" y="5842"/>
                    <a:pt x="20075" y="6063"/>
                    <a:pt x="20186" y="6285"/>
                  </a:cubicBezTo>
                  <a:cubicBezTo>
                    <a:pt x="20260" y="6470"/>
                    <a:pt x="20371" y="6655"/>
                    <a:pt x="20445" y="6803"/>
                  </a:cubicBezTo>
                  <a:cubicBezTo>
                    <a:pt x="20371" y="6840"/>
                    <a:pt x="20334" y="6877"/>
                    <a:pt x="20223" y="6877"/>
                  </a:cubicBezTo>
                  <a:cubicBezTo>
                    <a:pt x="20186" y="6877"/>
                    <a:pt x="20186" y="6840"/>
                    <a:pt x="20149" y="6840"/>
                  </a:cubicBezTo>
                  <a:cubicBezTo>
                    <a:pt x="20001" y="6766"/>
                    <a:pt x="19816" y="6618"/>
                    <a:pt x="19705" y="6470"/>
                  </a:cubicBezTo>
                  <a:cubicBezTo>
                    <a:pt x="19595" y="6322"/>
                    <a:pt x="19447" y="6174"/>
                    <a:pt x="19336" y="6063"/>
                  </a:cubicBezTo>
                  <a:cubicBezTo>
                    <a:pt x="19262" y="5915"/>
                    <a:pt x="19225" y="5842"/>
                    <a:pt x="19225" y="5842"/>
                  </a:cubicBezTo>
                  <a:cubicBezTo>
                    <a:pt x="19225" y="5768"/>
                    <a:pt x="19151" y="5768"/>
                    <a:pt x="19114" y="5768"/>
                  </a:cubicBezTo>
                  <a:cubicBezTo>
                    <a:pt x="19077" y="5768"/>
                    <a:pt x="19077" y="5842"/>
                    <a:pt x="19077" y="5879"/>
                  </a:cubicBezTo>
                  <a:cubicBezTo>
                    <a:pt x="19077" y="5879"/>
                    <a:pt x="19077" y="5952"/>
                    <a:pt x="19114" y="6137"/>
                  </a:cubicBezTo>
                  <a:cubicBezTo>
                    <a:pt x="19114" y="6248"/>
                    <a:pt x="19225" y="6470"/>
                    <a:pt x="19299" y="6692"/>
                  </a:cubicBezTo>
                  <a:cubicBezTo>
                    <a:pt x="19336" y="6877"/>
                    <a:pt x="19447" y="7025"/>
                    <a:pt x="19521" y="7209"/>
                  </a:cubicBezTo>
                  <a:cubicBezTo>
                    <a:pt x="19447" y="7246"/>
                    <a:pt x="19336" y="7246"/>
                    <a:pt x="19262" y="7320"/>
                  </a:cubicBezTo>
                  <a:cubicBezTo>
                    <a:pt x="19225" y="7320"/>
                    <a:pt x="19225" y="7246"/>
                    <a:pt x="19151" y="7246"/>
                  </a:cubicBezTo>
                  <a:cubicBezTo>
                    <a:pt x="19040" y="7172"/>
                    <a:pt x="18892" y="7025"/>
                    <a:pt x="18744" y="6877"/>
                  </a:cubicBezTo>
                  <a:cubicBezTo>
                    <a:pt x="18596" y="6729"/>
                    <a:pt x="18522" y="6618"/>
                    <a:pt x="18412" y="6433"/>
                  </a:cubicBezTo>
                  <a:cubicBezTo>
                    <a:pt x="18375" y="6322"/>
                    <a:pt x="18338" y="6248"/>
                    <a:pt x="18338" y="6174"/>
                  </a:cubicBezTo>
                  <a:cubicBezTo>
                    <a:pt x="18338" y="6137"/>
                    <a:pt x="18301" y="6137"/>
                    <a:pt x="18227" y="6137"/>
                  </a:cubicBezTo>
                  <a:cubicBezTo>
                    <a:pt x="18190" y="6137"/>
                    <a:pt x="18190" y="6174"/>
                    <a:pt x="18190" y="6248"/>
                  </a:cubicBezTo>
                  <a:lnTo>
                    <a:pt x="18190" y="6285"/>
                  </a:lnTo>
                  <a:lnTo>
                    <a:pt x="18190" y="6470"/>
                  </a:lnTo>
                  <a:cubicBezTo>
                    <a:pt x="18190" y="6544"/>
                    <a:pt x="18227" y="6803"/>
                    <a:pt x="18338" y="7025"/>
                  </a:cubicBezTo>
                  <a:cubicBezTo>
                    <a:pt x="18375" y="7172"/>
                    <a:pt x="18412" y="7357"/>
                    <a:pt x="18522" y="7468"/>
                  </a:cubicBezTo>
                  <a:cubicBezTo>
                    <a:pt x="18412" y="7542"/>
                    <a:pt x="18338" y="7542"/>
                    <a:pt x="18227" y="7579"/>
                  </a:cubicBezTo>
                  <a:lnTo>
                    <a:pt x="18190" y="7542"/>
                  </a:lnTo>
                  <a:cubicBezTo>
                    <a:pt x="18042" y="7431"/>
                    <a:pt x="17931" y="7246"/>
                    <a:pt x="17820" y="7099"/>
                  </a:cubicBezTo>
                  <a:cubicBezTo>
                    <a:pt x="17746" y="6988"/>
                    <a:pt x="17598" y="6803"/>
                    <a:pt x="17561" y="6655"/>
                  </a:cubicBezTo>
                  <a:cubicBezTo>
                    <a:pt x="17487" y="6507"/>
                    <a:pt x="17450" y="6433"/>
                    <a:pt x="17450" y="6433"/>
                  </a:cubicBezTo>
                  <a:cubicBezTo>
                    <a:pt x="17450" y="6359"/>
                    <a:pt x="17413" y="6359"/>
                    <a:pt x="17376" y="6359"/>
                  </a:cubicBezTo>
                  <a:cubicBezTo>
                    <a:pt x="17302" y="6359"/>
                    <a:pt x="17302" y="6433"/>
                    <a:pt x="17302" y="6470"/>
                  </a:cubicBezTo>
                  <a:lnTo>
                    <a:pt x="17302" y="6729"/>
                  </a:lnTo>
                  <a:cubicBezTo>
                    <a:pt x="17302" y="6914"/>
                    <a:pt x="17376" y="7172"/>
                    <a:pt x="17413" y="7357"/>
                  </a:cubicBezTo>
                  <a:cubicBezTo>
                    <a:pt x="17450" y="7468"/>
                    <a:pt x="17487" y="7653"/>
                    <a:pt x="17561" y="7801"/>
                  </a:cubicBezTo>
                  <a:cubicBezTo>
                    <a:pt x="17450" y="7801"/>
                    <a:pt x="17376" y="7838"/>
                    <a:pt x="17265" y="7838"/>
                  </a:cubicBezTo>
                  <a:lnTo>
                    <a:pt x="17228" y="7801"/>
                  </a:lnTo>
                  <a:cubicBezTo>
                    <a:pt x="17081" y="7653"/>
                    <a:pt x="17007" y="7542"/>
                    <a:pt x="16859" y="7394"/>
                  </a:cubicBezTo>
                  <a:cubicBezTo>
                    <a:pt x="16748" y="7246"/>
                    <a:pt x="16674" y="7062"/>
                    <a:pt x="16563" y="6877"/>
                  </a:cubicBezTo>
                  <a:cubicBezTo>
                    <a:pt x="16526" y="6729"/>
                    <a:pt x="16489" y="6655"/>
                    <a:pt x="16489" y="6655"/>
                  </a:cubicBezTo>
                  <a:cubicBezTo>
                    <a:pt x="16489" y="6618"/>
                    <a:pt x="16452" y="6618"/>
                    <a:pt x="16378" y="6618"/>
                  </a:cubicBezTo>
                  <a:cubicBezTo>
                    <a:pt x="16341" y="6618"/>
                    <a:pt x="16304" y="6655"/>
                    <a:pt x="16304" y="6692"/>
                  </a:cubicBezTo>
                  <a:lnTo>
                    <a:pt x="16304" y="6988"/>
                  </a:lnTo>
                  <a:cubicBezTo>
                    <a:pt x="16304" y="7172"/>
                    <a:pt x="16304" y="7394"/>
                    <a:pt x="16341" y="7579"/>
                  </a:cubicBezTo>
                  <a:cubicBezTo>
                    <a:pt x="16378" y="7727"/>
                    <a:pt x="16378" y="7912"/>
                    <a:pt x="16452" y="8023"/>
                  </a:cubicBezTo>
                  <a:cubicBezTo>
                    <a:pt x="16341" y="8023"/>
                    <a:pt x="16267" y="8097"/>
                    <a:pt x="16156" y="8097"/>
                  </a:cubicBezTo>
                  <a:cubicBezTo>
                    <a:pt x="16008" y="7949"/>
                    <a:pt x="15934" y="7801"/>
                    <a:pt x="15824" y="7616"/>
                  </a:cubicBezTo>
                  <a:cubicBezTo>
                    <a:pt x="15750" y="7468"/>
                    <a:pt x="15639" y="7283"/>
                    <a:pt x="15602" y="7099"/>
                  </a:cubicBezTo>
                  <a:cubicBezTo>
                    <a:pt x="15565" y="6988"/>
                    <a:pt x="15565" y="6914"/>
                    <a:pt x="15565" y="6877"/>
                  </a:cubicBezTo>
                  <a:cubicBezTo>
                    <a:pt x="15565" y="6840"/>
                    <a:pt x="15528" y="6840"/>
                    <a:pt x="15454" y="6840"/>
                  </a:cubicBezTo>
                  <a:cubicBezTo>
                    <a:pt x="15417" y="6840"/>
                    <a:pt x="15380" y="6877"/>
                    <a:pt x="15380" y="6877"/>
                  </a:cubicBezTo>
                  <a:cubicBezTo>
                    <a:pt x="15380" y="6877"/>
                    <a:pt x="15380" y="6988"/>
                    <a:pt x="15343" y="7172"/>
                  </a:cubicBezTo>
                  <a:lnTo>
                    <a:pt x="15343" y="7764"/>
                  </a:lnTo>
                  <a:cubicBezTo>
                    <a:pt x="15343" y="7912"/>
                    <a:pt x="15380" y="8097"/>
                    <a:pt x="15417" y="8208"/>
                  </a:cubicBezTo>
                  <a:cubicBezTo>
                    <a:pt x="15343" y="8208"/>
                    <a:pt x="15232" y="8208"/>
                    <a:pt x="15195" y="8282"/>
                  </a:cubicBezTo>
                  <a:lnTo>
                    <a:pt x="15158" y="8282"/>
                  </a:lnTo>
                  <a:cubicBezTo>
                    <a:pt x="15047" y="8134"/>
                    <a:pt x="14899" y="7949"/>
                    <a:pt x="14862" y="7801"/>
                  </a:cubicBezTo>
                  <a:cubicBezTo>
                    <a:pt x="14788" y="7653"/>
                    <a:pt x="14714" y="7505"/>
                    <a:pt x="14677" y="7283"/>
                  </a:cubicBezTo>
                  <a:cubicBezTo>
                    <a:pt x="14641" y="7172"/>
                    <a:pt x="14641" y="7099"/>
                    <a:pt x="14641" y="7062"/>
                  </a:cubicBezTo>
                  <a:lnTo>
                    <a:pt x="14641" y="7025"/>
                  </a:lnTo>
                  <a:cubicBezTo>
                    <a:pt x="14622" y="7006"/>
                    <a:pt x="14594" y="6997"/>
                    <a:pt x="14567" y="6997"/>
                  </a:cubicBezTo>
                  <a:cubicBezTo>
                    <a:pt x="14539" y="6997"/>
                    <a:pt x="14511" y="7006"/>
                    <a:pt x="14493" y="7025"/>
                  </a:cubicBezTo>
                  <a:cubicBezTo>
                    <a:pt x="14493" y="7062"/>
                    <a:pt x="14456" y="7172"/>
                    <a:pt x="14456" y="7283"/>
                  </a:cubicBezTo>
                  <a:cubicBezTo>
                    <a:pt x="14419" y="7468"/>
                    <a:pt x="14419" y="7727"/>
                    <a:pt x="14419" y="7912"/>
                  </a:cubicBezTo>
                  <a:cubicBezTo>
                    <a:pt x="14419" y="8023"/>
                    <a:pt x="14419" y="8171"/>
                    <a:pt x="14456" y="8356"/>
                  </a:cubicBezTo>
                  <a:lnTo>
                    <a:pt x="14123" y="8356"/>
                  </a:lnTo>
                  <a:cubicBezTo>
                    <a:pt x="14049" y="8208"/>
                    <a:pt x="13938" y="8023"/>
                    <a:pt x="13901" y="7912"/>
                  </a:cubicBezTo>
                  <a:cubicBezTo>
                    <a:pt x="13864" y="7727"/>
                    <a:pt x="13753" y="7542"/>
                    <a:pt x="13753" y="7394"/>
                  </a:cubicBezTo>
                  <a:cubicBezTo>
                    <a:pt x="13716" y="7246"/>
                    <a:pt x="13716" y="7172"/>
                    <a:pt x="13716" y="7172"/>
                  </a:cubicBezTo>
                  <a:cubicBezTo>
                    <a:pt x="13716" y="7099"/>
                    <a:pt x="13679" y="7062"/>
                    <a:pt x="13605" y="7062"/>
                  </a:cubicBezTo>
                  <a:cubicBezTo>
                    <a:pt x="13568" y="7062"/>
                    <a:pt x="13531" y="7062"/>
                    <a:pt x="13494" y="7394"/>
                  </a:cubicBezTo>
                  <a:cubicBezTo>
                    <a:pt x="13420" y="7579"/>
                    <a:pt x="13383" y="7801"/>
                    <a:pt x="13383" y="7986"/>
                  </a:cubicBezTo>
                  <a:lnTo>
                    <a:pt x="13383" y="8466"/>
                  </a:lnTo>
                  <a:lnTo>
                    <a:pt x="13051" y="8466"/>
                  </a:lnTo>
                  <a:cubicBezTo>
                    <a:pt x="12977" y="8319"/>
                    <a:pt x="12866" y="8134"/>
                    <a:pt x="12829" y="7949"/>
                  </a:cubicBezTo>
                  <a:cubicBezTo>
                    <a:pt x="12792" y="7764"/>
                    <a:pt x="12755" y="7579"/>
                    <a:pt x="12755" y="7431"/>
                  </a:cubicBezTo>
                  <a:lnTo>
                    <a:pt x="12755" y="7209"/>
                  </a:lnTo>
                  <a:cubicBezTo>
                    <a:pt x="12755" y="7172"/>
                    <a:pt x="12681" y="7099"/>
                    <a:pt x="12681" y="7099"/>
                  </a:cubicBezTo>
                  <a:cubicBezTo>
                    <a:pt x="12644" y="7099"/>
                    <a:pt x="12607" y="7099"/>
                    <a:pt x="12607" y="7172"/>
                  </a:cubicBezTo>
                  <a:cubicBezTo>
                    <a:pt x="12607" y="7172"/>
                    <a:pt x="12570" y="7246"/>
                    <a:pt x="12496" y="7394"/>
                  </a:cubicBezTo>
                  <a:lnTo>
                    <a:pt x="12385" y="7949"/>
                  </a:lnTo>
                  <a:cubicBezTo>
                    <a:pt x="12385" y="8097"/>
                    <a:pt x="12311" y="8282"/>
                    <a:pt x="12385" y="8393"/>
                  </a:cubicBezTo>
                  <a:lnTo>
                    <a:pt x="12053" y="8393"/>
                  </a:lnTo>
                  <a:cubicBezTo>
                    <a:pt x="11942" y="8282"/>
                    <a:pt x="11905" y="8097"/>
                    <a:pt x="11868" y="7912"/>
                  </a:cubicBezTo>
                  <a:cubicBezTo>
                    <a:pt x="11831" y="7727"/>
                    <a:pt x="11831" y="7542"/>
                    <a:pt x="11831" y="7357"/>
                  </a:cubicBezTo>
                  <a:lnTo>
                    <a:pt x="11831" y="7099"/>
                  </a:lnTo>
                  <a:cubicBezTo>
                    <a:pt x="11831" y="7062"/>
                    <a:pt x="11831" y="7025"/>
                    <a:pt x="11757" y="7025"/>
                  </a:cubicBezTo>
                  <a:cubicBezTo>
                    <a:pt x="11720" y="7025"/>
                    <a:pt x="11683" y="7025"/>
                    <a:pt x="11683" y="7062"/>
                  </a:cubicBezTo>
                  <a:cubicBezTo>
                    <a:pt x="11683" y="7062"/>
                    <a:pt x="11646" y="7172"/>
                    <a:pt x="11572" y="7283"/>
                  </a:cubicBezTo>
                  <a:cubicBezTo>
                    <a:pt x="11498" y="7468"/>
                    <a:pt x="11461" y="7653"/>
                    <a:pt x="11387" y="7838"/>
                  </a:cubicBezTo>
                  <a:cubicBezTo>
                    <a:pt x="11350" y="7986"/>
                    <a:pt x="11350" y="8171"/>
                    <a:pt x="11350" y="8319"/>
                  </a:cubicBezTo>
                  <a:lnTo>
                    <a:pt x="11091" y="8319"/>
                  </a:lnTo>
                  <a:lnTo>
                    <a:pt x="11091" y="8282"/>
                  </a:lnTo>
                  <a:cubicBezTo>
                    <a:pt x="11017" y="8134"/>
                    <a:pt x="10943" y="7949"/>
                    <a:pt x="10943" y="7764"/>
                  </a:cubicBezTo>
                  <a:cubicBezTo>
                    <a:pt x="10906" y="7579"/>
                    <a:pt x="10906" y="7394"/>
                    <a:pt x="10906" y="7209"/>
                  </a:cubicBezTo>
                  <a:cubicBezTo>
                    <a:pt x="10906" y="7062"/>
                    <a:pt x="10943" y="6988"/>
                    <a:pt x="10943" y="6988"/>
                  </a:cubicBezTo>
                  <a:cubicBezTo>
                    <a:pt x="10943" y="6914"/>
                    <a:pt x="10943" y="6877"/>
                    <a:pt x="10906" y="6877"/>
                  </a:cubicBezTo>
                  <a:cubicBezTo>
                    <a:pt x="10833" y="6877"/>
                    <a:pt x="10796" y="6877"/>
                    <a:pt x="10796" y="6914"/>
                  </a:cubicBezTo>
                  <a:cubicBezTo>
                    <a:pt x="10796" y="6914"/>
                    <a:pt x="10759" y="7025"/>
                    <a:pt x="10648" y="7172"/>
                  </a:cubicBezTo>
                  <a:cubicBezTo>
                    <a:pt x="10574" y="7357"/>
                    <a:pt x="10537" y="7542"/>
                    <a:pt x="10426" y="7727"/>
                  </a:cubicBezTo>
                  <a:cubicBezTo>
                    <a:pt x="10389" y="7838"/>
                    <a:pt x="10352" y="8023"/>
                    <a:pt x="10352" y="8208"/>
                  </a:cubicBezTo>
                  <a:cubicBezTo>
                    <a:pt x="10241" y="8208"/>
                    <a:pt x="10167" y="8171"/>
                    <a:pt x="10056" y="8171"/>
                  </a:cubicBezTo>
                  <a:lnTo>
                    <a:pt x="10056" y="8134"/>
                  </a:lnTo>
                  <a:cubicBezTo>
                    <a:pt x="10019" y="7986"/>
                    <a:pt x="9982" y="7764"/>
                    <a:pt x="9982" y="7616"/>
                  </a:cubicBezTo>
                  <a:lnTo>
                    <a:pt x="9982" y="7062"/>
                  </a:lnTo>
                  <a:cubicBezTo>
                    <a:pt x="9982" y="6914"/>
                    <a:pt x="10019" y="6840"/>
                    <a:pt x="10019" y="6840"/>
                  </a:cubicBezTo>
                  <a:lnTo>
                    <a:pt x="10019" y="6729"/>
                  </a:lnTo>
                  <a:lnTo>
                    <a:pt x="9982" y="6692"/>
                  </a:lnTo>
                  <a:cubicBezTo>
                    <a:pt x="9908" y="6692"/>
                    <a:pt x="9908" y="6692"/>
                    <a:pt x="9723" y="6988"/>
                  </a:cubicBezTo>
                  <a:cubicBezTo>
                    <a:pt x="9649" y="7172"/>
                    <a:pt x="9539" y="7357"/>
                    <a:pt x="9502" y="7542"/>
                  </a:cubicBezTo>
                  <a:cubicBezTo>
                    <a:pt x="9465" y="7727"/>
                    <a:pt x="9428" y="7838"/>
                    <a:pt x="9354" y="8023"/>
                  </a:cubicBezTo>
                  <a:lnTo>
                    <a:pt x="9317" y="8023"/>
                  </a:lnTo>
                  <a:cubicBezTo>
                    <a:pt x="9280" y="8023"/>
                    <a:pt x="9169" y="7986"/>
                    <a:pt x="9132" y="7986"/>
                  </a:cubicBezTo>
                  <a:lnTo>
                    <a:pt x="9095" y="7986"/>
                  </a:lnTo>
                  <a:cubicBezTo>
                    <a:pt x="9095" y="7949"/>
                    <a:pt x="9095" y="7949"/>
                    <a:pt x="9058" y="7912"/>
                  </a:cubicBezTo>
                  <a:cubicBezTo>
                    <a:pt x="8984" y="7727"/>
                    <a:pt x="8947" y="7542"/>
                    <a:pt x="8947" y="7394"/>
                  </a:cubicBezTo>
                  <a:cubicBezTo>
                    <a:pt x="8947" y="7209"/>
                    <a:pt x="8947" y="7025"/>
                    <a:pt x="8984" y="6840"/>
                  </a:cubicBezTo>
                  <a:cubicBezTo>
                    <a:pt x="9058" y="6692"/>
                    <a:pt x="9058" y="6618"/>
                    <a:pt x="9058" y="6618"/>
                  </a:cubicBezTo>
                  <a:cubicBezTo>
                    <a:pt x="9058" y="6544"/>
                    <a:pt x="9058" y="6507"/>
                    <a:pt x="8984" y="6507"/>
                  </a:cubicBezTo>
                  <a:lnTo>
                    <a:pt x="8910" y="6507"/>
                  </a:lnTo>
                  <a:cubicBezTo>
                    <a:pt x="8910" y="6507"/>
                    <a:pt x="8799" y="6618"/>
                    <a:pt x="8725" y="6729"/>
                  </a:cubicBezTo>
                  <a:cubicBezTo>
                    <a:pt x="8614" y="6877"/>
                    <a:pt x="8503" y="7099"/>
                    <a:pt x="8429" y="7246"/>
                  </a:cubicBezTo>
                  <a:cubicBezTo>
                    <a:pt x="8355" y="7431"/>
                    <a:pt x="8319" y="7616"/>
                    <a:pt x="8245" y="7801"/>
                  </a:cubicBezTo>
                  <a:cubicBezTo>
                    <a:pt x="8171" y="7801"/>
                    <a:pt x="8134" y="7764"/>
                    <a:pt x="8023" y="7764"/>
                  </a:cubicBezTo>
                  <a:cubicBezTo>
                    <a:pt x="8023" y="7727"/>
                    <a:pt x="7986" y="7653"/>
                    <a:pt x="7986" y="7616"/>
                  </a:cubicBezTo>
                  <a:cubicBezTo>
                    <a:pt x="7949" y="7431"/>
                    <a:pt x="7949" y="7246"/>
                    <a:pt x="7949" y="7062"/>
                  </a:cubicBezTo>
                  <a:cubicBezTo>
                    <a:pt x="7949" y="6877"/>
                    <a:pt x="7986" y="6692"/>
                    <a:pt x="8023" y="6544"/>
                  </a:cubicBezTo>
                  <a:cubicBezTo>
                    <a:pt x="8060" y="6433"/>
                    <a:pt x="8134" y="6322"/>
                    <a:pt x="8134" y="6322"/>
                  </a:cubicBezTo>
                  <a:cubicBezTo>
                    <a:pt x="8134" y="6285"/>
                    <a:pt x="8134" y="6248"/>
                    <a:pt x="8060" y="6248"/>
                  </a:cubicBezTo>
                  <a:lnTo>
                    <a:pt x="7986" y="6248"/>
                  </a:lnTo>
                  <a:cubicBezTo>
                    <a:pt x="7986" y="6248"/>
                    <a:pt x="7875" y="6322"/>
                    <a:pt x="7801" y="6470"/>
                  </a:cubicBezTo>
                  <a:cubicBezTo>
                    <a:pt x="7653" y="6618"/>
                    <a:pt x="7579" y="6803"/>
                    <a:pt x="7468" y="6988"/>
                  </a:cubicBezTo>
                  <a:cubicBezTo>
                    <a:pt x="7394" y="7172"/>
                    <a:pt x="7283" y="7357"/>
                    <a:pt x="7246" y="7542"/>
                  </a:cubicBezTo>
                  <a:cubicBezTo>
                    <a:pt x="7135" y="7468"/>
                    <a:pt x="7098" y="7468"/>
                    <a:pt x="7025" y="7431"/>
                  </a:cubicBezTo>
                  <a:cubicBezTo>
                    <a:pt x="7025" y="7394"/>
                    <a:pt x="6951" y="7357"/>
                    <a:pt x="6951" y="7246"/>
                  </a:cubicBezTo>
                  <a:cubicBezTo>
                    <a:pt x="6914" y="7062"/>
                    <a:pt x="6914" y="6877"/>
                    <a:pt x="6951" y="6692"/>
                  </a:cubicBezTo>
                  <a:cubicBezTo>
                    <a:pt x="6951" y="6507"/>
                    <a:pt x="7025" y="6322"/>
                    <a:pt x="7098" y="6174"/>
                  </a:cubicBezTo>
                  <a:cubicBezTo>
                    <a:pt x="7135" y="6063"/>
                    <a:pt x="7209" y="5989"/>
                    <a:pt x="7209" y="5952"/>
                  </a:cubicBezTo>
                  <a:lnTo>
                    <a:pt x="7209" y="5879"/>
                  </a:lnTo>
                  <a:cubicBezTo>
                    <a:pt x="7209" y="5805"/>
                    <a:pt x="7135" y="5805"/>
                    <a:pt x="7135" y="5805"/>
                  </a:cubicBezTo>
                  <a:cubicBezTo>
                    <a:pt x="7135" y="5805"/>
                    <a:pt x="7098" y="5805"/>
                    <a:pt x="6914" y="6063"/>
                  </a:cubicBezTo>
                  <a:cubicBezTo>
                    <a:pt x="6766" y="6174"/>
                    <a:pt x="6655" y="6359"/>
                    <a:pt x="6544" y="6507"/>
                  </a:cubicBezTo>
                  <a:cubicBezTo>
                    <a:pt x="6470" y="6692"/>
                    <a:pt x="6359" y="6877"/>
                    <a:pt x="6322" y="7062"/>
                  </a:cubicBezTo>
                  <a:cubicBezTo>
                    <a:pt x="6285" y="7025"/>
                    <a:pt x="6174" y="7025"/>
                    <a:pt x="6137" y="6988"/>
                  </a:cubicBezTo>
                  <a:cubicBezTo>
                    <a:pt x="6137" y="6914"/>
                    <a:pt x="6137" y="6877"/>
                    <a:pt x="6100" y="6803"/>
                  </a:cubicBezTo>
                  <a:cubicBezTo>
                    <a:pt x="6100" y="6618"/>
                    <a:pt x="6100" y="6433"/>
                    <a:pt x="6137" y="6248"/>
                  </a:cubicBezTo>
                  <a:cubicBezTo>
                    <a:pt x="6174" y="6063"/>
                    <a:pt x="6211" y="5879"/>
                    <a:pt x="6322" y="5731"/>
                  </a:cubicBezTo>
                  <a:cubicBezTo>
                    <a:pt x="6359" y="5583"/>
                    <a:pt x="6470" y="5509"/>
                    <a:pt x="6470" y="5509"/>
                  </a:cubicBezTo>
                  <a:lnTo>
                    <a:pt x="6470" y="5398"/>
                  </a:lnTo>
                  <a:cubicBezTo>
                    <a:pt x="6433" y="5379"/>
                    <a:pt x="6405" y="5370"/>
                    <a:pt x="6387" y="5370"/>
                  </a:cubicBezTo>
                  <a:cubicBezTo>
                    <a:pt x="6368" y="5370"/>
                    <a:pt x="6359" y="5379"/>
                    <a:pt x="6359" y="5398"/>
                  </a:cubicBezTo>
                  <a:cubicBezTo>
                    <a:pt x="6359" y="5398"/>
                    <a:pt x="6285" y="5435"/>
                    <a:pt x="6137" y="5583"/>
                  </a:cubicBezTo>
                  <a:cubicBezTo>
                    <a:pt x="5989" y="5731"/>
                    <a:pt x="5841" y="5879"/>
                    <a:pt x="5731" y="6063"/>
                  </a:cubicBezTo>
                  <a:cubicBezTo>
                    <a:pt x="5583" y="6248"/>
                    <a:pt x="5472" y="6433"/>
                    <a:pt x="5435" y="6618"/>
                  </a:cubicBezTo>
                  <a:lnTo>
                    <a:pt x="5435" y="6655"/>
                  </a:lnTo>
                  <a:cubicBezTo>
                    <a:pt x="5361" y="6618"/>
                    <a:pt x="5287" y="6544"/>
                    <a:pt x="5213" y="6544"/>
                  </a:cubicBezTo>
                  <a:lnTo>
                    <a:pt x="5213" y="6359"/>
                  </a:lnTo>
                  <a:cubicBezTo>
                    <a:pt x="5213" y="6174"/>
                    <a:pt x="5213" y="5989"/>
                    <a:pt x="5250" y="5805"/>
                  </a:cubicBezTo>
                  <a:cubicBezTo>
                    <a:pt x="5287" y="5657"/>
                    <a:pt x="5398" y="5435"/>
                    <a:pt x="5435" y="5324"/>
                  </a:cubicBezTo>
                  <a:cubicBezTo>
                    <a:pt x="5472" y="5213"/>
                    <a:pt x="5583" y="5139"/>
                    <a:pt x="5583" y="5139"/>
                  </a:cubicBezTo>
                  <a:lnTo>
                    <a:pt x="5583" y="5028"/>
                  </a:lnTo>
                  <a:lnTo>
                    <a:pt x="5546" y="4991"/>
                  </a:lnTo>
                  <a:lnTo>
                    <a:pt x="5472" y="4991"/>
                  </a:lnTo>
                  <a:cubicBezTo>
                    <a:pt x="5472" y="4991"/>
                    <a:pt x="5398" y="5028"/>
                    <a:pt x="5250" y="5176"/>
                  </a:cubicBezTo>
                  <a:cubicBezTo>
                    <a:pt x="5102" y="5324"/>
                    <a:pt x="4917" y="5435"/>
                    <a:pt x="4843" y="5583"/>
                  </a:cubicBezTo>
                  <a:cubicBezTo>
                    <a:pt x="4695" y="5731"/>
                    <a:pt x="4621" y="5952"/>
                    <a:pt x="4511" y="6100"/>
                  </a:cubicBezTo>
                  <a:cubicBezTo>
                    <a:pt x="4474" y="6063"/>
                    <a:pt x="4363" y="5989"/>
                    <a:pt x="4326" y="5989"/>
                  </a:cubicBezTo>
                  <a:lnTo>
                    <a:pt x="4326" y="5805"/>
                  </a:lnTo>
                  <a:cubicBezTo>
                    <a:pt x="4326" y="5583"/>
                    <a:pt x="4326" y="5398"/>
                    <a:pt x="4437" y="5213"/>
                  </a:cubicBezTo>
                  <a:cubicBezTo>
                    <a:pt x="4474" y="5028"/>
                    <a:pt x="4547" y="4917"/>
                    <a:pt x="4658" y="4732"/>
                  </a:cubicBezTo>
                  <a:cubicBezTo>
                    <a:pt x="4769" y="4622"/>
                    <a:pt x="4806" y="4548"/>
                    <a:pt x="4806" y="4548"/>
                  </a:cubicBezTo>
                  <a:cubicBezTo>
                    <a:pt x="7062" y="2366"/>
                    <a:pt x="10130" y="1035"/>
                    <a:pt x="13531" y="1035"/>
                  </a:cubicBezTo>
                  <a:close/>
                  <a:moveTo>
                    <a:pt x="3438" y="5583"/>
                  </a:moveTo>
                  <a:lnTo>
                    <a:pt x="3438" y="5583"/>
                  </a:lnTo>
                  <a:cubicBezTo>
                    <a:pt x="3401" y="5768"/>
                    <a:pt x="3401" y="5915"/>
                    <a:pt x="3364" y="6100"/>
                  </a:cubicBezTo>
                  <a:cubicBezTo>
                    <a:pt x="3327" y="6285"/>
                    <a:pt x="3217" y="6470"/>
                    <a:pt x="3180" y="6618"/>
                  </a:cubicBezTo>
                  <a:cubicBezTo>
                    <a:pt x="3143" y="6766"/>
                    <a:pt x="3032" y="6840"/>
                    <a:pt x="3032" y="6840"/>
                  </a:cubicBezTo>
                  <a:lnTo>
                    <a:pt x="3032" y="6877"/>
                  </a:lnTo>
                  <a:cubicBezTo>
                    <a:pt x="3032" y="6951"/>
                    <a:pt x="3032" y="6988"/>
                    <a:pt x="3069" y="6988"/>
                  </a:cubicBezTo>
                  <a:lnTo>
                    <a:pt x="3180" y="6988"/>
                  </a:lnTo>
                  <a:cubicBezTo>
                    <a:pt x="3217" y="6951"/>
                    <a:pt x="3327" y="6877"/>
                    <a:pt x="3401" y="6803"/>
                  </a:cubicBezTo>
                  <a:cubicBezTo>
                    <a:pt x="3549" y="6655"/>
                    <a:pt x="3734" y="6507"/>
                    <a:pt x="3808" y="6396"/>
                  </a:cubicBezTo>
                  <a:cubicBezTo>
                    <a:pt x="3919" y="6248"/>
                    <a:pt x="4067" y="6100"/>
                    <a:pt x="4141" y="5952"/>
                  </a:cubicBezTo>
                  <a:cubicBezTo>
                    <a:pt x="4252" y="6063"/>
                    <a:pt x="4326" y="6100"/>
                    <a:pt x="4437" y="6211"/>
                  </a:cubicBezTo>
                  <a:cubicBezTo>
                    <a:pt x="4437" y="6285"/>
                    <a:pt x="4363" y="6470"/>
                    <a:pt x="4326" y="6692"/>
                  </a:cubicBezTo>
                  <a:cubicBezTo>
                    <a:pt x="4289" y="6877"/>
                    <a:pt x="4252" y="7062"/>
                    <a:pt x="4178" y="7209"/>
                  </a:cubicBezTo>
                  <a:cubicBezTo>
                    <a:pt x="4141" y="7357"/>
                    <a:pt x="4104" y="7431"/>
                    <a:pt x="4104" y="7431"/>
                  </a:cubicBezTo>
                  <a:lnTo>
                    <a:pt x="4104" y="7542"/>
                  </a:lnTo>
                  <a:cubicBezTo>
                    <a:pt x="4122" y="7561"/>
                    <a:pt x="4132" y="7570"/>
                    <a:pt x="4141" y="7570"/>
                  </a:cubicBezTo>
                  <a:cubicBezTo>
                    <a:pt x="4150" y="7570"/>
                    <a:pt x="4159" y="7561"/>
                    <a:pt x="4178" y="7542"/>
                  </a:cubicBezTo>
                  <a:cubicBezTo>
                    <a:pt x="4178" y="7542"/>
                    <a:pt x="4289" y="7505"/>
                    <a:pt x="4437" y="7357"/>
                  </a:cubicBezTo>
                  <a:cubicBezTo>
                    <a:pt x="4547" y="7209"/>
                    <a:pt x="4695" y="7062"/>
                    <a:pt x="4843" y="6877"/>
                  </a:cubicBezTo>
                  <a:cubicBezTo>
                    <a:pt x="4880" y="6803"/>
                    <a:pt x="4991" y="6692"/>
                    <a:pt x="5028" y="6618"/>
                  </a:cubicBezTo>
                  <a:cubicBezTo>
                    <a:pt x="5102" y="6692"/>
                    <a:pt x="5250" y="6766"/>
                    <a:pt x="5398" y="6840"/>
                  </a:cubicBezTo>
                  <a:cubicBezTo>
                    <a:pt x="5398" y="6951"/>
                    <a:pt x="5398" y="7025"/>
                    <a:pt x="5361" y="7136"/>
                  </a:cubicBezTo>
                  <a:lnTo>
                    <a:pt x="5213" y="7690"/>
                  </a:lnTo>
                  <a:cubicBezTo>
                    <a:pt x="5176" y="7801"/>
                    <a:pt x="5102" y="7912"/>
                    <a:pt x="5102" y="7912"/>
                  </a:cubicBezTo>
                  <a:lnTo>
                    <a:pt x="5102" y="7949"/>
                  </a:lnTo>
                  <a:cubicBezTo>
                    <a:pt x="5102" y="7986"/>
                    <a:pt x="5176" y="7986"/>
                    <a:pt x="5213" y="7986"/>
                  </a:cubicBezTo>
                  <a:lnTo>
                    <a:pt x="5250" y="7986"/>
                  </a:lnTo>
                  <a:lnTo>
                    <a:pt x="5435" y="7801"/>
                  </a:lnTo>
                  <a:cubicBezTo>
                    <a:pt x="5583" y="7690"/>
                    <a:pt x="5731" y="7505"/>
                    <a:pt x="5805" y="7357"/>
                  </a:cubicBezTo>
                  <a:cubicBezTo>
                    <a:pt x="5841" y="7320"/>
                    <a:pt x="5841" y="7246"/>
                    <a:pt x="5915" y="7172"/>
                  </a:cubicBezTo>
                  <a:cubicBezTo>
                    <a:pt x="6026" y="7246"/>
                    <a:pt x="6174" y="7357"/>
                    <a:pt x="6359" y="7394"/>
                  </a:cubicBezTo>
                  <a:lnTo>
                    <a:pt x="6359" y="7579"/>
                  </a:lnTo>
                  <a:cubicBezTo>
                    <a:pt x="6359" y="7764"/>
                    <a:pt x="6322" y="7949"/>
                    <a:pt x="6285" y="8134"/>
                  </a:cubicBezTo>
                  <a:cubicBezTo>
                    <a:pt x="6211" y="8282"/>
                    <a:pt x="6174" y="8356"/>
                    <a:pt x="6174" y="8356"/>
                  </a:cubicBezTo>
                  <a:cubicBezTo>
                    <a:pt x="6174" y="8429"/>
                    <a:pt x="6174" y="8466"/>
                    <a:pt x="6211" y="8466"/>
                  </a:cubicBezTo>
                  <a:lnTo>
                    <a:pt x="6322" y="8466"/>
                  </a:lnTo>
                  <a:lnTo>
                    <a:pt x="6507" y="8282"/>
                  </a:lnTo>
                  <a:cubicBezTo>
                    <a:pt x="6655" y="8134"/>
                    <a:pt x="6729" y="7949"/>
                    <a:pt x="6840" y="7764"/>
                  </a:cubicBezTo>
                  <a:cubicBezTo>
                    <a:pt x="6840" y="7727"/>
                    <a:pt x="6877" y="7690"/>
                    <a:pt x="6877" y="7690"/>
                  </a:cubicBezTo>
                  <a:cubicBezTo>
                    <a:pt x="7025" y="7727"/>
                    <a:pt x="7209" y="7801"/>
                    <a:pt x="7394" y="7912"/>
                  </a:cubicBezTo>
                  <a:lnTo>
                    <a:pt x="7394" y="8060"/>
                  </a:lnTo>
                  <a:cubicBezTo>
                    <a:pt x="7394" y="8245"/>
                    <a:pt x="7394" y="8429"/>
                    <a:pt x="7320" y="8614"/>
                  </a:cubicBezTo>
                  <a:cubicBezTo>
                    <a:pt x="7283" y="8725"/>
                    <a:pt x="7283" y="8836"/>
                    <a:pt x="7283" y="8836"/>
                  </a:cubicBezTo>
                  <a:lnTo>
                    <a:pt x="7283" y="8873"/>
                  </a:lnTo>
                  <a:cubicBezTo>
                    <a:pt x="7283" y="8910"/>
                    <a:pt x="7320" y="8984"/>
                    <a:pt x="7394" y="8984"/>
                  </a:cubicBezTo>
                  <a:cubicBezTo>
                    <a:pt x="7431" y="8984"/>
                    <a:pt x="7431" y="8984"/>
                    <a:pt x="7431" y="8910"/>
                  </a:cubicBezTo>
                  <a:lnTo>
                    <a:pt x="7616" y="8725"/>
                  </a:lnTo>
                  <a:cubicBezTo>
                    <a:pt x="7690" y="8614"/>
                    <a:pt x="7838" y="8429"/>
                    <a:pt x="7949" y="8245"/>
                  </a:cubicBezTo>
                  <a:cubicBezTo>
                    <a:pt x="7949" y="8171"/>
                    <a:pt x="7986" y="8171"/>
                    <a:pt x="7986" y="8134"/>
                  </a:cubicBezTo>
                  <a:cubicBezTo>
                    <a:pt x="8171" y="8171"/>
                    <a:pt x="8355" y="8282"/>
                    <a:pt x="8503" y="8319"/>
                  </a:cubicBezTo>
                  <a:lnTo>
                    <a:pt x="8503" y="8429"/>
                  </a:lnTo>
                  <a:lnTo>
                    <a:pt x="8503" y="8984"/>
                  </a:lnTo>
                  <a:cubicBezTo>
                    <a:pt x="8503" y="9095"/>
                    <a:pt x="8429" y="9206"/>
                    <a:pt x="8429" y="9206"/>
                  </a:cubicBezTo>
                  <a:lnTo>
                    <a:pt x="8429" y="9243"/>
                  </a:lnTo>
                  <a:cubicBezTo>
                    <a:pt x="8429" y="9280"/>
                    <a:pt x="8503" y="9354"/>
                    <a:pt x="8540" y="9354"/>
                  </a:cubicBezTo>
                  <a:lnTo>
                    <a:pt x="8577" y="9354"/>
                  </a:lnTo>
                  <a:cubicBezTo>
                    <a:pt x="8577" y="9354"/>
                    <a:pt x="8614" y="9354"/>
                    <a:pt x="8614" y="9280"/>
                  </a:cubicBezTo>
                  <a:cubicBezTo>
                    <a:pt x="8688" y="9243"/>
                    <a:pt x="8725" y="9206"/>
                    <a:pt x="8762" y="9058"/>
                  </a:cubicBezTo>
                  <a:cubicBezTo>
                    <a:pt x="8873" y="8910"/>
                    <a:pt x="8947" y="8688"/>
                    <a:pt x="9058" y="8503"/>
                  </a:cubicBezTo>
                  <a:lnTo>
                    <a:pt x="9058" y="8466"/>
                  </a:lnTo>
                  <a:lnTo>
                    <a:pt x="9095" y="8466"/>
                  </a:lnTo>
                  <a:cubicBezTo>
                    <a:pt x="9243" y="8503"/>
                    <a:pt x="9428" y="8540"/>
                    <a:pt x="9539" y="8614"/>
                  </a:cubicBezTo>
                  <a:lnTo>
                    <a:pt x="9539" y="8688"/>
                  </a:lnTo>
                  <a:cubicBezTo>
                    <a:pt x="9612" y="8873"/>
                    <a:pt x="9612" y="9058"/>
                    <a:pt x="9539" y="9243"/>
                  </a:cubicBezTo>
                  <a:cubicBezTo>
                    <a:pt x="9539" y="9391"/>
                    <a:pt x="9502" y="9465"/>
                    <a:pt x="9502" y="9465"/>
                  </a:cubicBezTo>
                  <a:lnTo>
                    <a:pt x="9502" y="9539"/>
                  </a:lnTo>
                  <a:cubicBezTo>
                    <a:pt x="9502" y="9576"/>
                    <a:pt x="9539" y="9576"/>
                    <a:pt x="9612" y="9576"/>
                  </a:cubicBezTo>
                  <a:cubicBezTo>
                    <a:pt x="9649" y="9576"/>
                    <a:pt x="9649" y="9576"/>
                    <a:pt x="9686" y="9539"/>
                  </a:cubicBezTo>
                  <a:cubicBezTo>
                    <a:pt x="9686" y="9465"/>
                    <a:pt x="9797" y="9428"/>
                    <a:pt x="9834" y="9280"/>
                  </a:cubicBezTo>
                  <a:cubicBezTo>
                    <a:pt x="9908" y="9169"/>
                    <a:pt x="10019" y="8910"/>
                    <a:pt x="10056" y="8725"/>
                  </a:cubicBezTo>
                  <a:lnTo>
                    <a:pt x="10056" y="8688"/>
                  </a:lnTo>
                  <a:cubicBezTo>
                    <a:pt x="10241" y="8725"/>
                    <a:pt x="10426" y="8725"/>
                    <a:pt x="10611" y="8799"/>
                  </a:cubicBezTo>
                  <a:lnTo>
                    <a:pt x="10611" y="8873"/>
                  </a:lnTo>
                  <a:cubicBezTo>
                    <a:pt x="10648" y="9058"/>
                    <a:pt x="10648" y="9243"/>
                    <a:pt x="10648" y="9428"/>
                  </a:cubicBezTo>
                  <a:lnTo>
                    <a:pt x="10648" y="9650"/>
                  </a:lnTo>
                  <a:cubicBezTo>
                    <a:pt x="10648" y="9723"/>
                    <a:pt x="10648" y="9760"/>
                    <a:pt x="10722" y="9760"/>
                  </a:cubicBezTo>
                  <a:cubicBezTo>
                    <a:pt x="10759" y="9760"/>
                    <a:pt x="10796" y="9760"/>
                    <a:pt x="10796" y="9723"/>
                  </a:cubicBezTo>
                  <a:cubicBezTo>
                    <a:pt x="10796" y="9723"/>
                    <a:pt x="10869" y="9613"/>
                    <a:pt x="10943" y="9465"/>
                  </a:cubicBezTo>
                  <a:cubicBezTo>
                    <a:pt x="11054" y="9280"/>
                    <a:pt x="11091" y="9095"/>
                    <a:pt x="11128" y="8910"/>
                  </a:cubicBezTo>
                  <a:lnTo>
                    <a:pt x="11128" y="8873"/>
                  </a:lnTo>
                  <a:cubicBezTo>
                    <a:pt x="11313" y="8873"/>
                    <a:pt x="11461" y="8910"/>
                    <a:pt x="11683" y="8910"/>
                  </a:cubicBezTo>
                  <a:cubicBezTo>
                    <a:pt x="11683" y="8984"/>
                    <a:pt x="11683" y="8984"/>
                    <a:pt x="11720" y="9021"/>
                  </a:cubicBezTo>
                  <a:cubicBezTo>
                    <a:pt x="11794" y="9206"/>
                    <a:pt x="11831" y="9391"/>
                    <a:pt x="11831" y="9576"/>
                  </a:cubicBezTo>
                  <a:lnTo>
                    <a:pt x="11831" y="9797"/>
                  </a:lnTo>
                  <a:cubicBezTo>
                    <a:pt x="11831" y="9834"/>
                    <a:pt x="11831" y="9834"/>
                    <a:pt x="11868" y="9908"/>
                  </a:cubicBezTo>
                  <a:cubicBezTo>
                    <a:pt x="11880" y="9921"/>
                    <a:pt x="11896" y="9925"/>
                    <a:pt x="11913" y="9925"/>
                  </a:cubicBezTo>
                  <a:cubicBezTo>
                    <a:pt x="11946" y="9925"/>
                    <a:pt x="11979" y="9908"/>
                    <a:pt x="11979" y="9908"/>
                  </a:cubicBezTo>
                  <a:cubicBezTo>
                    <a:pt x="11979" y="9908"/>
                    <a:pt x="12016" y="9797"/>
                    <a:pt x="12090" y="9650"/>
                  </a:cubicBezTo>
                  <a:cubicBezTo>
                    <a:pt x="12200" y="9465"/>
                    <a:pt x="12237" y="9280"/>
                    <a:pt x="12237" y="9095"/>
                  </a:cubicBezTo>
                  <a:lnTo>
                    <a:pt x="12237" y="9058"/>
                  </a:lnTo>
                  <a:lnTo>
                    <a:pt x="12792" y="9058"/>
                  </a:lnTo>
                  <a:cubicBezTo>
                    <a:pt x="12792" y="9095"/>
                    <a:pt x="12829" y="9095"/>
                    <a:pt x="12829" y="9169"/>
                  </a:cubicBezTo>
                  <a:cubicBezTo>
                    <a:pt x="12903" y="9354"/>
                    <a:pt x="12940" y="9539"/>
                    <a:pt x="12977" y="9650"/>
                  </a:cubicBezTo>
                  <a:lnTo>
                    <a:pt x="12977" y="9908"/>
                  </a:lnTo>
                  <a:cubicBezTo>
                    <a:pt x="12977" y="9945"/>
                    <a:pt x="13014" y="9982"/>
                    <a:pt x="13014" y="9982"/>
                  </a:cubicBezTo>
                  <a:cubicBezTo>
                    <a:pt x="13088" y="9982"/>
                    <a:pt x="13088" y="9982"/>
                    <a:pt x="13125" y="9945"/>
                  </a:cubicBezTo>
                  <a:cubicBezTo>
                    <a:pt x="13125" y="9945"/>
                    <a:pt x="13162" y="9834"/>
                    <a:pt x="13199" y="9650"/>
                  </a:cubicBezTo>
                  <a:cubicBezTo>
                    <a:pt x="13273" y="9465"/>
                    <a:pt x="13310" y="9280"/>
                    <a:pt x="13347" y="9058"/>
                  </a:cubicBezTo>
                  <a:lnTo>
                    <a:pt x="13347" y="9021"/>
                  </a:lnTo>
                  <a:lnTo>
                    <a:pt x="13901" y="9021"/>
                  </a:lnTo>
                  <a:cubicBezTo>
                    <a:pt x="13901" y="9058"/>
                    <a:pt x="13938" y="9095"/>
                    <a:pt x="13938" y="9095"/>
                  </a:cubicBezTo>
                  <a:cubicBezTo>
                    <a:pt x="14049" y="9280"/>
                    <a:pt x="14086" y="9465"/>
                    <a:pt x="14123" y="9613"/>
                  </a:cubicBezTo>
                  <a:cubicBezTo>
                    <a:pt x="14197" y="9760"/>
                    <a:pt x="14197" y="9834"/>
                    <a:pt x="14197" y="9834"/>
                  </a:cubicBezTo>
                  <a:lnTo>
                    <a:pt x="14197" y="9908"/>
                  </a:lnTo>
                  <a:lnTo>
                    <a:pt x="14234" y="9945"/>
                  </a:lnTo>
                  <a:cubicBezTo>
                    <a:pt x="14271" y="9945"/>
                    <a:pt x="14271" y="9945"/>
                    <a:pt x="14271" y="9908"/>
                  </a:cubicBezTo>
                  <a:cubicBezTo>
                    <a:pt x="14271" y="9834"/>
                    <a:pt x="14308" y="9760"/>
                    <a:pt x="14382" y="9613"/>
                  </a:cubicBezTo>
                  <a:cubicBezTo>
                    <a:pt x="14419" y="9428"/>
                    <a:pt x="14456" y="9206"/>
                    <a:pt x="14456" y="9021"/>
                  </a:cubicBezTo>
                  <a:lnTo>
                    <a:pt x="14456" y="8910"/>
                  </a:lnTo>
                  <a:cubicBezTo>
                    <a:pt x="14641" y="8910"/>
                    <a:pt x="14788" y="8873"/>
                    <a:pt x="14973" y="8873"/>
                  </a:cubicBezTo>
                  <a:cubicBezTo>
                    <a:pt x="15010" y="8910"/>
                    <a:pt x="15010" y="8984"/>
                    <a:pt x="15010" y="9021"/>
                  </a:cubicBezTo>
                  <a:cubicBezTo>
                    <a:pt x="15121" y="9206"/>
                    <a:pt x="15158" y="9391"/>
                    <a:pt x="15195" y="9539"/>
                  </a:cubicBezTo>
                  <a:cubicBezTo>
                    <a:pt x="15232" y="9650"/>
                    <a:pt x="15232" y="9760"/>
                    <a:pt x="15232" y="9760"/>
                  </a:cubicBezTo>
                  <a:cubicBezTo>
                    <a:pt x="15232" y="9797"/>
                    <a:pt x="15306" y="9797"/>
                    <a:pt x="15343" y="9834"/>
                  </a:cubicBezTo>
                  <a:cubicBezTo>
                    <a:pt x="15380" y="9834"/>
                    <a:pt x="15417" y="9834"/>
                    <a:pt x="15417" y="9797"/>
                  </a:cubicBezTo>
                  <a:cubicBezTo>
                    <a:pt x="15417" y="9797"/>
                    <a:pt x="15491" y="9723"/>
                    <a:pt x="15528" y="9539"/>
                  </a:cubicBezTo>
                  <a:cubicBezTo>
                    <a:pt x="15565" y="9354"/>
                    <a:pt x="15565" y="9095"/>
                    <a:pt x="15565" y="8910"/>
                  </a:cubicBezTo>
                  <a:lnTo>
                    <a:pt x="15565" y="8836"/>
                  </a:lnTo>
                  <a:cubicBezTo>
                    <a:pt x="15750" y="8799"/>
                    <a:pt x="15898" y="8799"/>
                    <a:pt x="16082" y="8725"/>
                  </a:cubicBezTo>
                  <a:cubicBezTo>
                    <a:pt x="16119" y="8799"/>
                    <a:pt x="16119" y="8836"/>
                    <a:pt x="16156" y="8873"/>
                  </a:cubicBezTo>
                  <a:cubicBezTo>
                    <a:pt x="16267" y="9021"/>
                    <a:pt x="16341" y="9206"/>
                    <a:pt x="16415" y="9391"/>
                  </a:cubicBezTo>
                  <a:cubicBezTo>
                    <a:pt x="16452" y="9539"/>
                    <a:pt x="16452" y="9613"/>
                    <a:pt x="16452" y="9613"/>
                  </a:cubicBezTo>
                  <a:cubicBezTo>
                    <a:pt x="16452" y="9650"/>
                    <a:pt x="16489" y="9650"/>
                    <a:pt x="16526" y="9650"/>
                  </a:cubicBezTo>
                  <a:cubicBezTo>
                    <a:pt x="16600" y="9650"/>
                    <a:pt x="16637" y="9650"/>
                    <a:pt x="16637" y="9613"/>
                  </a:cubicBezTo>
                  <a:cubicBezTo>
                    <a:pt x="16637" y="9613"/>
                    <a:pt x="16674" y="9539"/>
                    <a:pt x="16674" y="9354"/>
                  </a:cubicBezTo>
                  <a:cubicBezTo>
                    <a:pt x="16711" y="9169"/>
                    <a:pt x="16674" y="8910"/>
                    <a:pt x="16674" y="8725"/>
                  </a:cubicBezTo>
                  <a:lnTo>
                    <a:pt x="16674" y="8614"/>
                  </a:lnTo>
                  <a:cubicBezTo>
                    <a:pt x="16822" y="8540"/>
                    <a:pt x="17007" y="8503"/>
                    <a:pt x="17191" y="8503"/>
                  </a:cubicBezTo>
                  <a:cubicBezTo>
                    <a:pt x="17228" y="8540"/>
                    <a:pt x="17265" y="8614"/>
                    <a:pt x="17339" y="8688"/>
                  </a:cubicBezTo>
                  <a:cubicBezTo>
                    <a:pt x="17413" y="8836"/>
                    <a:pt x="17561" y="9021"/>
                    <a:pt x="17598" y="9169"/>
                  </a:cubicBezTo>
                  <a:cubicBezTo>
                    <a:pt x="17635" y="9280"/>
                    <a:pt x="17709" y="9391"/>
                    <a:pt x="17709" y="9391"/>
                  </a:cubicBezTo>
                  <a:lnTo>
                    <a:pt x="17709" y="9428"/>
                  </a:lnTo>
                  <a:cubicBezTo>
                    <a:pt x="17709" y="9465"/>
                    <a:pt x="17746" y="9465"/>
                    <a:pt x="17783" y="9465"/>
                  </a:cubicBezTo>
                  <a:cubicBezTo>
                    <a:pt x="17820" y="9465"/>
                    <a:pt x="17820" y="9428"/>
                    <a:pt x="17820" y="9428"/>
                  </a:cubicBezTo>
                  <a:cubicBezTo>
                    <a:pt x="17820" y="9391"/>
                    <a:pt x="17894" y="9280"/>
                    <a:pt x="17894" y="9169"/>
                  </a:cubicBezTo>
                  <a:cubicBezTo>
                    <a:pt x="17894" y="8984"/>
                    <a:pt x="17894" y="8725"/>
                    <a:pt x="17820" y="8540"/>
                  </a:cubicBezTo>
                  <a:cubicBezTo>
                    <a:pt x="17820" y="8503"/>
                    <a:pt x="17820" y="8466"/>
                    <a:pt x="17783" y="8429"/>
                  </a:cubicBezTo>
                  <a:cubicBezTo>
                    <a:pt x="17931" y="8356"/>
                    <a:pt x="18116" y="8319"/>
                    <a:pt x="18264" y="8282"/>
                  </a:cubicBezTo>
                  <a:lnTo>
                    <a:pt x="18448" y="8466"/>
                  </a:lnTo>
                  <a:cubicBezTo>
                    <a:pt x="18559" y="8614"/>
                    <a:pt x="18670" y="8799"/>
                    <a:pt x="18744" y="8910"/>
                  </a:cubicBezTo>
                  <a:cubicBezTo>
                    <a:pt x="18818" y="9058"/>
                    <a:pt x="18855" y="9169"/>
                    <a:pt x="18855" y="9169"/>
                  </a:cubicBezTo>
                  <a:cubicBezTo>
                    <a:pt x="18855" y="9206"/>
                    <a:pt x="18892" y="9206"/>
                    <a:pt x="18929" y="9206"/>
                  </a:cubicBezTo>
                  <a:cubicBezTo>
                    <a:pt x="19003" y="9206"/>
                    <a:pt x="19003" y="9169"/>
                    <a:pt x="19040" y="9169"/>
                  </a:cubicBezTo>
                  <a:lnTo>
                    <a:pt x="19040" y="8873"/>
                  </a:lnTo>
                  <a:cubicBezTo>
                    <a:pt x="19040" y="8688"/>
                    <a:pt x="19003" y="8466"/>
                    <a:pt x="18929" y="8282"/>
                  </a:cubicBezTo>
                  <a:cubicBezTo>
                    <a:pt x="18929" y="8245"/>
                    <a:pt x="18892" y="8134"/>
                    <a:pt x="18892" y="8097"/>
                  </a:cubicBezTo>
                  <a:cubicBezTo>
                    <a:pt x="19040" y="8060"/>
                    <a:pt x="19188" y="7986"/>
                    <a:pt x="19299" y="7912"/>
                  </a:cubicBezTo>
                  <a:cubicBezTo>
                    <a:pt x="19410" y="7986"/>
                    <a:pt x="19484" y="8060"/>
                    <a:pt x="19558" y="8134"/>
                  </a:cubicBezTo>
                  <a:cubicBezTo>
                    <a:pt x="19669" y="8282"/>
                    <a:pt x="19779" y="8466"/>
                    <a:pt x="19853" y="8614"/>
                  </a:cubicBezTo>
                  <a:cubicBezTo>
                    <a:pt x="19964" y="8725"/>
                    <a:pt x="19964" y="8836"/>
                    <a:pt x="19964" y="8836"/>
                  </a:cubicBezTo>
                  <a:lnTo>
                    <a:pt x="19964" y="8873"/>
                  </a:lnTo>
                  <a:cubicBezTo>
                    <a:pt x="19983" y="8892"/>
                    <a:pt x="19992" y="8901"/>
                    <a:pt x="20001" y="8901"/>
                  </a:cubicBezTo>
                  <a:cubicBezTo>
                    <a:pt x="20010" y="8901"/>
                    <a:pt x="20020" y="8892"/>
                    <a:pt x="20038" y="8873"/>
                  </a:cubicBezTo>
                  <a:lnTo>
                    <a:pt x="20112" y="8836"/>
                  </a:lnTo>
                  <a:lnTo>
                    <a:pt x="20112" y="8540"/>
                  </a:lnTo>
                  <a:cubicBezTo>
                    <a:pt x="20112" y="8356"/>
                    <a:pt x="20038" y="8134"/>
                    <a:pt x="19964" y="7949"/>
                  </a:cubicBezTo>
                  <a:cubicBezTo>
                    <a:pt x="19927" y="7875"/>
                    <a:pt x="19927" y="7764"/>
                    <a:pt x="19853" y="7690"/>
                  </a:cubicBezTo>
                  <a:cubicBezTo>
                    <a:pt x="20001" y="7616"/>
                    <a:pt x="20112" y="7542"/>
                    <a:pt x="20223" y="7505"/>
                  </a:cubicBezTo>
                  <a:cubicBezTo>
                    <a:pt x="20334" y="7542"/>
                    <a:pt x="20482" y="7616"/>
                    <a:pt x="20556" y="7764"/>
                  </a:cubicBezTo>
                  <a:cubicBezTo>
                    <a:pt x="20704" y="7912"/>
                    <a:pt x="20852" y="8060"/>
                    <a:pt x="20926" y="8171"/>
                  </a:cubicBezTo>
                  <a:cubicBezTo>
                    <a:pt x="21036" y="8282"/>
                    <a:pt x="21036" y="8356"/>
                    <a:pt x="21073" y="8429"/>
                  </a:cubicBezTo>
                  <a:cubicBezTo>
                    <a:pt x="21087" y="8443"/>
                    <a:pt x="21100" y="8452"/>
                    <a:pt x="21116" y="8452"/>
                  </a:cubicBezTo>
                  <a:cubicBezTo>
                    <a:pt x="21142" y="8452"/>
                    <a:pt x="21174" y="8426"/>
                    <a:pt x="21221" y="8356"/>
                  </a:cubicBezTo>
                  <a:lnTo>
                    <a:pt x="21221" y="8319"/>
                  </a:lnTo>
                  <a:lnTo>
                    <a:pt x="21221" y="8060"/>
                  </a:lnTo>
                  <a:cubicBezTo>
                    <a:pt x="21147" y="7875"/>
                    <a:pt x="21110" y="7616"/>
                    <a:pt x="21036" y="7431"/>
                  </a:cubicBezTo>
                  <a:cubicBezTo>
                    <a:pt x="20962" y="7357"/>
                    <a:pt x="20926" y="7209"/>
                    <a:pt x="20852" y="7136"/>
                  </a:cubicBezTo>
                  <a:cubicBezTo>
                    <a:pt x="20889" y="7062"/>
                    <a:pt x="20926" y="7062"/>
                    <a:pt x="20962" y="7025"/>
                  </a:cubicBezTo>
                  <a:cubicBezTo>
                    <a:pt x="21036" y="6988"/>
                    <a:pt x="21073" y="6988"/>
                    <a:pt x="21110" y="6951"/>
                  </a:cubicBezTo>
                  <a:cubicBezTo>
                    <a:pt x="21258" y="7025"/>
                    <a:pt x="21443" y="7136"/>
                    <a:pt x="21591" y="7209"/>
                  </a:cubicBezTo>
                  <a:lnTo>
                    <a:pt x="21998" y="7616"/>
                  </a:lnTo>
                  <a:cubicBezTo>
                    <a:pt x="22072" y="7727"/>
                    <a:pt x="22146" y="7801"/>
                    <a:pt x="22146" y="7801"/>
                  </a:cubicBezTo>
                  <a:cubicBezTo>
                    <a:pt x="22146" y="7875"/>
                    <a:pt x="22183" y="7875"/>
                    <a:pt x="22219" y="7875"/>
                  </a:cubicBezTo>
                  <a:cubicBezTo>
                    <a:pt x="22256" y="7875"/>
                    <a:pt x="22256" y="7801"/>
                    <a:pt x="22256" y="7764"/>
                  </a:cubicBezTo>
                  <a:cubicBezTo>
                    <a:pt x="22256" y="7764"/>
                    <a:pt x="22256" y="7616"/>
                    <a:pt x="22219" y="7505"/>
                  </a:cubicBezTo>
                  <a:cubicBezTo>
                    <a:pt x="22183" y="7320"/>
                    <a:pt x="22146" y="7136"/>
                    <a:pt x="22035" y="6951"/>
                  </a:cubicBezTo>
                  <a:lnTo>
                    <a:pt x="21776" y="6507"/>
                  </a:lnTo>
                  <a:cubicBezTo>
                    <a:pt x="21850" y="6470"/>
                    <a:pt x="21887" y="6433"/>
                    <a:pt x="21998" y="6322"/>
                  </a:cubicBezTo>
                  <a:cubicBezTo>
                    <a:pt x="22035" y="6322"/>
                    <a:pt x="22035" y="6322"/>
                    <a:pt x="22072" y="6396"/>
                  </a:cubicBezTo>
                  <a:cubicBezTo>
                    <a:pt x="22256" y="6470"/>
                    <a:pt x="22441" y="6581"/>
                    <a:pt x="22589" y="6655"/>
                  </a:cubicBezTo>
                  <a:cubicBezTo>
                    <a:pt x="22737" y="6766"/>
                    <a:pt x="22922" y="6877"/>
                    <a:pt x="22996" y="7025"/>
                  </a:cubicBezTo>
                  <a:cubicBezTo>
                    <a:pt x="23107" y="7136"/>
                    <a:pt x="23144" y="7209"/>
                    <a:pt x="23144" y="7209"/>
                  </a:cubicBezTo>
                  <a:lnTo>
                    <a:pt x="23181" y="7246"/>
                  </a:lnTo>
                  <a:cubicBezTo>
                    <a:pt x="23205" y="7271"/>
                    <a:pt x="23226" y="7279"/>
                    <a:pt x="23242" y="7279"/>
                  </a:cubicBezTo>
                  <a:cubicBezTo>
                    <a:pt x="23275" y="7279"/>
                    <a:pt x="23292" y="7246"/>
                    <a:pt x="23292" y="7246"/>
                  </a:cubicBezTo>
                  <a:lnTo>
                    <a:pt x="23292" y="7209"/>
                  </a:lnTo>
                  <a:cubicBezTo>
                    <a:pt x="23292" y="7136"/>
                    <a:pt x="23255" y="6988"/>
                    <a:pt x="23255" y="6951"/>
                  </a:cubicBezTo>
                  <a:cubicBezTo>
                    <a:pt x="23181" y="6766"/>
                    <a:pt x="23107" y="6581"/>
                    <a:pt x="22996" y="6396"/>
                  </a:cubicBezTo>
                  <a:cubicBezTo>
                    <a:pt x="22922" y="6211"/>
                    <a:pt x="22774" y="6063"/>
                    <a:pt x="22589" y="5915"/>
                  </a:cubicBezTo>
                  <a:cubicBezTo>
                    <a:pt x="22700" y="5879"/>
                    <a:pt x="22737" y="5768"/>
                    <a:pt x="22811" y="5731"/>
                  </a:cubicBezTo>
                  <a:cubicBezTo>
                    <a:pt x="22811" y="5731"/>
                    <a:pt x="22885" y="5731"/>
                    <a:pt x="22885" y="5768"/>
                  </a:cubicBezTo>
                  <a:cubicBezTo>
                    <a:pt x="23070" y="5879"/>
                    <a:pt x="23181" y="6026"/>
                    <a:pt x="23329" y="6137"/>
                  </a:cubicBezTo>
                  <a:cubicBezTo>
                    <a:pt x="23477" y="6618"/>
                    <a:pt x="23624" y="6766"/>
                    <a:pt x="23698" y="6877"/>
                  </a:cubicBezTo>
                  <a:cubicBezTo>
                    <a:pt x="23809" y="7025"/>
                    <a:pt x="23809" y="7099"/>
                    <a:pt x="23809" y="7099"/>
                  </a:cubicBezTo>
                  <a:cubicBezTo>
                    <a:pt x="23809" y="7099"/>
                    <a:pt x="23809" y="7172"/>
                    <a:pt x="23846" y="7172"/>
                  </a:cubicBezTo>
                  <a:lnTo>
                    <a:pt x="23920" y="7172"/>
                  </a:lnTo>
                  <a:lnTo>
                    <a:pt x="23957" y="7099"/>
                  </a:lnTo>
                  <a:lnTo>
                    <a:pt x="23957" y="6840"/>
                  </a:lnTo>
                  <a:cubicBezTo>
                    <a:pt x="23957" y="6729"/>
                    <a:pt x="23920" y="6618"/>
                    <a:pt x="23920" y="6507"/>
                  </a:cubicBezTo>
                  <a:lnTo>
                    <a:pt x="23920" y="6507"/>
                  </a:lnTo>
                  <a:cubicBezTo>
                    <a:pt x="25325" y="8540"/>
                    <a:pt x="26101" y="10980"/>
                    <a:pt x="26101" y="13568"/>
                  </a:cubicBezTo>
                  <a:cubicBezTo>
                    <a:pt x="26101" y="13568"/>
                    <a:pt x="25954" y="16035"/>
                    <a:pt x="24668" y="18654"/>
                  </a:cubicBezTo>
                  <a:lnTo>
                    <a:pt x="24668" y="18654"/>
                  </a:lnTo>
                  <a:cubicBezTo>
                    <a:pt x="24774" y="18434"/>
                    <a:pt x="24846" y="18147"/>
                    <a:pt x="24918" y="17931"/>
                  </a:cubicBezTo>
                  <a:cubicBezTo>
                    <a:pt x="24955" y="17709"/>
                    <a:pt x="24992" y="17524"/>
                    <a:pt x="25103" y="17265"/>
                  </a:cubicBezTo>
                  <a:lnTo>
                    <a:pt x="25177" y="16970"/>
                  </a:lnTo>
                  <a:cubicBezTo>
                    <a:pt x="25177" y="16859"/>
                    <a:pt x="25214" y="16748"/>
                    <a:pt x="25214" y="16637"/>
                  </a:cubicBezTo>
                  <a:cubicBezTo>
                    <a:pt x="25288" y="16415"/>
                    <a:pt x="25325" y="16230"/>
                    <a:pt x="25362" y="16045"/>
                  </a:cubicBezTo>
                  <a:cubicBezTo>
                    <a:pt x="25399" y="15861"/>
                    <a:pt x="25399" y="15639"/>
                    <a:pt x="25473" y="15417"/>
                  </a:cubicBezTo>
                  <a:cubicBezTo>
                    <a:pt x="25510" y="15010"/>
                    <a:pt x="25547" y="14641"/>
                    <a:pt x="25584" y="14271"/>
                  </a:cubicBezTo>
                  <a:lnTo>
                    <a:pt x="25584" y="13716"/>
                  </a:lnTo>
                  <a:lnTo>
                    <a:pt x="25584" y="13199"/>
                  </a:lnTo>
                  <a:lnTo>
                    <a:pt x="25584" y="12755"/>
                  </a:lnTo>
                  <a:cubicBezTo>
                    <a:pt x="25584" y="12607"/>
                    <a:pt x="25584" y="12459"/>
                    <a:pt x="25547" y="12348"/>
                  </a:cubicBezTo>
                  <a:cubicBezTo>
                    <a:pt x="25547" y="12053"/>
                    <a:pt x="25510" y="11831"/>
                    <a:pt x="25510" y="11646"/>
                  </a:cubicBezTo>
                  <a:cubicBezTo>
                    <a:pt x="25473" y="11278"/>
                    <a:pt x="25400" y="11057"/>
                    <a:pt x="25399" y="11054"/>
                  </a:cubicBezTo>
                  <a:lnTo>
                    <a:pt x="25399" y="11054"/>
                  </a:lnTo>
                  <a:cubicBezTo>
                    <a:pt x="25400" y="11057"/>
                    <a:pt x="25473" y="11278"/>
                    <a:pt x="25473" y="11646"/>
                  </a:cubicBezTo>
                  <a:lnTo>
                    <a:pt x="25473" y="12348"/>
                  </a:lnTo>
                  <a:lnTo>
                    <a:pt x="25473" y="12755"/>
                  </a:lnTo>
                  <a:cubicBezTo>
                    <a:pt x="25473" y="12903"/>
                    <a:pt x="25473" y="13051"/>
                    <a:pt x="25399" y="13199"/>
                  </a:cubicBezTo>
                  <a:cubicBezTo>
                    <a:pt x="25399" y="13347"/>
                    <a:pt x="25362" y="13531"/>
                    <a:pt x="25362" y="13716"/>
                  </a:cubicBezTo>
                  <a:cubicBezTo>
                    <a:pt x="25362" y="13901"/>
                    <a:pt x="25325" y="14086"/>
                    <a:pt x="25325" y="14234"/>
                  </a:cubicBezTo>
                  <a:cubicBezTo>
                    <a:pt x="25288" y="14604"/>
                    <a:pt x="25177" y="14973"/>
                    <a:pt x="25103" y="15343"/>
                  </a:cubicBezTo>
                  <a:cubicBezTo>
                    <a:pt x="25029" y="15528"/>
                    <a:pt x="24992" y="15713"/>
                    <a:pt x="24955" y="15935"/>
                  </a:cubicBezTo>
                  <a:cubicBezTo>
                    <a:pt x="24918" y="16119"/>
                    <a:pt x="24807" y="16341"/>
                    <a:pt x="24770" y="16563"/>
                  </a:cubicBezTo>
                  <a:cubicBezTo>
                    <a:pt x="24734" y="16637"/>
                    <a:pt x="24734" y="16748"/>
                    <a:pt x="24660" y="16822"/>
                  </a:cubicBezTo>
                  <a:lnTo>
                    <a:pt x="24586" y="17118"/>
                  </a:lnTo>
                  <a:cubicBezTo>
                    <a:pt x="24475" y="17302"/>
                    <a:pt x="24438" y="17524"/>
                    <a:pt x="24364" y="17709"/>
                  </a:cubicBezTo>
                  <a:cubicBezTo>
                    <a:pt x="24216" y="18079"/>
                    <a:pt x="24031" y="18486"/>
                    <a:pt x="23846" y="18855"/>
                  </a:cubicBezTo>
                  <a:cubicBezTo>
                    <a:pt x="23661" y="19225"/>
                    <a:pt x="23477" y="19595"/>
                    <a:pt x="23292" y="19927"/>
                  </a:cubicBezTo>
                  <a:cubicBezTo>
                    <a:pt x="23107" y="20260"/>
                    <a:pt x="22885" y="20556"/>
                    <a:pt x="22700" y="20889"/>
                  </a:cubicBezTo>
                  <a:cubicBezTo>
                    <a:pt x="22626" y="20926"/>
                    <a:pt x="22589" y="21036"/>
                    <a:pt x="22552" y="21073"/>
                  </a:cubicBezTo>
                  <a:lnTo>
                    <a:pt x="22552" y="21000"/>
                  </a:lnTo>
                  <a:cubicBezTo>
                    <a:pt x="22552" y="20926"/>
                    <a:pt x="22552" y="20926"/>
                    <a:pt x="22515" y="20889"/>
                  </a:cubicBezTo>
                  <a:cubicBezTo>
                    <a:pt x="22441" y="20889"/>
                    <a:pt x="22404" y="20889"/>
                    <a:pt x="22404" y="20926"/>
                  </a:cubicBezTo>
                  <a:lnTo>
                    <a:pt x="22256" y="21073"/>
                  </a:lnTo>
                  <a:cubicBezTo>
                    <a:pt x="22183" y="21184"/>
                    <a:pt x="22035" y="21258"/>
                    <a:pt x="21887" y="21295"/>
                  </a:cubicBezTo>
                  <a:cubicBezTo>
                    <a:pt x="21776" y="21406"/>
                    <a:pt x="21591" y="21443"/>
                    <a:pt x="21443" y="21480"/>
                  </a:cubicBezTo>
                  <a:cubicBezTo>
                    <a:pt x="21406" y="21480"/>
                    <a:pt x="21406" y="21480"/>
                    <a:pt x="21332" y="21554"/>
                  </a:cubicBezTo>
                  <a:cubicBezTo>
                    <a:pt x="21295" y="21480"/>
                    <a:pt x="21221" y="21480"/>
                    <a:pt x="21147" y="21443"/>
                  </a:cubicBezTo>
                  <a:lnTo>
                    <a:pt x="21406" y="21221"/>
                  </a:lnTo>
                  <a:cubicBezTo>
                    <a:pt x="21480" y="21073"/>
                    <a:pt x="21517" y="20926"/>
                    <a:pt x="21591" y="20815"/>
                  </a:cubicBezTo>
                  <a:cubicBezTo>
                    <a:pt x="21628" y="20704"/>
                    <a:pt x="21628" y="20630"/>
                    <a:pt x="21628" y="20630"/>
                  </a:cubicBezTo>
                  <a:cubicBezTo>
                    <a:pt x="21628" y="20556"/>
                    <a:pt x="21628" y="20556"/>
                    <a:pt x="21591" y="20519"/>
                  </a:cubicBezTo>
                  <a:cubicBezTo>
                    <a:pt x="21517" y="20519"/>
                    <a:pt x="21480" y="20519"/>
                    <a:pt x="21480" y="20556"/>
                  </a:cubicBezTo>
                  <a:lnTo>
                    <a:pt x="21332" y="20704"/>
                  </a:lnTo>
                  <a:cubicBezTo>
                    <a:pt x="21258" y="20815"/>
                    <a:pt x="21110" y="20889"/>
                    <a:pt x="20962" y="21000"/>
                  </a:cubicBezTo>
                  <a:cubicBezTo>
                    <a:pt x="20852" y="21073"/>
                    <a:pt x="20704" y="21110"/>
                    <a:pt x="20556" y="21184"/>
                  </a:cubicBezTo>
                  <a:lnTo>
                    <a:pt x="20519" y="21184"/>
                  </a:lnTo>
                  <a:cubicBezTo>
                    <a:pt x="20482" y="21184"/>
                    <a:pt x="20408" y="21110"/>
                    <a:pt x="20371" y="21110"/>
                  </a:cubicBezTo>
                  <a:cubicBezTo>
                    <a:pt x="20334" y="21110"/>
                    <a:pt x="20334" y="21073"/>
                    <a:pt x="20297" y="21073"/>
                  </a:cubicBezTo>
                  <a:cubicBezTo>
                    <a:pt x="20334" y="21036"/>
                    <a:pt x="20371" y="20926"/>
                    <a:pt x="20408" y="20889"/>
                  </a:cubicBezTo>
                  <a:cubicBezTo>
                    <a:pt x="20519" y="20741"/>
                    <a:pt x="20556" y="20630"/>
                    <a:pt x="20556" y="20482"/>
                  </a:cubicBezTo>
                  <a:lnTo>
                    <a:pt x="20556" y="20297"/>
                  </a:lnTo>
                  <a:cubicBezTo>
                    <a:pt x="20556" y="20260"/>
                    <a:pt x="20519" y="20260"/>
                    <a:pt x="20519" y="20186"/>
                  </a:cubicBezTo>
                  <a:cubicBezTo>
                    <a:pt x="20482" y="20186"/>
                    <a:pt x="20482" y="20186"/>
                    <a:pt x="20408" y="20260"/>
                  </a:cubicBezTo>
                  <a:cubicBezTo>
                    <a:pt x="20408" y="20260"/>
                    <a:pt x="20371" y="20297"/>
                    <a:pt x="20334" y="20371"/>
                  </a:cubicBezTo>
                  <a:cubicBezTo>
                    <a:pt x="20223" y="20482"/>
                    <a:pt x="20149" y="20556"/>
                    <a:pt x="20001" y="20667"/>
                  </a:cubicBezTo>
                  <a:cubicBezTo>
                    <a:pt x="19927" y="20741"/>
                    <a:pt x="19779" y="20815"/>
                    <a:pt x="19669" y="20852"/>
                  </a:cubicBezTo>
                  <a:cubicBezTo>
                    <a:pt x="19595" y="20815"/>
                    <a:pt x="19484" y="20741"/>
                    <a:pt x="19373" y="20741"/>
                  </a:cubicBezTo>
                  <a:cubicBezTo>
                    <a:pt x="19410" y="20704"/>
                    <a:pt x="19410" y="20667"/>
                    <a:pt x="19447" y="20630"/>
                  </a:cubicBezTo>
                  <a:lnTo>
                    <a:pt x="19595" y="20186"/>
                  </a:lnTo>
                  <a:lnTo>
                    <a:pt x="19595" y="20001"/>
                  </a:lnTo>
                  <a:lnTo>
                    <a:pt x="19595" y="19964"/>
                  </a:lnTo>
                  <a:cubicBezTo>
                    <a:pt x="19595" y="19927"/>
                    <a:pt x="19558" y="19927"/>
                    <a:pt x="19484" y="19927"/>
                  </a:cubicBezTo>
                  <a:cubicBezTo>
                    <a:pt x="19484" y="19927"/>
                    <a:pt x="19447" y="19927"/>
                    <a:pt x="19447" y="19964"/>
                  </a:cubicBezTo>
                  <a:cubicBezTo>
                    <a:pt x="19447" y="19964"/>
                    <a:pt x="19410" y="20001"/>
                    <a:pt x="19373" y="20112"/>
                  </a:cubicBezTo>
                  <a:cubicBezTo>
                    <a:pt x="19262" y="20186"/>
                    <a:pt x="19188" y="20297"/>
                    <a:pt x="19040" y="20371"/>
                  </a:cubicBezTo>
                  <a:cubicBezTo>
                    <a:pt x="19003" y="20445"/>
                    <a:pt x="18892" y="20482"/>
                    <a:pt x="18818" y="20519"/>
                  </a:cubicBezTo>
                  <a:cubicBezTo>
                    <a:pt x="18670" y="20482"/>
                    <a:pt x="18559" y="20445"/>
                    <a:pt x="18448" y="20445"/>
                  </a:cubicBezTo>
                  <a:cubicBezTo>
                    <a:pt x="18448" y="20371"/>
                    <a:pt x="18485" y="20371"/>
                    <a:pt x="18485" y="20334"/>
                  </a:cubicBezTo>
                  <a:cubicBezTo>
                    <a:pt x="18522" y="20186"/>
                    <a:pt x="18559" y="20075"/>
                    <a:pt x="18559" y="19927"/>
                  </a:cubicBezTo>
                  <a:lnTo>
                    <a:pt x="18559" y="19743"/>
                  </a:lnTo>
                  <a:cubicBezTo>
                    <a:pt x="18559" y="19706"/>
                    <a:pt x="18522" y="19706"/>
                    <a:pt x="18485" y="19706"/>
                  </a:cubicBezTo>
                  <a:cubicBezTo>
                    <a:pt x="18448" y="19706"/>
                    <a:pt x="18448" y="19706"/>
                    <a:pt x="18375" y="19743"/>
                  </a:cubicBezTo>
                  <a:cubicBezTo>
                    <a:pt x="18375" y="19743"/>
                    <a:pt x="18338" y="19779"/>
                    <a:pt x="18301" y="19890"/>
                  </a:cubicBezTo>
                  <a:cubicBezTo>
                    <a:pt x="18264" y="19964"/>
                    <a:pt x="18116" y="20112"/>
                    <a:pt x="18005" y="20186"/>
                  </a:cubicBezTo>
                  <a:lnTo>
                    <a:pt x="17894" y="20334"/>
                  </a:lnTo>
                  <a:cubicBezTo>
                    <a:pt x="17746" y="20297"/>
                    <a:pt x="17598" y="20297"/>
                    <a:pt x="17450" y="20260"/>
                  </a:cubicBezTo>
                  <a:lnTo>
                    <a:pt x="17450" y="20149"/>
                  </a:lnTo>
                  <a:cubicBezTo>
                    <a:pt x="17524" y="20001"/>
                    <a:pt x="17524" y="19890"/>
                    <a:pt x="17524" y="19743"/>
                  </a:cubicBezTo>
                  <a:cubicBezTo>
                    <a:pt x="17524" y="19632"/>
                    <a:pt x="17450" y="19558"/>
                    <a:pt x="17450" y="19558"/>
                  </a:cubicBezTo>
                  <a:cubicBezTo>
                    <a:pt x="17450" y="19521"/>
                    <a:pt x="17413" y="19521"/>
                    <a:pt x="17376" y="19521"/>
                  </a:cubicBezTo>
                  <a:lnTo>
                    <a:pt x="17339" y="19558"/>
                  </a:lnTo>
                  <a:cubicBezTo>
                    <a:pt x="17339" y="19558"/>
                    <a:pt x="17339" y="19595"/>
                    <a:pt x="17228" y="19706"/>
                  </a:cubicBezTo>
                  <a:cubicBezTo>
                    <a:pt x="17191" y="19779"/>
                    <a:pt x="17081" y="19927"/>
                    <a:pt x="17007" y="20001"/>
                  </a:cubicBezTo>
                  <a:lnTo>
                    <a:pt x="16896" y="20112"/>
                  </a:lnTo>
                  <a:cubicBezTo>
                    <a:pt x="16785" y="20075"/>
                    <a:pt x="16637" y="20075"/>
                    <a:pt x="16452" y="20001"/>
                  </a:cubicBezTo>
                  <a:lnTo>
                    <a:pt x="16452" y="19964"/>
                  </a:lnTo>
                  <a:cubicBezTo>
                    <a:pt x="16489" y="19816"/>
                    <a:pt x="16489" y="19706"/>
                    <a:pt x="16452" y="19558"/>
                  </a:cubicBezTo>
                  <a:cubicBezTo>
                    <a:pt x="16452" y="19447"/>
                    <a:pt x="16415" y="19410"/>
                    <a:pt x="16415" y="19373"/>
                  </a:cubicBezTo>
                  <a:lnTo>
                    <a:pt x="16415" y="19336"/>
                  </a:lnTo>
                  <a:cubicBezTo>
                    <a:pt x="16378" y="19299"/>
                    <a:pt x="16350" y="19280"/>
                    <a:pt x="16332" y="19280"/>
                  </a:cubicBezTo>
                  <a:cubicBezTo>
                    <a:pt x="16313" y="19280"/>
                    <a:pt x="16304" y="19299"/>
                    <a:pt x="16304" y="19336"/>
                  </a:cubicBezTo>
                  <a:lnTo>
                    <a:pt x="16267" y="19373"/>
                  </a:lnTo>
                  <a:cubicBezTo>
                    <a:pt x="16267" y="19373"/>
                    <a:pt x="16267" y="19410"/>
                    <a:pt x="16193" y="19521"/>
                  </a:cubicBezTo>
                  <a:cubicBezTo>
                    <a:pt x="16156" y="19595"/>
                    <a:pt x="16082" y="19743"/>
                    <a:pt x="15971" y="19816"/>
                  </a:cubicBezTo>
                  <a:lnTo>
                    <a:pt x="15898" y="19927"/>
                  </a:lnTo>
                  <a:cubicBezTo>
                    <a:pt x="15750" y="19927"/>
                    <a:pt x="15565" y="19890"/>
                    <a:pt x="15417" y="19890"/>
                  </a:cubicBezTo>
                  <a:lnTo>
                    <a:pt x="15417" y="19816"/>
                  </a:lnTo>
                  <a:cubicBezTo>
                    <a:pt x="15417" y="19706"/>
                    <a:pt x="15417" y="19558"/>
                    <a:pt x="15380" y="19410"/>
                  </a:cubicBezTo>
                  <a:cubicBezTo>
                    <a:pt x="15343" y="19336"/>
                    <a:pt x="15343" y="19225"/>
                    <a:pt x="15343" y="19225"/>
                  </a:cubicBezTo>
                  <a:cubicBezTo>
                    <a:pt x="15343" y="19188"/>
                    <a:pt x="15269" y="19188"/>
                    <a:pt x="15232" y="19188"/>
                  </a:cubicBezTo>
                  <a:cubicBezTo>
                    <a:pt x="15195" y="19188"/>
                    <a:pt x="15195" y="19225"/>
                    <a:pt x="15195" y="19225"/>
                  </a:cubicBezTo>
                  <a:cubicBezTo>
                    <a:pt x="15195" y="19225"/>
                    <a:pt x="15195" y="19262"/>
                    <a:pt x="15158" y="19373"/>
                  </a:cubicBezTo>
                  <a:cubicBezTo>
                    <a:pt x="15084" y="19447"/>
                    <a:pt x="15047" y="19595"/>
                    <a:pt x="14973" y="19706"/>
                  </a:cubicBezTo>
                  <a:cubicBezTo>
                    <a:pt x="14973" y="19743"/>
                    <a:pt x="14899" y="19743"/>
                    <a:pt x="14899" y="19779"/>
                  </a:cubicBezTo>
                  <a:cubicBezTo>
                    <a:pt x="14788" y="19779"/>
                    <a:pt x="14604" y="19779"/>
                    <a:pt x="14419" y="19743"/>
                  </a:cubicBezTo>
                  <a:lnTo>
                    <a:pt x="14419" y="19706"/>
                  </a:lnTo>
                  <a:cubicBezTo>
                    <a:pt x="14419" y="19558"/>
                    <a:pt x="14345" y="19410"/>
                    <a:pt x="14308" y="19262"/>
                  </a:cubicBezTo>
                  <a:cubicBezTo>
                    <a:pt x="14271" y="19188"/>
                    <a:pt x="14271" y="19151"/>
                    <a:pt x="14234" y="19077"/>
                  </a:cubicBezTo>
                  <a:lnTo>
                    <a:pt x="14160" y="19040"/>
                  </a:lnTo>
                  <a:cubicBezTo>
                    <a:pt x="14123" y="19040"/>
                    <a:pt x="14086" y="19040"/>
                    <a:pt x="14086" y="19077"/>
                  </a:cubicBezTo>
                  <a:lnTo>
                    <a:pt x="14086" y="19151"/>
                  </a:lnTo>
                  <a:cubicBezTo>
                    <a:pt x="14086" y="19151"/>
                    <a:pt x="14086" y="19188"/>
                    <a:pt x="14049" y="19262"/>
                  </a:cubicBezTo>
                  <a:cubicBezTo>
                    <a:pt x="13975" y="19373"/>
                    <a:pt x="13938" y="19521"/>
                    <a:pt x="13901" y="19595"/>
                  </a:cubicBezTo>
                  <a:lnTo>
                    <a:pt x="13864" y="19632"/>
                  </a:lnTo>
                  <a:lnTo>
                    <a:pt x="13347" y="19632"/>
                  </a:lnTo>
                  <a:cubicBezTo>
                    <a:pt x="13347" y="19521"/>
                    <a:pt x="13310" y="19373"/>
                    <a:pt x="13236" y="19225"/>
                  </a:cubicBezTo>
                  <a:lnTo>
                    <a:pt x="13162" y="19040"/>
                  </a:lnTo>
                  <a:cubicBezTo>
                    <a:pt x="13162" y="19003"/>
                    <a:pt x="13125" y="19003"/>
                    <a:pt x="13051" y="19003"/>
                  </a:cubicBezTo>
                  <a:cubicBezTo>
                    <a:pt x="13014" y="19003"/>
                    <a:pt x="13014" y="19040"/>
                    <a:pt x="13014" y="19077"/>
                  </a:cubicBezTo>
                  <a:lnTo>
                    <a:pt x="13014" y="19225"/>
                  </a:lnTo>
                  <a:cubicBezTo>
                    <a:pt x="13014" y="19336"/>
                    <a:pt x="12977" y="19447"/>
                    <a:pt x="12866" y="19558"/>
                  </a:cubicBezTo>
                  <a:cubicBezTo>
                    <a:pt x="12866" y="19558"/>
                    <a:pt x="12866" y="19595"/>
                    <a:pt x="12829" y="19595"/>
                  </a:cubicBezTo>
                  <a:lnTo>
                    <a:pt x="12311" y="19595"/>
                  </a:lnTo>
                  <a:lnTo>
                    <a:pt x="12200" y="19188"/>
                  </a:lnTo>
                  <a:cubicBezTo>
                    <a:pt x="12126" y="19077"/>
                    <a:pt x="12090" y="19040"/>
                    <a:pt x="12090" y="19003"/>
                  </a:cubicBezTo>
                  <a:lnTo>
                    <a:pt x="12053" y="18966"/>
                  </a:lnTo>
                  <a:cubicBezTo>
                    <a:pt x="12016" y="18966"/>
                    <a:pt x="11942" y="18966"/>
                    <a:pt x="11942" y="19003"/>
                  </a:cubicBezTo>
                  <a:lnTo>
                    <a:pt x="11942" y="19040"/>
                  </a:lnTo>
                  <a:lnTo>
                    <a:pt x="11942" y="19188"/>
                  </a:lnTo>
                  <a:cubicBezTo>
                    <a:pt x="11942" y="19262"/>
                    <a:pt x="11905" y="19410"/>
                    <a:pt x="11868" y="19558"/>
                  </a:cubicBezTo>
                  <a:lnTo>
                    <a:pt x="11868" y="19595"/>
                  </a:lnTo>
                  <a:cubicBezTo>
                    <a:pt x="11683" y="19595"/>
                    <a:pt x="11535" y="19632"/>
                    <a:pt x="11350" y="19632"/>
                  </a:cubicBezTo>
                  <a:cubicBezTo>
                    <a:pt x="11313" y="19521"/>
                    <a:pt x="11276" y="19373"/>
                    <a:pt x="11165" y="19262"/>
                  </a:cubicBezTo>
                  <a:cubicBezTo>
                    <a:pt x="11128" y="19188"/>
                    <a:pt x="11017" y="19077"/>
                    <a:pt x="11017" y="19077"/>
                  </a:cubicBezTo>
                  <a:cubicBezTo>
                    <a:pt x="10999" y="19059"/>
                    <a:pt x="10990" y="19049"/>
                    <a:pt x="10980" y="19049"/>
                  </a:cubicBezTo>
                  <a:cubicBezTo>
                    <a:pt x="10971" y="19049"/>
                    <a:pt x="10962" y="19059"/>
                    <a:pt x="10943" y="19077"/>
                  </a:cubicBezTo>
                  <a:cubicBezTo>
                    <a:pt x="10906" y="19077"/>
                    <a:pt x="10906" y="19151"/>
                    <a:pt x="10906" y="19188"/>
                  </a:cubicBezTo>
                  <a:lnTo>
                    <a:pt x="10906" y="19336"/>
                  </a:lnTo>
                  <a:cubicBezTo>
                    <a:pt x="10906" y="19410"/>
                    <a:pt x="10906" y="19558"/>
                    <a:pt x="10833" y="19706"/>
                  </a:cubicBezTo>
                  <a:lnTo>
                    <a:pt x="10833" y="19743"/>
                  </a:lnTo>
                  <a:cubicBezTo>
                    <a:pt x="10648" y="19743"/>
                    <a:pt x="10537" y="19779"/>
                    <a:pt x="10352" y="19779"/>
                  </a:cubicBezTo>
                  <a:cubicBezTo>
                    <a:pt x="10278" y="19632"/>
                    <a:pt x="10204" y="19521"/>
                    <a:pt x="10093" y="19410"/>
                  </a:cubicBezTo>
                  <a:cubicBezTo>
                    <a:pt x="10056" y="19336"/>
                    <a:pt x="10019" y="19262"/>
                    <a:pt x="9982" y="19262"/>
                  </a:cubicBezTo>
                  <a:cubicBezTo>
                    <a:pt x="9945" y="19243"/>
                    <a:pt x="9908" y="19234"/>
                    <a:pt x="9881" y="19234"/>
                  </a:cubicBezTo>
                  <a:cubicBezTo>
                    <a:pt x="9853" y="19234"/>
                    <a:pt x="9834" y="19243"/>
                    <a:pt x="9834" y="19262"/>
                  </a:cubicBezTo>
                  <a:lnTo>
                    <a:pt x="9834" y="19336"/>
                  </a:lnTo>
                  <a:lnTo>
                    <a:pt x="9834" y="19447"/>
                  </a:lnTo>
                  <a:lnTo>
                    <a:pt x="9834" y="19816"/>
                  </a:lnTo>
                  <a:lnTo>
                    <a:pt x="9834" y="19890"/>
                  </a:lnTo>
                  <a:cubicBezTo>
                    <a:pt x="9686" y="19927"/>
                    <a:pt x="9539" y="19927"/>
                    <a:pt x="9354" y="19964"/>
                  </a:cubicBezTo>
                  <a:lnTo>
                    <a:pt x="9317" y="19964"/>
                  </a:lnTo>
                  <a:lnTo>
                    <a:pt x="9317" y="19927"/>
                  </a:lnTo>
                  <a:cubicBezTo>
                    <a:pt x="9280" y="19779"/>
                    <a:pt x="9169" y="19632"/>
                    <a:pt x="9095" y="19558"/>
                  </a:cubicBezTo>
                  <a:cubicBezTo>
                    <a:pt x="8947" y="19373"/>
                    <a:pt x="8910" y="19373"/>
                    <a:pt x="8910" y="19373"/>
                  </a:cubicBezTo>
                  <a:cubicBezTo>
                    <a:pt x="8873" y="19373"/>
                    <a:pt x="8873" y="19373"/>
                    <a:pt x="8873" y="19410"/>
                  </a:cubicBezTo>
                  <a:lnTo>
                    <a:pt x="8873" y="19521"/>
                  </a:lnTo>
                  <a:cubicBezTo>
                    <a:pt x="8873" y="19521"/>
                    <a:pt x="8873" y="19558"/>
                    <a:pt x="8910" y="19632"/>
                  </a:cubicBezTo>
                  <a:cubicBezTo>
                    <a:pt x="8910" y="19743"/>
                    <a:pt x="8947" y="19890"/>
                    <a:pt x="8910" y="20001"/>
                  </a:cubicBezTo>
                  <a:lnTo>
                    <a:pt x="8910" y="20075"/>
                  </a:lnTo>
                  <a:cubicBezTo>
                    <a:pt x="8762" y="20112"/>
                    <a:pt x="8577" y="20149"/>
                    <a:pt x="8429" y="20186"/>
                  </a:cubicBezTo>
                  <a:cubicBezTo>
                    <a:pt x="8429" y="20186"/>
                    <a:pt x="8429" y="20149"/>
                    <a:pt x="8392" y="20149"/>
                  </a:cubicBezTo>
                  <a:cubicBezTo>
                    <a:pt x="8319" y="20001"/>
                    <a:pt x="8208" y="19927"/>
                    <a:pt x="8134" y="19779"/>
                  </a:cubicBezTo>
                  <a:lnTo>
                    <a:pt x="7986" y="19632"/>
                  </a:lnTo>
                  <a:cubicBezTo>
                    <a:pt x="7986" y="19595"/>
                    <a:pt x="7949" y="19595"/>
                    <a:pt x="7949" y="19595"/>
                  </a:cubicBezTo>
                  <a:cubicBezTo>
                    <a:pt x="7875" y="19595"/>
                    <a:pt x="7838" y="19632"/>
                    <a:pt x="7838" y="19706"/>
                  </a:cubicBezTo>
                  <a:lnTo>
                    <a:pt x="7838" y="19743"/>
                  </a:lnTo>
                  <a:cubicBezTo>
                    <a:pt x="7838" y="19743"/>
                    <a:pt x="7875" y="19779"/>
                    <a:pt x="7875" y="19890"/>
                  </a:cubicBezTo>
                  <a:cubicBezTo>
                    <a:pt x="7949" y="19964"/>
                    <a:pt x="7949" y="20112"/>
                    <a:pt x="7949" y="20260"/>
                  </a:cubicBezTo>
                  <a:lnTo>
                    <a:pt x="7949" y="20334"/>
                  </a:lnTo>
                  <a:cubicBezTo>
                    <a:pt x="7801" y="20371"/>
                    <a:pt x="7616" y="20445"/>
                    <a:pt x="7468" y="20482"/>
                  </a:cubicBezTo>
                  <a:cubicBezTo>
                    <a:pt x="7468" y="20445"/>
                    <a:pt x="7431" y="20445"/>
                    <a:pt x="7431" y="20371"/>
                  </a:cubicBezTo>
                  <a:cubicBezTo>
                    <a:pt x="7320" y="20260"/>
                    <a:pt x="7246" y="20149"/>
                    <a:pt x="7098" y="20075"/>
                  </a:cubicBezTo>
                  <a:cubicBezTo>
                    <a:pt x="7025" y="19964"/>
                    <a:pt x="6914" y="19927"/>
                    <a:pt x="6914" y="19927"/>
                  </a:cubicBezTo>
                  <a:lnTo>
                    <a:pt x="6840" y="19927"/>
                  </a:lnTo>
                  <a:cubicBezTo>
                    <a:pt x="6766" y="19964"/>
                    <a:pt x="6766" y="19964"/>
                    <a:pt x="6840" y="20001"/>
                  </a:cubicBezTo>
                  <a:cubicBezTo>
                    <a:pt x="6840" y="20001"/>
                    <a:pt x="6877" y="20075"/>
                    <a:pt x="6877" y="20149"/>
                  </a:cubicBezTo>
                  <a:cubicBezTo>
                    <a:pt x="6914" y="20260"/>
                    <a:pt x="6914" y="20371"/>
                    <a:pt x="6951" y="20519"/>
                  </a:cubicBezTo>
                  <a:lnTo>
                    <a:pt x="6951" y="20630"/>
                  </a:lnTo>
                  <a:lnTo>
                    <a:pt x="6544" y="20741"/>
                  </a:lnTo>
                  <a:cubicBezTo>
                    <a:pt x="6507" y="20704"/>
                    <a:pt x="6507" y="20667"/>
                    <a:pt x="6470" y="20667"/>
                  </a:cubicBezTo>
                  <a:cubicBezTo>
                    <a:pt x="6359" y="20556"/>
                    <a:pt x="6211" y="20445"/>
                    <a:pt x="6100" y="20334"/>
                  </a:cubicBezTo>
                  <a:cubicBezTo>
                    <a:pt x="5989" y="20297"/>
                    <a:pt x="5952" y="20260"/>
                    <a:pt x="5915" y="20186"/>
                  </a:cubicBezTo>
                  <a:cubicBezTo>
                    <a:pt x="5896" y="20176"/>
                    <a:pt x="5878" y="20172"/>
                    <a:pt x="5863" y="20172"/>
                  </a:cubicBezTo>
                  <a:cubicBezTo>
                    <a:pt x="5822" y="20172"/>
                    <a:pt x="5795" y="20206"/>
                    <a:pt x="5768" y="20260"/>
                  </a:cubicBezTo>
                  <a:lnTo>
                    <a:pt x="5768" y="20297"/>
                  </a:lnTo>
                  <a:cubicBezTo>
                    <a:pt x="5768" y="20297"/>
                    <a:pt x="5805" y="20334"/>
                    <a:pt x="5841" y="20445"/>
                  </a:cubicBezTo>
                  <a:cubicBezTo>
                    <a:pt x="5915" y="20519"/>
                    <a:pt x="5952" y="20667"/>
                    <a:pt x="5952" y="20815"/>
                  </a:cubicBezTo>
                  <a:cubicBezTo>
                    <a:pt x="5952" y="20852"/>
                    <a:pt x="5952" y="20889"/>
                    <a:pt x="5989" y="21000"/>
                  </a:cubicBezTo>
                  <a:cubicBezTo>
                    <a:pt x="5915" y="21036"/>
                    <a:pt x="5768" y="21073"/>
                    <a:pt x="5657" y="21110"/>
                  </a:cubicBezTo>
                  <a:cubicBezTo>
                    <a:pt x="5620" y="21036"/>
                    <a:pt x="5546" y="21000"/>
                    <a:pt x="5472" y="20926"/>
                  </a:cubicBezTo>
                  <a:cubicBezTo>
                    <a:pt x="5398" y="20852"/>
                    <a:pt x="5250" y="20704"/>
                    <a:pt x="5102" y="20667"/>
                  </a:cubicBezTo>
                  <a:cubicBezTo>
                    <a:pt x="5028" y="20630"/>
                    <a:pt x="4917" y="20556"/>
                    <a:pt x="4917" y="20519"/>
                  </a:cubicBezTo>
                  <a:lnTo>
                    <a:pt x="4880" y="20519"/>
                  </a:lnTo>
                  <a:cubicBezTo>
                    <a:pt x="4843" y="20519"/>
                    <a:pt x="4843" y="20556"/>
                    <a:pt x="4843" y="20556"/>
                  </a:cubicBezTo>
                  <a:lnTo>
                    <a:pt x="4843" y="20630"/>
                  </a:lnTo>
                  <a:cubicBezTo>
                    <a:pt x="4843" y="20630"/>
                    <a:pt x="4880" y="20667"/>
                    <a:pt x="4917" y="20741"/>
                  </a:cubicBezTo>
                  <a:cubicBezTo>
                    <a:pt x="4991" y="20852"/>
                    <a:pt x="5028" y="21000"/>
                    <a:pt x="5065" y="21110"/>
                  </a:cubicBezTo>
                  <a:cubicBezTo>
                    <a:pt x="5102" y="21258"/>
                    <a:pt x="5102" y="21369"/>
                    <a:pt x="5102" y="21406"/>
                  </a:cubicBezTo>
                  <a:cubicBezTo>
                    <a:pt x="5065" y="21443"/>
                    <a:pt x="4991" y="21480"/>
                    <a:pt x="4917" y="21480"/>
                  </a:cubicBezTo>
                  <a:cubicBezTo>
                    <a:pt x="4880" y="21406"/>
                    <a:pt x="4806" y="21295"/>
                    <a:pt x="4695" y="21221"/>
                  </a:cubicBezTo>
                  <a:cubicBezTo>
                    <a:pt x="4658" y="21110"/>
                    <a:pt x="4621" y="21073"/>
                    <a:pt x="4547" y="21000"/>
                  </a:cubicBezTo>
                  <a:cubicBezTo>
                    <a:pt x="4511" y="20889"/>
                    <a:pt x="4474" y="20852"/>
                    <a:pt x="4437" y="20741"/>
                  </a:cubicBezTo>
                  <a:cubicBezTo>
                    <a:pt x="4252" y="20445"/>
                    <a:pt x="3993" y="20112"/>
                    <a:pt x="3808" y="19779"/>
                  </a:cubicBezTo>
                  <a:cubicBezTo>
                    <a:pt x="3623" y="19410"/>
                    <a:pt x="3438" y="19077"/>
                    <a:pt x="3254" y="18670"/>
                  </a:cubicBezTo>
                  <a:cubicBezTo>
                    <a:pt x="3180" y="18486"/>
                    <a:pt x="3069" y="18301"/>
                    <a:pt x="3032" y="18079"/>
                  </a:cubicBezTo>
                  <a:cubicBezTo>
                    <a:pt x="2958" y="17894"/>
                    <a:pt x="2847" y="17709"/>
                    <a:pt x="2810" y="17487"/>
                  </a:cubicBezTo>
                  <a:cubicBezTo>
                    <a:pt x="2699" y="17302"/>
                    <a:pt x="2662" y="17044"/>
                    <a:pt x="2588" y="16859"/>
                  </a:cubicBezTo>
                  <a:cubicBezTo>
                    <a:pt x="2514" y="16785"/>
                    <a:pt x="2477" y="16674"/>
                    <a:pt x="2477" y="16563"/>
                  </a:cubicBezTo>
                  <a:cubicBezTo>
                    <a:pt x="2440" y="16452"/>
                    <a:pt x="2440" y="16378"/>
                    <a:pt x="2403" y="16230"/>
                  </a:cubicBezTo>
                  <a:cubicBezTo>
                    <a:pt x="2329" y="16045"/>
                    <a:pt x="2255" y="15824"/>
                    <a:pt x="2218" y="15639"/>
                  </a:cubicBezTo>
                  <a:cubicBezTo>
                    <a:pt x="2144" y="15454"/>
                    <a:pt x="2107" y="15195"/>
                    <a:pt x="2070" y="15010"/>
                  </a:cubicBezTo>
                  <a:cubicBezTo>
                    <a:pt x="1960" y="14641"/>
                    <a:pt x="1923" y="14234"/>
                    <a:pt x="1849" y="13864"/>
                  </a:cubicBezTo>
                  <a:cubicBezTo>
                    <a:pt x="1775" y="13679"/>
                    <a:pt x="1775" y="13494"/>
                    <a:pt x="1775" y="13310"/>
                  </a:cubicBezTo>
                  <a:cubicBezTo>
                    <a:pt x="1775" y="13125"/>
                    <a:pt x="1738" y="12977"/>
                    <a:pt x="1738" y="12792"/>
                  </a:cubicBezTo>
                  <a:cubicBezTo>
                    <a:pt x="1738" y="12681"/>
                    <a:pt x="1738" y="12496"/>
                    <a:pt x="1701" y="12348"/>
                  </a:cubicBezTo>
                  <a:lnTo>
                    <a:pt x="1701" y="11942"/>
                  </a:lnTo>
                  <a:lnTo>
                    <a:pt x="1701" y="11239"/>
                  </a:lnTo>
                  <a:cubicBezTo>
                    <a:pt x="1701" y="10872"/>
                    <a:pt x="1737" y="10650"/>
                    <a:pt x="1738" y="10648"/>
                  </a:cubicBezTo>
                  <a:lnTo>
                    <a:pt x="1738" y="10648"/>
                  </a:lnTo>
                  <a:cubicBezTo>
                    <a:pt x="1737" y="10650"/>
                    <a:pt x="1701" y="10872"/>
                    <a:pt x="1664" y="11239"/>
                  </a:cubicBezTo>
                  <a:cubicBezTo>
                    <a:pt x="1664" y="11424"/>
                    <a:pt x="1590" y="11646"/>
                    <a:pt x="1590" y="11942"/>
                  </a:cubicBezTo>
                  <a:cubicBezTo>
                    <a:pt x="1590" y="12053"/>
                    <a:pt x="1590" y="12200"/>
                    <a:pt x="1553" y="12348"/>
                  </a:cubicBezTo>
                  <a:lnTo>
                    <a:pt x="1553" y="12792"/>
                  </a:lnTo>
                  <a:lnTo>
                    <a:pt x="1553" y="13310"/>
                  </a:lnTo>
                  <a:lnTo>
                    <a:pt x="1553" y="13864"/>
                  </a:lnTo>
                  <a:cubicBezTo>
                    <a:pt x="1590" y="14234"/>
                    <a:pt x="1590" y="14641"/>
                    <a:pt x="1701" y="15010"/>
                  </a:cubicBezTo>
                  <a:cubicBezTo>
                    <a:pt x="1738" y="15195"/>
                    <a:pt x="1738" y="15454"/>
                    <a:pt x="1775" y="15639"/>
                  </a:cubicBezTo>
                  <a:cubicBezTo>
                    <a:pt x="1849" y="15824"/>
                    <a:pt x="1886" y="16045"/>
                    <a:pt x="1923" y="16267"/>
                  </a:cubicBezTo>
                  <a:cubicBezTo>
                    <a:pt x="1923" y="16378"/>
                    <a:pt x="1960" y="16489"/>
                    <a:pt x="1960" y="16600"/>
                  </a:cubicBezTo>
                  <a:cubicBezTo>
                    <a:pt x="1960" y="16674"/>
                    <a:pt x="2033" y="16822"/>
                    <a:pt x="2070" y="16933"/>
                  </a:cubicBezTo>
                  <a:cubicBezTo>
                    <a:pt x="2107" y="17155"/>
                    <a:pt x="2144" y="17339"/>
                    <a:pt x="2255" y="17561"/>
                  </a:cubicBezTo>
                  <a:cubicBezTo>
                    <a:pt x="2292" y="17783"/>
                    <a:pt x="2403" y="17968"/>
                    <a:pt x="2440" y="18227"/>
                  </a:cubicBezTo>
                  <a:cubicBezTo>
                    <a:pt x="2514" y="18449"/>
                    <a:pt x="2588" y="18633"/>
                    <a:pt x="2662" y="18818"/>
                  </a:cubicBezTo>
                  <a:cubicBezTo>
                    <a:pt x="2773" y="19040"/>
                    <a:pt x="2847" y="19225"/>
                    <a:pt x="2958" y="19447"/>
                  </a:cubicBezTo>
                  <a:cubicBezTo>
                    <a:pt x="1035" y="16415"/>
                    <a:pt x="961" y="13162"/>
                    <a:pt x="961" y="13125"/>
                  </a:cubicBezTo>
                  <a:cubicBezTo>
                    <a:pt x="961" y="10315"/>
                    <a:pt x="1886" y="7727"/>
                    <a:pt x="3438" y="5583"/>
                  </a:cubicBezTo>
                  <a:close/>
                  <a:moveTo>
                    <a:pt x="22035" y="21850"/>
                  </a:moveTo>
                  <a:lnTo>
                    <a:pt x="21998" y="21887"/>
                  </a:lnTo>
                  <a:cubicBezTo>
                    <a:pt x="21998" y="21887"/>
                    <a:pt x="21998" y="21850"/>
                    <a:pt x="22035" y="21850"/>
                  </a:cubicBezTo>
                  <a:close/>
                  <a:moveTo>
                    <a:pt x="12385" y="20889"/>
                  </a:moveTo>
                  <a:lnTo>
                    <a:pt x="12385" y="21184"/>
                  </a:lnTo>
                  <a:cubicBezTo>
                    <a:pt x="12385" y="21295"/>
                    <a:pt x="12422" y="21443"/>
                    <a:pt x="12533" y="21591"/>
                  </a:cubicBezTo>
                  <a:lnTo>
                    <a:pt x="12607" y="21776"/>
                  </a:lnTo>
                  <a:cubicBezTo>
                    <a:pt x="12607" y="21813"/>
                    <a:pt x="12644" y="21813"/>
                    <a:pt x="12718" y="21813"/>
                  </a:cubicBezTo>
                  <a:cubicBezTo>
                    <a:pt x="12755" y="21813"/>
                    <a:pt x="12755" y="21776"/>
                    <a:pt x="12755" y="21739"/>
                  </a:cubicBezTo>
                  <a:lnTo>
                    <a:pt x="12755" y="21591"/>
                  </a:lnTo>
                  <a:cubicBezTo>
                    <a:pt x="12755" y="21480"/>
                    <a:pt x="12792" y="21369"/>
                    <a:pt x="12829" y="21258"/>
                  </a:cubicBezTo>
                  <a:cubicBezTo>
                    <a:pt x="12903" y="21184"/>
                    <a:pt x="12977" y="21036"/>
                    <a:pt x="13014" y="20926"/>
                  </a:cubicBezTo>
                  <a:lnTo>
                    <a:pt x="13310" y="20926"/>
                  </a:lnTo>
                  <a:lnTo>
                    <a:pt x="13310" y="21221"/>
                  </a:lnTo>
                  <a:cubicBezTo>
                    <a:pt x="13310" y="21406"/>
                    <a:pt x="13347" y="21554"/>
                    <a:pt x="13383" y="21628"/>
                  </a:cubicBezTo>
                  <a:cubicBezTo>
                    <a:pt x="13457" y="21739"/>
                    <a:pt x="13457" y="21813"/>
                    <a:pt x="13494" y="21813"/>
                  </a:cubicBezTo>
                  <a:cubicBezTo>
                    <a:pt x="13494" y="21850"/>
                    <a:pt x="13531" y="21850"/>
                    <a:pt x="13568" y="21850"/>
                  </a:cubicBezTo>
                  <a:cubicBezTo>
                    <a:pt x="13642" y="21850"/>
                    <a:pt x="13642" y="21813"/>
                    <a:pt x="13642" y="21776"/>
                  </a:cubicBezTo>
                  <a:cubicBezTo>
                    <a:pt x="13642" y="21776"/>
                    <a:pt x="13642" y="21739"/>
                    <a:pt x="13679" y="21628"/>
                  </a:cubicBezTo>
                  <a:cubicBezTo>
                    <a:pt x="13716" y="21554"/>
                    <a:pt x="13753" y="21406"/>
                    <a:pt x="13827" y="21295"/>
                  </a:cubicBezTo>
                  <a:cubicBezTo>
                    <a:pt x="13864" y="21221"/>
                    <a:pt x="13938" y="21073"/>
                    <a:pt x="14049" y="21000"/>
                  </a:cubicBezTo>
                  <a:lnTo>
                    <a:pt x="14308" y="21000"/>
                  </a:lnTo>
                  <a:cubicBezTo>
                    <a:pt x="14308" y="21073"/>
                    <a:pt x="14271" y="21184"/>
                    <a:pt x="14271" y="21258"/>
                  </a:cubicBezTo>
                  <a:cubicBezTo>
                    <a:pt x="14271" y="21443"/>
                    <a:pt x="14271" y="21591"/>
                    <a:pt x="14308" y="21665"/>
                  </a:cubicBezTo>
                  <a:cubicBezTo>
                    <a:pt x="14308" y="21776"/>
                    <a:pt x="14382" y="21813"/>
                    <a:pt x="14382" y="21850"/>
                  </a:cubicBezTo>
                  <a:cubicBezTo>
                    <a:pt x="14400" y="21887"/>
                    <a:pt x="14419" y="21905"/>
                    <a:pt x="14437" y="21905"/>
                  </a:cubicBezTo>
                  <a:cubicBezTo>
                    <a:pt x="14456" y="21905"/>
                    <a:pt x="14474" y="21887"/>
                    <a:pt x="14493" y="21850"/>
                  </a:cubicBezTo>
                  <a:cubicBezTo>
                    <a:pt x="14493" y="21850"/>
                    <a:pt x="14493" y="21776"/>
                    <a:pt x="14567" y="21739"/>
                  </a:cubicBezTo>
                  <a:cubicBezTo>
                    <a:pt x="14604" y="21628"/>
                    <a:pt x="14641" y="21480"/>
                    <a:pt x="14751" y="21406"/>
                  </a:cubicBezTo>
                  <a:cubicBezTo>
                    <a:pt x="14788" y="21295"/>
                    <a:pt x="14936" y="21184"/>
                    <a:pt x="15010" y="21073"/>
                  </a:cubicBezTo>
                  <a:lnTo>
                    <a:pt x="15306" y="21073"/>
                  </a:lnTo>
                  <a:cubicBezTo>
                    <a:pt x="15232" y="21184"/>
                    <a:pt x="15232" y="21258"/>
                    <a:pt x="15232" y="21369"/>
                  </a:cubicBezTo>
                  <a:lnTo>
                    <a:pt x="15232" y="21776"/>
                  </a:lnTo>
                  <a:cubicBezTo>
                    <a:pt x="15232" y="21850"/>
                    <a:pt x="15306" y="21961"/>
                    <a:pt x="15306" y="21961"/>
                  </a:cubicBezTo>
                  <a:cubicBezTo>
                    <a:pt x="15306" y="21992"/>
                    <a:pt x="15326" y="22003"/>
                    <a:pt x="15349" y="22003"/>
                  </a:cubicBezTo>
                  <a:cubicBezTo>
                    <a:pt x="15380" y="22003"/>
                    <a:pt x="15417" y="21982"/>
                    <a:pt x="15417" y="21961"/>
                  </a:cubicBezTo>
                  <a:cubicBezTo>
                    <a:pt x="15417" y="21961"/>
                    <a:pt x="15417" y="21850"/>
                    <a:pt x="15491" y="21813"/>
                  </a:cubicBezTo>
                  <a:cubicBezTo>
                    <a:pt x="15528" y="21739"/>
                    <a:pt x="15602" y="21591"/>
                    <a:pt x="15676" y="21480"/>
                  </a:cubicBezTo>
                  <a:cubicBezTo>
                    <a:pt x="15750" y="21406"/>
                    <a:pt x="15861" y="21258"/>
                    <a:pt x="15934" y="21221"/>
                  </a:cubicBezTo>
                  <a:cubicBezTo>
                    <a:pt x="16045" y="21221"/>
                    <a:pt x="16119" y="21221"/>
                    <a:pt x="16230" y="21258"/>
                  </a:cubicBezTo>
                  <a:cubicBezTo>
                    <a:pt x="16156" y="21369"/>
                    <a:pt x="16156" y="21443"/>
                    <a:pt x="16119" y="21554"/>
                  </a:cubicBezTo>
                  <a:cubicBezTo>
                    <a:pt x="16082" y="21739"/>
                    <a:pt x="16082" y="21850"/>
                    <a:pt x="16082" y="21961"/>
                  </a:cubicBezTo>
                  <a:lnTo>
                    <a:pt x="16082" y="22146"/>
                  </a:lnTo>
                  <a:cubicBezTo>
                    <a:pt x="16082" y="22183"/>
                    <a:pt x="16119" y="22183"/>
                    <a:pt x="16156" y="22183"/>
                  </a:cubicBezTo>
                  <a:cubicBezTo>
                    <a:pt x="16230" y="22183"/>
                    <a:pt x="16267" y="22183"/>
                    <a:pt x="16267" y="22146"/>
                  </a:cubicBezTo>
                  <a:cubicBezTo>
                    <a:pt x="16267" y="22146"/>
                    <a:pt x="16304" y="22072"/>
                    <a:pt x="16341" y="21998"/>
                  </a:cubicBezTo>
                  <a:cubicBezTo>
                    <a:pt x="16415" y="21887"/>
                    <a:pt x="16489" y="21776"/>
                    <a:pt x="16600" y="21665"/>
                  </a:cubicBezTo>
                  <a:cubicBezTo>
                    <a:pt x="16674" y="21591"/>
                    <a:pt x="16785" y="21480"/>
                    <a:pt x="16896" y="21406"/>
                  </a:cubicBezTo>
                  <a:lnTo>
                    <a:pt x="16970" y="21406"/>
                  </a:lnTo>
                  <a:cubicBezTo>
                    <a:pt x="17044" y="21406"/>
                    <a:pt x="17081" y="21443"/>
                    <a:pt x="17191" y="21443"/>
                  </a:cubicBezTo>
                  <a:lnTo>
                    <a:pt x="17044" y="21739"/>
                  </a:lnTo>
                  <a:cubicBezTo>
                    <a:pt x="17007" y="21850"/>
                    <a:pt x="16970" y="21998"/>
                    <a:pt x="16970" y="22146"/>
                  </a:cubicBezTo>
                  <a:lnTo>
                    <a:pt x="16970" y="22330"/>
                  </a:lnTo>
                  <a:lnTo>
                    <a:pt x="16970" y="22367"/>
                  </a:lnTo>
                  <a:cubicBezTo>
                    <a:pt x="16970" y="22404"/>
                    <a:pt x="17007" y="22404"/>
                    <a:pt x="17044" y="22404"/>
                  </a:cubicBezTo>
                  <a:cubicBezTo>
                    <a:pt x="17081" y="22404"/>
                    <a:pt x="17081" y="22404"/>
                    <a:pt x="17081" y="22367"/>
                  </a:cubicBezTo>
                  <a:cubicBezTo>
                    <a:pt x="17081" y="22367"/>
                    <a:pt x="17155" y="22330"/>
                    <a:pt x="17191" y="22220"/>
                  </a:cubicBezTo>
                  <a:cubicBezTo>
                    <a:pt x="17265" y="22146"/>
                    <a:pt x="17376" y="21998"/>
                    <a:pt x="17450" y="21887"/>
                  </a:cubicBezTo>
                  <a:cubicBezTo>
                    <a:pt x="17561" y="21813"/>
                    <a:pt x="17709" y="21739"/>
                    <a:pt x="17820" y="21628"/>
                  </a:cubicBezTo>
                  <a:cubicBezTo>
                    <a:pt x="17820" y="21628"/>
                    <a:pt x="17894" y="21628"/>
                    <a:pt x="17894" y="21591"/>
                  </a:cubicBezTo>
                  <a:cubicBezTo>
                    <a:pt x="17968" y="21591"/>
                    <a:pt x="18005" y="21628"/>
                    <a:pt x="18116" y="21628"/>
                  </a:cubicBezTo>
                  <a:lnTo>
                    <a:pt x="17968" y="21887"/>
                  </a:lnTo>
                  <a:cubicBezTo>
                    <a:pt x="17894" y="22072"/>
                    <a:pt x="17894" y="22220"/>
                    <a:pt x="17820" y="22294"/>
                  </a:cubicBezTo>
                  <a:cubicBezTo>
                    <a:pt x="17820" y="22367"/>
                    <a:pt x="17783" y="22441"/>
                    <a:pt x="17783" y="22441"/>
                  </a:cubicBezTo>
                  <a:cubicBezTo>
                    <a:pt x="17783" y="22515"/>
                    <a:pt x="17783" y="22552"/>
                    <a:pt x="17820" y="22552"/>
                  </a:cubicBezTo>
                  <a:cubicBezTo>
                    <a:pt x="17894" y="22552"/>
                    <a:pt x="17931" y="22552"/>
                    <a:pt x="17931" y="22515"/>
                  </a:cubicBezTo>
                  <a:cubicBezTo>
                    <a:pt x="17931" y="22515"/>
                    <a:pt x="17968" y="22441"/>
                    <a:pt x="18005" y="22367"/>
                  </a:cubicBezTo>
                  <a:lnTo>
                    <a:pt x="18301" y="22072"/>
                  </a:lnTo>
                  <a:cubicBezTo>
                    <a:pt x="18375" y="21998"/>
                    <a:pt x="18522" y="21887"/>
                    <a:pt x="18670" y="21813"/>
                  </a:cubicBezTo>
                  <a:cubicBezTo>
                    <a:pt x="18707" y="21813"/>
                    <a:pt x="18707" y="21776"/>
                    <a:pt x="18744" y="21776"/>
                  </a:cubicBezTo>
                  <a:cubicBezTo>
                    <a:pt x="18855" y="21776"/>
                    <a:pt x="18892" y="21813"/>
                    <a:pt x="18929" y="21813"/>
                  </a:cubicBezTo>
                  <a:cubicBezTo>
                    <a:pt x="18855" y="21887"/>
                    <a:pt x="18818" y="21998"/>
                    <a:pt x="18744" y="22072"/>
                  </a:cubicBezTo>
                  <a:cubicBezTo>
                    <a:pt x="18670" y="22257"/>
                    <a:pt x="18633" y="22404"/>
                    <a:pt x="18633" y="22441"/>
                  </a:cubicBezTo>
                  <a:cubicBezTo>
                    <a:pt x="18559" y="22552"/>
                    <a:pt x="18559" y="22626"/>
                    <a:pt x="18559" y="22626"/>
                  </a:cubicBezTo>
                  <a:cubicBezTo>
                    <a:pt x="18559" y="22700"/>
                    <a:pt x="18559" y="22737"/>
                    <a:pt x="18633" y="22737"/>
                  </a:cubicBezTo>
                  <a:cubicBezTo>
                    <a:pt x="18670" y="22737"/>
                    <a:pt x="18707" y="22737"/>
                    <a:pt x="18707" y="22700"/>
                  </a:cubicBezTo>
                  <a:lnTo>
                    <a:pt x="18855" y="22552"/>
                  </a:lnTo>
                  <a:cubicBezTo>
                    <a:pt x="18929" y="22441"/>
                    <a:pt x="19077" y="22367"/>
                    <a:pt x="19188" y="22257"/>
                  </a:cubicBezTo>
                  <a:cubicBezTo>
                    <a:pt x="19299" y="22183"/>
                    <a:pt x="19447" y="22072"/>
                    <a:pt x="19595" y="22035"/>
                  </a:cubicBezTo>
                  <a:cubicBezTo>
                    <a:pt x="19632" y="22035"/>
                    <a:pt x="19669" y="21998"/>
                    <a:pt x="19669" y="21998"/>
                  </a:cubicBezTo>
                  <a:cubicBezTo>
                    <a:pt x="19742" y="21998"/>
                    <a:pt x="19816" y="22035"/>
                    <a:pt x="19853" y="22035"/>
                  </a:cubicBezTo>
                  <a:cubicBezTo>
                    <a:pt x="19779" y="22146"/>
                    <a:pt x="19669" y="22220"/>
                    <a:pt x="19632" y="22330"/>
                  </a:cubicBezTo>
                  <a:cubicBezTo>
                    <a:pt x="19558" y="22441"/>
                    <a:pt x="19447" y="22626"/>
                    <a:pt x="19447" y="22700"/>
                  </a:cubicBezTo>
                  <a:cubicBezTo>
                    <a:pt x="19410" y="22774"/>
                    <a:pt x="19410" y="22885"/>
                    <a:pt x="19410" y="22885"/>
                  </a:cubicBezTo>
                  <a:cubicBezTo>
                    <a:pt x="19410" y="22922"/>
                    <a:pt x="19410" y="22959"/>
                    <a:pt x="19447" y="22959"/>
                  </a:cubicBezTo>
                  <a:lnTo>
                    <a:pt x="19558" y="22959"/>
                  </a:lnTo>
                  <a:lnTo>
                    <a:pt x="19669" y="22811"/>
                  </a:lnTo>
                  <a:cubicBezTo>
                    <a:pt x="19779" y="22737"/>
                    <a:pt x="19927" y="22626"/>
                    <a:pt x="20038" y="22552"/>
                  </a:cubicBezTo>
                  <a:cubicBezTo>
                    <a:pt x="20186" y="22441"/>
                    <a:pt x="20334" y="22367"/>
                    <a:pt x="20482" y="22330"/>
                  </a:cubicBezTo>
                  <a:cubicBezTo>
                    <a:pt x="20519" y="22330"/>
                    <a:pt x="20556" y="22257"/>
                    <a:pt x="20593" y="22257"/>
                  </a:cubicBezTo>
                  <a:cubicBezTo>
                    <a:pt x="20667" y="22257"/>
                    <a:pt x="20704" y="22330"/>
                    <a:pt x="20778" y="22330"/>
                  </a:cubicBezTo>
                  <a:lnTo>
                    <a:pt x="20519" y="22589"/>
                  </a:lnTo>
                  <a:cubicBezTo>
                    <a:pt x="20408" y="22700"/>
                    <a:pt x="20334" y="22811"/>
                    <a:pt x="20297" y="22959"/>
                  </a:cubicBezTo>
                  <a:lnTo>
                    <a:pt x="20186" y="23144"/>
                  </a:lnTo>
                  <a:cubicBezTo>
                    <a:pt x="20186" y="23181"/>
                    <a:pt x="20186" y="23255"/>
                    <a:pt x="20223" y="23255"/>
                  </a:cubicBezTo>
                  <a:lnTo>
                    <a:pt x="20334" y="23255"/>
                  </a:lnTo>
                  <a:lnTo>
                    <a:pt x="20482" y="23107"/>
                  </a:lnTo>
                  <a:cubicBezTo>
                    <a:pt x="20556" y="22996"/>
                    <a:pt x="20704" y="22922"/>
                    <a:pt x="20852" y="22885"/>
                  </a:cubicBezTo>
                  <a:cubicBezTo>
                    <a:pt x="20957" y="22779"/>
                    <a:pt x="21130" y="22741"/>
                    <a:pt x="21274" y="22705"/>
                  </a:cubicBezTo>
                  <a:lnTo>
                    <a:pt x="21274" y="22705"/>
                  </a:lnTo>
                  <a:cubicBezTo>
                    <a:pt x="21225" y="22769"/>
                    <a:pt x="21186" y="22827"/>
                    <a:pt x="21147" y="22885"/>
                  </a:cubicBezTo>
                  <a:lnTo>
                    <a:pt x="21073" y="23070"/>
                  </a:lnTo>
                  <a:lnTo>
                    <a:pt x="21073" y="23107"/>
                  </a:lnTo>
                  <a:cubicBezTo>
                    <a:pt x="19262" y="24401"/>
                    <a:pt x="16859" y="25325"/>
                    <a:pt x="13531" y="25325"/>
                  </a:cubicBezTo>
                  <a:cubicBezTo>
                    <a:pt x="10352" y="25325"/>
                    <a:pt x="7986" y="24549"/>
                    <a:pt x="6248" y="23329"/>
                  </a:cubicBezTo>
                  <a:cubicBezTo>
                    <a:pt x="6174" y="23292"/>
                    <a:pt x="6100" y="23218"/>
                    <a:pt x="6063" y="23107"/>
                  </a:cubicBezTo>
                  <a:cubicBezTo>
                    <a:pt x="5915" y="22959"/>
                    <a:pt x="5768" y="22774"/>
                    <a:pt x="5620" y="22589"/>
                  </a:cubicBezTo>
                  <a:cubicBezTo>
                    <a:pt x="5509" y="22441"/>
                    <a:pt x="5398" y="22330"/>
                    <a:pt x="5250" y="22146"/>
                  </a:cubicBezTo>
                  <a:lnTo>
                    <a:pt x="5324" y="22146"/>
                  </a:lnTo>
                  <a:cubicBezTo>
                    <a:pt x="5398" y="22220"/>
                    <a:pt x="5509" y="22367"/>
                    <a:pt x="5620" y="22441"/>
                  </a:cubicBezTo>
                  <a:lnTo>
                    <a:pt x="6063" y="22737"/>
                  </a:lnTo>
                  <a:cubicBezTo>
                    <a:pt x="6174" y="22774"/>
                    <a:pt x="6285" y="22811"/>
                    <a:pt x="6285" y="22811"/>
                  </a:cubicBezTo>
                  <a:cubicBezTo>
                    <a:pt x="6322" y="22811"/>
                    <a:pt x="6359" y="22811"/>
                    <a:pt x="6359" y="22774"/>
                  </a:cubicBezTo>
                  <a:cubicBezTo>
                    <a:pt x="6359" y="22737"/>
                    <a:pt x="6359" y="22737"/>
                    <a:pt x="6322" y="22700"/>
                  </a:cubicBezTo>
                  <a:cubicBezTo>
                    <a:pt x="6322" y="22700"/>
                    <a:pt x="6248" y="22626"/>
                    <a:pt x="6174" y="22552"/>
                  </a:cubicBezTo>
                  <a:cubicBezTo>
                    <a:pt x="6100" y="22441"/>
                    <a:pt x="6063" y="22367"/>
                    <a:pt x="5989" y="22220"/>
                  </a:cubicBezTo>
                  <a:cubicBezTo>
                    <a:pt x="5952" y="22146"/>
                    <a:pt x="5915" y="21998"/>
                    <a:pt x="5915" y="21887"/>
                  </a:cubicBezTo>
                  <a:lnTo>
                    <a:pt x="5915" y="21850"/>
                  </a:lnTo>
                  <a:cubicBezTo>
                    <a:pt x="5989" y="21813"/>
                    <a:pt x="6063" y="21813"/>
                    <a:pt x="6137" y="21776"/>
                  </a:cubicBezTo>
                  <a:lnTo>
                    <a:pt x="6137" y="21813"/>
                  </a:lnTo>
                  <a:cubicBezTo>
                    <a:pt x="6174" y="21961"/>
                    <a:pt x="6285" y="22109"/>
                    <a:pt x="6433" y="22183"/>
                  </a:cubicBezTo>
                  <a:cubicBezTo>
                    <a:pt x="6507" y="22294"/>
                    <a:pt x="6655" y="22404"/>
                    <a:pt x="6803" y="22515"/>
                  </a:cubicBezTo>
                  <a:cubicBezTo>
                    <a:pt x="6877" y="22589"/>
                    <a:pt x="6988" y="22663"/>
                    <a:pt x="6988" y="22663"/>
                  </a:cubicBezTo>
                  <a:lnTo>
                    <a:pt x="7025" y="22663"/>
                  </a:lnTo>
                  <a:cubicBezTo>
                    <a:pt x="7025" y="22663"/>
                    <a:pt x="7062" y="22663"/>
                    <a:pt x="7062" y="22589"/>
                  </a:cubicBezTo>
                  <a:lnTo>
                    <a:pt x="7062" y="22515"/>
                  </a:lnTo>
                  <a:cubicBezTo>
                    <a:pt x="7062" y="22515"/>
                    <a:pt x="7025" y="22441"/>
                    <a:pt x="6988" y="22367"/>
                  </a:cubicBezTo>
                  <a:cubicBezTo>
                    <a:pt x="6914" y="22294"/>
                    <a:pt x="6840" y="22146"/>
                    <a:pt x="6840" y="22035"/>
                  </a:cubicBezTo>
                  <a:cubicBezTo>
                    <a:pt x="6803" y="21961"/>
                    <a:pt x="6803" y="21813"/>
                    <a:pt x="6803" y="21739"/>
                  </a:cubicBezTo>
                  <a:lnTo>
                    <a:pt x="6803" y="21628"/>
                  </a:lnTo>
                  <a:cubicBezTo>
                    <a:pt x="6840" y="21628"/>
                    <a:pt x="6914" y="21591"/>
                    <a:pt x="6988" y="21591"/>
                  </a:cubicBezTo>
                  <a:cubicBezTo>
                    <a:pt x="7025" y="21739"/>
                    <a:pt x="7098" y="21850"/>
                    <a:pt x="7209" y="21961"/>
                  </a:cubicBezTo>
                  <a:lnTo>
                    <a:pt x="7542" y="22294"/>
                  </a:lnTo>
                  <a:cubicBezTo>
                    <a:pt x="7616" y="22367"/>
                    <a:pt x="7727" y="22404"/>
                    <a:pt x="7727" y="22404"/>
                  </a:cubicBezTo>
                  <a:lnTo>
                    <a:pt x="7764" y="22404"/>
                  </a:lnTo>
                  <a:cubicBezTo>
                    <a:pt x="7764" y="22404"/>
                    <a:pt x="7801" y="22404"/>
                    <a:pt x="7801" y="22367"/>
                  </a:cubicBezTo>
                  <a:lnTo>
                    <a:pt x="7801" y="22294"/>
                  </a:lnTo>
                  <a:cubicBezTo>
                    <a:pt x="7801" y="22294"/>
                    <a:pt x="7764" y="22220"/>
                    <a:pt x="7727" y="22146"/>
                  </a:cubicBezTo>
                  <a:cubicBezTo>
                    <a:pt x="7653" y="22035"/>
                    <a:pt x="7616" y="21887"/>
                    <a:pt x="7616" y="21813"/>
                  </a:cubicBezTo>
                  <a:lnTo>
                    <a:pt x="7616" y="21480"/>
                  </a:lnTo>
                  <a:cubicBezTo>
                    <a:pt x="7616" y="21443"/>
                    <a:pt x="7616" y="21406"/>
                    <a:pt x="7653" y="21406"/>
                  </a:cubicBezTo>
                  <a:cubicBezTo>
                    <a:pt x="7727" y="21406"/>
                    <a:pt x="7801" y="21369"/>
                    <a:pt x="7838" y="21369"/>
                  </a:cubicBezTo>
                  <a:cubicBezTo>
                    <a:pt x="7912" y="21480"/>
                    <a:pt x="7949" y="21628"/>
                    <a:pt x="8023" y="21739"/>
                  </a:cubicBezTo>
                  <a:cubicBezTo>
                    <a:pt x="8134" y="21850"/>
                    <a:pt x="8208" y="21961"/>
                    <a:pt x="8355" y="22035"/>
                  </a:cubicBezTo>
                  <a:cubicBezTo>
                    <a:pt x="8466" y="22146"/>
                    <a:pt x="8540" y="22183"/>
                    <a:pt x="8540" y="22183"/>
                  </a:cubicBezTo>
                  <a:lnTo>
                    <a:pt x="8651" y="22183"/>
                  </a:lnTo>
                  <a:cubicBezTo>
                    <a:pt x="8688" y="22146"/>
                    <a:pt x="8688" y="22146"/>
                    <a:pt x="8651" y="22109"/>
                  </a:cubicBezTo>
                  <a:cubicBezTo>
                    <a:pt x="8651" y="22109"/>
                    <a:pt x="8577" y="22035"/>
                    <a:pt x="8540" y="21961"/>
                  </a:cubicBezTo>
                  <a:cubicBezTo>
                    <a:pt x="8503" y="21850"/>
                    <a:pt x="8466" y="21739"/>
                    <a:pt x="8466" y="21628"/>
                  </a:cubicBezTo>
                  <a:cubicBezTo>
                    <a:pt x="8466" y="21554"/>
                    <a:pt x="8466" y="21406"/>
                    <a:pt x="8503" y="21295"/>
                  </a:cubicBezTo>
                  <a:cubicBezTo>
                    <a:pt x="8503" y="21258"/>
                    <a:pt x="8503" y="21258"/>
                    <a:pt x="8540" y="21221"/>
                  </a:cubicBezTo>
                  <a:cubicBezTo>
                    <a:pt x="8651" y="21221"/>
                    <a:pt x="8688" y="21184"/>
                    <a:pt x="8762" y="21184"/>
                  </a:cubicBezTo>
                  <a:cubicBezTo>
                    <a:pt x="8836" y="21295"/>
                    <a:pt x="8873" y="21406"/>
                    <a:pt x="8910" y="21554"/>
                  </a:cubicBezTo>
                  <a:cubicBezTo>
                    <a:pt x="9021" y="21665"/>
                    <a:pt x="9095" y="21776"/>
                    <a:pt x="9206" y="21924"/>
                  </a:cubicBezTo>
                  <a:lnTo>
                    <a:pt x="9317" y="22035"/>
                  </a:lnTo>
                  <a:cubicBezTo>
                    <a:pt x="9354" y="22072"/>
                    <a:pt x="9381" y="22090"/>
                    <a:pt x="9400" y="22090"/>
                  </a:cubicBezTo>
                  <a:cubicBezTo>
                    <a:pt x="9418" y="22090"/>
                    <a:pt x="9428" y="22072"/>
                    <a:pt x="9428" y="22035"/>
                  </a:cubicBezTo>
                  <a:cubicBezTo>
                    <a:pt x="9465" y="21998"/>
                    <a:pt x="9465" y="21998"/>
                    <a:pt x="9428" y="21961"/>
                  </a:cubicBezTo>
                  <a:cubicBezTo>
                    <a:pt x="9428" y="21961"/>
                    <a:pt x="9391" y="21924"/>
                    <a:pt x="9391" y="21813"/>
                  </a:cubicBezTo>
                  <a:cubicBezTo>
                    <a:pt x="9317" y="21739"/>
                    <a:pt x="9317" y="21591"/>
                    <a:pt x="9317" y="21480"/>
                  </a:cubicBezTo>
                  <a:cubicBezTo>
                    <a:pt x="9317" y="21406"/>
                    <a:pt x="9391" y="21258"/>
                    <a:pt x="9428" y="21184"/>
                  </a:cubicBezTo>
                  <a:lnTo>
                    <a:pt x="9428" y="21110"/>
                  </a:lnTo>
                  <a:lnTo>
                    <a:pt x="9465" y="21110"/>
                  </a:lnTo>
                  <a:cubicBezTo>
                    <a:pt x="9502" y="21110"/>
                    <a:pt x="9576" y="21110"/>
                    <a:pt x="9649" y="21073"/>
                  </a:cubicBezTo>
                  <a:lnTo>
                    <a:pt x="9686" y="21073"/>
                  </a:lnTo>
                  <a:cubicBezTo>
                    <a:pt x="9686" y="21184"/>
                    <a:pt x="9760" y="21295"/>
                    <a:pt x="9797" y="21406"/>
                  </a:cubicBezTo>
                  <a:cubicBezTo>
                    <a:pt x="9834" y="21554"/>
                    <a:pt x="9945" y="21665"/>
                    <a:pt x="10019" y="21776"/>
                  </a:cubicBezTo>
                  <a:lnTo>
                    <a:pt x="10167" y="21924"/>
                  </a:lnTo>
                  <a:cubicBezTo>
                    <a:pt x="10167" y="21924"/>
                    <a:pt x="10183" y="21940"/>
                    <a:pt x="10194" y="21940"/>
                  </a:cubicBezTo>
                  <a:cubicBezTo>
                    <a:pt x="10200" y="21940"/>
                    <a:pt x="10204" y="21936"/>
                    <a:pt x="10204" y="21924"/>
                  </a:cubicBezTo>
                  <a:cubicBezTo>
                    <a:pt x="10241" y="21924"/>
                    <a:pt x="10241" y="21924"/>
                    <a:pt x="10241" y="21850"/>
                  </a:cubicBezTo>
                  <a:lnTo>
                    <a:pt x="10241" y="21776"/>
                  </a:lnTo>
                  <a:cubicBezTo>
                    <a:pt x="10241" y="21776"/>
                    <a:pt x="10204" y="21665"/>
                    <a:pt x="10204" y="21628"/>
                  </a:cubicBezTo>
                  <a:cubicBezTo>
                    <a:pt x="10204" y="21554"/>
                    <a:pt x="10167" y="21406"/>
                    <a:pt x="10204" y="21295"/>
                  </a:cubicBezTo>
                  <a:cubicBezTo>
                    <a:pt x="10204" y="21221"/>
                    <a:pt x="10241" y="21073"/>
                    <a:pt x="10315" y="21000"/>
                  </a:cubicBezTo>
                  <a:lnTo>
                    <a:pt x="10315" y="20926"/>
                  </a:lnTo>
                  <a:cubicBezTo>
                    <a:pt x="10389" y="20926"/>
                    <a:pt x="10500" y="20926"/>
                    <a:pt x="10537" y="20889"/>
                  </a:cubicBezTo>
                  <a:cubicBezTo>
                    <a:pt x="10537" y="20963"/>
                    <a:pt x="10574" y="21110"/>
                    <a:pt x="10611" y="21221"/>
                  </a:cubicBezTo>
                  <a:cubicBezTo>
                    <a:pt x="10685" y="21369"/>
                    <a:pt x="10759" y="21480"/>
                    <a:pt x="10796" y="21591"/>
                  </a:cubicBezTo>
                  <a:cubicBezTo>
                    <a:pt x="10869" y="21665"/>
                    <a:pt x="10943" y="21739"/>
                    <a:pt x="10943" y="21776"/>
                  </a:cubicBezTo>
                  <a:cubicBezTo>
                    <a:pt x="10962" y="21794"/>
                    <a:pt x="10971" y="21804"/>
                    <a:pt x="10985" y="21804"/>
                  </a:cubicBezTo>
                  <a:cubicBezTo>
                    <a:pt x="10999" y="21804"/>
                    <a:pt x="11017" y="21794"/>
                    <a:pt x="11054" y="21776"/>
                  </a:cubicBezTo>
                  <a:cubicBezTo>
                    <a:pt x="11091" y="21776"/>
                    <a:pt x="11091" y="21702"/>
                    <a:pt x="11091" y="21665"/>
                  </a:cubicBezTo>
                  <a:cubicBezTo>
                    <a:pt x="11091" y="21665"/>
                    <a:pt x="11091" y="21628"/>
                    <a:pt x="11054" y="21517"/>
                  </a:cubicBezTo>
                  <a:cubicBezTo>
                    <a:pt x="11054" y="21443"/>
                    <a:pt x="11054" y="21295"/>
                    <a:pt x="11091" y="21221"/>
                  </a:cubicBezTo>
                  <a:cubicBezTo>
                    <a:pt x="11128" y="21110"/>
                    <a:pt x="11165" y="20963"/>
                    <a:pt x="11239" y="20889"/>
                  </a:cubicBezTo>
                  <a:lnTo>
                    <a:pt x="11498" y="20889"/>
                  </a:lnTo>
                  <a:cubicBezTo>
                    <a:pt x="11498" y="20963"/>
                    <a:pt x="11498" y="21073"/>
                    <a:pt x="11535" y="21184"/>
                  </a:cubicBezTo>
                  <a:cubicBezTo>
                    <a:pt x="11609" y="21295"/>
                    <a:pt x="11646" y="21443"/>
                    <a:pt x="11683" y="21554"/>
                  </a:cubicBezTo>
                  <a:lnTo>
                    <a:pt x="11794" y="21739"/>
                  </a:lnTo>
                  <a:lnTo>
                    <a:pt x="11831" y="21776"/>
                  </a:lnTo>
                  <a:cubicBezTo>
                    <a:pt x="11868" y="21776"/>
                    <a:pt x="11868" y="21776"/>
                    <a:pt x="11868" y="21739"/>
                  </a:cubicBezTo>
                  <a:lnTo>
                    <a:pt x="11868" y="21665"/>
                  </a:lnTo>
                  <a:lnTo>
                    <a:pt x="11868" y="21517"/>
                  </a:lnTo>
                  <a:cubicBezTo>
                    <a:pt x="11868" y="21443"/>
                    <a:pt x="11868" y="21295"/>
                    <a:pt x="11905" y="21221"/>
                  </a:cubicBezTo>
                  <a:cubicBezTo>
                    <a:pt x="11979" y="21110"/>
                    <a:pt x="12016" y="20963"/>
                    <a:pt x="12090" y="20889"/>
                  </a:cubicBezTo>
                  <a:close/>
                  <a:moveTo>
                    <a:pt x="13531" y="0"/>
                  </a:moveTo>
                  <a:cubicBezTo>
                    <a:pt x="6063" y="0"/>
                    <a:pt x="0" y="6100"/>
                    <a:pt x="0" y="13531"/>
                  </a:cubicBezTo>
                  <a:cubicBezTo>
                    <a:pt x="0" y="21000"/>
                    <a:pt x="6100" y="27100"/>
                    <a:pt x="13531" y="27100"/>
                  </a:cubicBezTo>
                  <a:cubicBezTo>
                    <a:pt x="21036" y="27100"/>
                    <a:pt x="27063" y="21000"/>
                    <a:pt x="27063" y="13531"/>
                  </a:cubicBezTo>
                  <a:cubicBezTo>
                    <a:pt x="27063" y="6100"/>
                    <a:pt x="21036" y="0"/>
                    <a:pt x="13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8"/>
            <p:cNvSpPr/>
            <p:nvPr/>
          </p:nvSpPr>
          <p:spPr>
            <a:xfrm>
              <a:off x="1310965" y="4114660"/>
              <a:ext cx="226725" cy="23882"/>
            </a:xfrm>
            <a:custGeom>
              <a:rect b="b" l="l" r="r" t="t"/>
              <a:pathLst>
                <a:path extrusionOk="0" h="1110" w="10538">
                  <a:moveTo>
                    <a:pt x="10537" y="0"/>
                  </a:moveTo>
                  <a:lnTo>
                    <a:pt x="10537" y="0"/>
                  </a:lnTo>
                  <a:cubicBezTo>
                    <a:pt x="10537" y="0"/>
                    <a:pt x="10483" y="14"/>
                    <a:pt x="10374" y="58"/>
                  </a:cubicBezTo>
                  <a:lnTo>
                    <a:pt x="10374" y="58"/>
                  </a:lnTo>
                  <a:cubicBezTo>
                    <a:pt x="10478" y="24"/>
                    <a:pt x="10537" y="0"/>
                    <a:pt x="10537" y="0"/>
                  </a:cubicBezTo>
                  <a:close/>
                  <a:moveTo>
                    <a:pt x="1" y="74"/>
                  </a:moveTo>
                  <a:cubicBezTo>
                    <a:pt x="1" y="74"/>
                    <a:pt x="24" y="98"/>
                    <a:pt x="70" y="107"/>
                  </a:cubicBezTo>
                  <a:lnTo>
                    <a:pt x="70" y="107"/>
                  </a:lnTo>
                  <a:cubicBezTo>
                    <a:pt x="35" y="74"/>
                    <a:pt x="1" y="74"/>
                    <a:pt x="1" y="74"/>
                  </a:cubicBezTo>
                  <a:close/>
                  <a:moveTo>
                    <a:pt x="10374" y="58"/>
                  </a:moveTo>
                  <a:cubicBezTo>
                    <a:pt x="10293" y="84"/>
                    <a:pt x="10186" y="116"/>
                    <a:pt x="10057" y="148"/>
                  </a:cubicBezTo>
                  <a:cubicBezTo>
                    <a:pt x="10050" y="182"/>
                    <a:pt x="10038" y="213"/>
                    <a:pt x="10023" y="242"/>
                  </a:cubicBezTo>
                  <a:lnTo>
                    <a:pt x="10023" y="242"/>
                  </a:lnTo>
                  <a:cubicBezTo>
                    <a:pt x="10049" y="225"/>
                    <a:pt x="10073" y="206"/>
                    <a:pt x="10094" y="185"/>
                  </a:cubicBezTo>
                  <a:cubicBezTo>
                    <a:pt x="10210" y="127"/>
                    <a:pt x="10303" y="86"/>
                    <a:pt x="10374" y="58"/>
                  </a:cubicBezTo>
                  <a:close/>
                  <a:moveTo>
                    <a:pt x="10023" y="242"/>
                  </a:moveTo>
                  <a:lnTo>
                    <a:pt x="10023" y="242"/>
                  </a:lnTo>
                  <a:cubicBezTo>
                    <a:pt x="9912" y="313"/>
                    <a:pt x="9763" y="354"/>
                    <a:pt x="9613" y="444"/>
                  </a:cubicBezTo>
                  <a:cubicBezTo>
                    <a:pt x="9491" y="493"/>
                    <a:pt x="9337" y="526"/>
                    <a:pt x="9182" y="574"/>
                  </a:cubicBezTo>
                  <a:lnTo>
                    <a:pt x="9182" y="574"/>
                  </a:lnTo>
                  <a:cubicBezTo>
                    <a:pt x="9366" y="534"/>
                    <a:pt x="9518" y="508"/>
                    <a:pt x="9650" y="481"/>
                  </a:cubicBezTo>
                  <a:cubicBezTo>
                    <a:pt x="9801" y="451"/>
                    <a:pt x="9953" y="371"/>
                    <a:pt x="10023" y="242"/>
                  </a:cubicBezTo>
                  <a:close/>
                  <a:moveTo>
                    <a:pt x="70" y="107"/>
                  </a:moveTo>
                  <a:lnTo>
                    <a:pt x="70" y="107"/>
                  </a:lnTo>
                  <a:cubicBezTo>
                    <a:pt x="72" y="109"/>
                    <a:pt x="73" y="110"/>
                    <a:pt x="75" y="111"/>
                  </a:cubicBezTo>
                  <a:cubicBezTo>
                    <a:pt x="186" y="148"/>
                    <a:pt x="259" y="185"/>
                    <a:pt x="407" y="259"/>
                  </a:cubicBezTo>
                  <a:cubicBezTo>
                    <a:pt x="555" y="296"/>
                    <a:pt x="740" y="333"/>
                    <a:pt x="925" y="444"/>
                  </a:cubicBezTo>
                  <a:cubicBezTo>
                    <a:pt x="1110" y="481"/>
                    <a:pt x="1332" y="555"/>
                    <a:pt x="1553" y="629"/>
                  </a:cubicBezTo>
                  <a:cubicBezTo>
                    <a:pt x="1701" y="666"/>
                    <a:pt x="1775" y="666"/>
                    <a:pt x="1923" y="703"/>
                  </a:cubicBezTo>
                  <a:cubicBezTo>
                    <a:pt x="2071" y="740"/>
                    <a:pt x="2219" y="740"/>
                    <a:pt x="2330" y="814"/>
                  </a:cubicBezTo>
                  <a:cubicBezTo>
                    <a:pt x="2626" y="851"/>
                    <a:pt x="2958" y="888"/>
                    <a:pt x="3254" y="962"/>
                  </a:cubicBezTo>
                  <a:cubicBezTo>
                    <a:pt x="3402" y="1036"/>
                    <a:pt x="3587" y="1036"/>
                    <a:pt x="3735" y="1036"/>
                  </a:cubicBezTo>
                  <a:cubicBezTo>
                    <a:pt x="3920" y="1036"/>
                    <a:pt x="4067" y="1073"/>
                    <a:pt x="4252" y="1073"/>
                  </a:cubicBezTo>
                  <a:cubicBezTo>
                    <a:pt x="4548" y="1073"/>
                    <a:pt x="4918" y="1110"/>
                    <a:pt x="5251" y="1110"/>
                  </a:cubicBezTo>
                  <a:lnTo>
                    <a:pt x="5768" y="1110"/>
                  </a:lnTo>
                  <a:cubicBezTo>
                    <a:pt x="5953" y="1110"/>
                    <a:pt x="6101" y="1110"/>
                    <a:pt x="6286" y="1073"/>
                  </a:cubicBezTo>
                  <a:cubicBezTo>
                    <a:pt x="6471" y="1073"/>
                    <a:pt x="6581" y="1073"/>
                    <a:pt x="6766" y="1036"/>
                  </a:cubicBezTo>
                  <a:cubicBezTo>
                    <a:pt x="6951" y="1036"/>
                    <a:pt x="7099" y="962"/>
                    <a:pt x="7247" y="962"/>
                  </a:cubicBezTo>
                  <a:cubicBezTo>
                    <a:pt x="7395" y="962"/>
                    <a:pt x="7580" y="925"/>
                    <a:pt x="7691" y="925"/>
                  </a:cubicBezTo>
                  <a:cubicBezTo>
                    <a:pt x="7838" y="888"/>
                    <a:pt x="7986" y="888"/>
                    <a:pt x="8171" y="851"/>
                  </a:cubicBezTo>
                  <a:cubicBezTo>
                    <a:pt x="8319" y="777"/>
                    <a:pt x="8430" y="777"/>
                    <a:pt x="8578" y="740"/>
                  </a:cubicBezTo>
                  <a:cubicBezTo>
                    <a:pt x="8726" y="703"/>
                    <a:pt x="8874" y="666"/>
                    <a:pt x="8948" y="666"/>
                  </a:cubicBezTo>
                  <a:cubicBezTo>
                    <a:pt x="9023" y="628"/>
                    <a:pt x="9103" y="599"/>
                    <a:pt x="9182" y="574"/>
                  </a:cubicBezTo>
                  <a:lnTo>
                    <a:pt x="9182" y="574"/>
                  </a:lnTo>
                  <a:cubicBezTo>
                    <a:pt x="9109" y="590"/>
                    <a:pt x="9031" y="608"/>
                    <a:pt x="8948" y="629"/>
                  </a:cubicBezTo>
                  <a:cubicBezTo>
                    <a:pt x="8800" y="666"/>
                    <a:pt x="8726" y="666"/>
                    <a:pt x="8578" y="703"/>
                  </a:cubicBezTo>
                  <a:cubicBezTo>
                    <a:pt x="8430" y="703"/>
                    <a:pt x="8319" y="740"/>
                    <a:pt x="8171" y="740"/>
                  </a:cubicBezTo>
                  <a:cubicBezTo>
                    <a:pt x="8023" y="740"/>
                    <a:pt x="7875" y="814"/>
                    <a:pt x="7765" y="814"/>
                  </a:cubicBezTo>
                  <a:cubicBezTo>
                    <a:pt x="7617" y="814"/>
                    <a:pt x="7432" y="851"/>
                    <a:pt x="7284" y="851"/>
                  </a:cubicBezTo>
                  <a:cubicBezTo>
                    <a:pt x="7136" y="851"/>
                    <a:pt x="6951" y="888"/>
                    <a:pt x="6840" y="888"/>
                  </a:cubicBezTo>
                  <a:lnTo>
                    <a:pt x="5287" y="888"/>
                  </a:lnTo>
                  <a:cubicBezTo>
                    <a:pt x="4992" y="888"/>
                    <a:pt x="4659" y="888"/>
                    <a:pt x="4289" y="851"/>
                  </a:cubicBezTo>
                  <a:cubicBezTo>
                    <a:pt x="3957" y="851"/>
                    <a:pt x="3624" y="814"/>
                    <a:pt x="3328" y="740"/>
                  </a:cubicBezTo>
                  <a:cubicBezTo>
                    <a:pt x="2995" y="703"/>
                    <a:pt x="2700" y="666"/>
                    <a:pt x="2441" y="629"/>
                  </a:cubicBezTo>
                  <a:cubicBezTo>
                    <a:pt x="2293" y="629"/>
                    <a:pt x="2145" y="555"/>
                    <a:pt x="2034" y="555"/>
                  </a:cubicBezTo>
                  <a:cubicBezTo>
                    <a:pt x="1886" y="518"/>
                    <a:pt x="1738" y="518"/>
                    <a:pt x="1664" y="481"/>
                  </a:cubicBezTo>
                  <a:lnTo>
                    <a:pt x="962" y="333"/>
                  </a:lnTo>
                  <a:cubicBezTo>
                    <a:pt x="777" y="296"/>
                    <a:pt x="592" y="259"/>
                    <a:pt x="444" y="185"/>
                  </a:cubicBezTo>
                  <a:cubicBezTo>
                    <a:pt x="296" y="148"/>
                    <a:pt x="186" y="148"/>
                    <a:pt x="112" y="111"/>
                  </a:cubicBezTo>
                  <a:cubicBezTo>
                    <a:pt x="96" y="111"/>
                    <a:pt x="83" y="110"/>
                    <a:pt x="70" y="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7" name="Google Shape;637;p28"/>
          <p:cNvGrpSpPr/>
          <p:nvPr/>
        </p:nvGrpSpPr>
        <p:grpSpPr>
          <a:xfrm rot="10800000">
            <a:off x="12" y="4429600"/>
            <a:ext cx="1067709" cy="713900"/>
            <a:chOff x="8008752" y="70776"/>
            <a:chExt cx="1067709" cy="713900"/>
          </a:xfrm>
        </p:grpSpPr>
        <p:sp>
          <p:nvSpPr>
            <p:cNvPr id="638" name="Google Shape;638;p28"/>
            <p:cNvSpPr/>
            <p:nvPr/>
          </p:nvSpPr>
          <p:spPr>
            <a:xfrm rot="10800000">
              <a:off x="8816061" y="5368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8"/>
            <p:cNvSpPr/>
            <p:nvPr/>
          </p:nvSpPr>
          <p:spPr>
            <a:xfrm rot="10800000">
              <a:off x="8288506" y="51842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8"/>
            <p:cNvSpPr/>
            <p:nvPr/>
          </p:nvSpPr>
          <p:spPr>
            <a:xfrm rot="10800000">
              <a:off x="8008752" y="707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29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44" name="Google Shape;644;p29"/>
          <p:cNvSpPr txBox="1"/>
          <p:nvPr>
            <p:ph hasCustomPrompt="1" idx="2" type="title"/>
          </p:nvPr>
        </p:nvSpPr>
        <p:spPr>
          <a:xfrm>
            <a:off x="938500" y="1465187"/>
            <a:ext cx="2173200" cy="490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5" name="Google Shape;645;p29"/>
          <p:cNvSpPr txBox="1"/>
          <p:nvPr>
            <p:ph idx="1" type="subTitle"/>
          </p:nvPr>
        </p:nvSpPr>
        <p:spPr>
          <a:xfrm>
            <a:off x="938500" y="3777640"/>
            <a:ext cx="21732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46" name="Google Shape;646;p29"/>
          <p:cNvSpPr txBox="1"/>
          <p:nvPr>
            <p:ph idx="3" type="subTitle"/>
          </p:nvPr>
        </p:nvSpPr>
        <p:spPr>
          <a:xfrm>
            <a:off x="938500" y="3386962"/>
            <a:ext cx="2173200" cy="4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9pPr>
          </a:lstStyle>
          <a:p/>
        </p:txBody>
      </p:sp>
      <p:sp>
        <p:nvSpPr>
          <p:cNvPr id="647" name="Google Shape;647;p29"/>
          <p:cNvSpPr txBox="1"/>
          <p:nvPr>
            <p:ph hasCustomPrompt="1" idx="4" type="title"/>
          </p:nvPr>
        </p:nvSpPr>
        <p:spPr>
          <a:xfrm>
            <a:off x="3485400" y="1465187"/>
            <a:ext cx="2173200" cy="490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8" name="Google Shape;648;p29"/>
          <p:cNvSpPr txBox="1"/>
          <p:nvPr>
            <p:ph idx="5" type="subTitle"/>
          </p:nvPr>
        </p:nvSpPr>
        <p:spPr>
          <a:xfrm>
            <a:off x="3485400" y="3777640"/>
            <a:ext cx="21732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49" name="Google Shape;649;p29"/>
          <p:cNvSpPr txBox="1"/>
          <p:nvPr>
            <p:ph idx="6" type="subTitle"/>
          </p:nvPr>
        </p:nvSpPr>
        <p:spPr>
          <a:xfrm>
            <a:off x="3485400" y="3386962"/>
            <a:ext cx="2173200" cy="4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9pPr>
          </a:lstStyle>
          <a:p/>
        </p:txBody>
      </p:sp>
      <p:sp>
        <p:nvSpPr>
          <p:cNvPr id="650" name="Google Shape;650;p29"/>
          <p:cNvSpPr txBox="1"/>
          <p:nvPr>
            <p:ph hasCustomPrompt="1" idx="7" type="title"/>
          </p:nvPr>
        </p:nvSpPr>
        <p:spPr>
          <a:xfrm>
            <a:off x="6032300" y="1465187"/>
            <a:ext cx="2173200" cy="490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1" name="Google Shape;651;p29"/>
          <p:cNvSpPr txBox="1"/>
          <p:nvPr>
            <p:ph idx="8" type="subTitle"/>
          </p:nvPr>
        </p:nvSpPr>
        <p:spPr>
          <a:xfrm>
            <a:off x="6032300" y="3777640"/>
            <a:ext cx="21732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52" name="Google Shape;652;p29"/>
          <p:cNvSpPr txBox="1"/>
          <p:nvPr>
            <p:ph idx="9" type="subTitle"/>
          </p:nvPr>
        </p:nvSpPr>
        <p:spPr>
          <a:xfrm>
            <a:off x="6032300" y="3386962"/>
            <a:ext cx="2173200" cy="4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Georgian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9pPr>
          </a:lstStyle>
          <a:p/>
        </p:txBody>
      </p:sp>
      <p:grpSp>
        <p:nvGrpSpPr>
          <p:cNvPr id="653" name="Google Shape;653;p29"/>
          <p:cNvGrpSpPr/>
          <p:nvPr/>
        </p:nvGrpSpPr>
        <p:grpSpPr>
          <a:xfrm rot="-1510208">
            <a:off x="38499" y="94182"/>
            <a:ext cx="693142" cy="694090"/>
            <a:chOff x="1136780" y="3604797"/>
            <a:chExt cx="582260" cy="583057"/>
          </a:xfrm>
        </p:grpSpPr>
        <p:sp>
          <p:nvSpPr>
            <p:cNvPr id="654" name="Google Shape;654;p29"/>
            <p:cNvSpPr/>
            <p:nvPr/>
          </p:nvSpPr>
          <p:spPr>
            <a:xfrm>
              <a:off x="1136780" y="3604797"/>
              <a:ext cx="582260" cy="583057"/>
            </a:xfrm>
            <a:custGeom>
              <a:rect b="b" l="l" r="r" t="t"/>
              <a:pathLst>
                <a:path extrusionOk="0" h="27100" w="27063">
                  <a:moveTo>
                    <a:pt x="13531" y="1035"/>
                  </a:moveTo>
                  <a:cubicBezTo>
                    <a:pt x="17339" y="1035"/>
                    <a:pt x="20741" y="2736"/>
                    <a:pt x="23033" y="5361"/>
                  </a:cubicBezTo>
                  <a:cubicBezTo>
                    <a:pt x="22996" y="5361"/>
                    <a:pt x="22996" y="5324"/>
                    <a:pt x="22959" y="5324"/>
                  </a:cubicBezTo>
                  <a:cubicBezTo>
                    <a:pt x="22774" y="5250"/>
                    <a:pt x="22589" y="5139"/>
                    <a:pt x="22441" y="5028"/>
                  </a:cubicBezTo>
                  <a:cubicBezTo>
                    <a:pt x="22293" y="4954"/>
                    <a:pt x="22109" y="4806"/>
                    <a:pt x="21998" y="4658"/>
                  </a:cubicBezTo>
                  <a:lnTo>
                    <a:pt x="21813" y="4474"/>
                  </a:lnTo>
                  <a:cubicBezTo>
                    <a:pt x="21776" y="4455"/>
                    <a:pt x="21748" y="4446"/>
                    <a:pt x="21725" y="4446"/>
                  </a:cubicBezTo>
                  <a:cubicBezTo>
                    <a:pt x="21702" y="4446"/>
                    <a:pt x="21683" y="4455"/>
                    <a:pt x="21665" y="4474"/>
                  </a:cubicBezTo>
                  <a:lnTo>
                    <a:pt x="21665" y="4585"/>
                  </a:lnTo>
                  <a:cubicBezTo>
                    <a:pt x="21665" y="4585"/>
                    <a:pt x="21702" y="4658"/>
                    <a:pt x="21739" y="4806"/>
                  </a:cubicBezTo>
                  <a:cubicBezTo>
                    <a:pt x="21813" y="4880"/>
                    <a:pt x="21887" y="5139"/>
                    <a:pt x="22035" y="5324"/>
                  </a:cubicBezTo>
                  <a:cubicBezTo>
                    <a:pt x="22109" y="5509"/>
                    <a:pt x="22256" y="5620"/>
                    <a:pt x="22404" y="5768"/>
                  </a:cubicBezTo>
                  <a:cubicBezTo>
                    <a:pt x="22367" y="5805"/>
                    <a:pt x="22256" y="5879"/>
                    <a:pt x="22219" y="5915"/>
                  </a:cubicBezTo>
                  <a:cubicBezTo>
                    <a:pt x="22183" y="5915"/>
                    <a:pt x="22109" y="5879"/>
                    <a:pt x="22035" y="5805"/>
                  </a:cubicBezTo>
                  <a:cubicBezTo>
                    <a:pt x="21887" y="5731"/>
                    <a:pt x="21702" y="5657"/>
                    <a:pt x="21517" y="5509"/>
                  </a:cubicBezTo>
                  <a:cubicBezTo>
                    <a:pt x="21369" y="5398"/>
                    <a:pt x="21258" y="5250"/>
                    <a:pt x="21110" y="5139"/>
                  </a:cubicBezTo>
                  <a:cubicBezTo>
                    <a:pt x="20999" y="5028"/>
                    <a:pt x="20962" y="4954"/>
                    <a:pt x="20926" y="4954"/>
                  </a:cubicBezTo>
                  <a:cubicBezTo>
                    <a:pt x="20907" y="4917"/>
                    <a:pt x="20879" y="4899"/>
                    <a:pt x="20852" y="4899"/>
                  </a:cubicBezTo>
                  <a:cubicBezTo>
                    <a:pt x="20824" y="4899"/>
                    <a:pt x="20796" y="4917"/>
                    <a:pt x="20778" y="4954"/>
                  </a:cubicBezTo>
                  <a:lnTo>
                    <a:pt x="20778" y="5028"/>
                  </a:lnTo>
                  <a:cubicBezTo>
                    <a:pt x="20778" y="5028"/>
                    <a:pt x="20815" y="5139"/>
                    <a:pt x="20889" y="5250"/>
                  </a:cubicBezTo>
                  <a:cubicBezTo>
                    <a:pt x="20926" y="5435"/>
                    <a:pt x="20999" y="5657"/>
                    <a:pt x="21110" y="5805"/>
                  </a:cubicBezTo>
                  <a:cubicBezTo>
                    <a:pt x="21184" y="5989"/>
                    <a:pt x="21332" y="6174"/>
                    <a:pt x="21443" y="6322"/>
                  </a:cubicBezTo>
                  <a:cubicBezTo>
                    <a:pt x="21332" y="6396"/>
                    <a:pt x="21295" y="6433"/>
                    <a:pt x="21184" y="6433"/>
                  </a:cubicBezTo>
                  <a:cubicBezTo>
                    <a:pt x="21147" y="6433"/>
                    <a:pt x="21110" y="6359"/>
                    <a:pt x="21073" y="6322"/>
                  </a:cubicBezTo>
                  <a:cubicBezTo>
                    <a:pt x="20926" y="6248"/>
                    <a:pt x="20741" y="6137"/>
                    <a:pt x="20593" y="6026"/>
                  </a:cubicBezTo>
                  <a:cubicBezTo>
                    <a:pt x="20445" y="5879"/>
                    <a:pt x="20334" y="5731"/>
                    <a:pt x="20223" y="5583"/>
                  </a:cubicBezTo>
                  <a:cubicBezTo>
                    <a:pt x="20149" y="5509"/>
                    <a:pt x="20075" y="5398"/>
                    <a:pt x="20075" y="5398"/>
                  </a:cubicBezTo>
                  <a:cubicBezTo>
                    <a:pt x="20075" y="5361"/>
                    <a:pt x="20038" y="5361"/>
                    <a:pt x="20001" y="5361"/>
                  </a:cubicBezTo>
                  <a:cubicBezTo>
                    <a:pt x="19964" y="5361"/>
                    <a:pt x="19964" y="5398"/>
                    <a:pt x="19964" y="5472"/>
                  </a:cubicBezTo>
                  <a:cubicBezTo>
                    <a:pt x="19964" y="5472"/>
                    <a:pt x="19964" y="5546"/>
                    <a:pt x="20001" y="5731"/>
                  </a:cubicBezTo>
                  <a:cubicBezTo>
                    <a:pt x="20038" y="5842"/>
                    <a:pt x="20075" y="6063"/>
                    <a:pt x="20186" y="6285"/>
                  </a:cubicBezTo>
                  <a:cubicBezTo>
                    <a:pt x="20260" y="6470"/>
                    <a:pt x="20371" y="6655"/>
                    <a:pt x="20445" y="6803"/>
                  </a:cubicBezTo>
                  <a:cubicBezTo>
                    <a:pt x="20371" y="6840"/>
                    <a:pt x="20334" y="6877"/>
                    <a:pt x="20223" y="6877"/>
                  </a:cubicBezTo>
                  <a:cubicBezTo>
                    <a:pt x="20186" y="6877"/>
                    <a:pt x="20186" y="6840"/>
                    <a:pt x="20149" y="6840"/>
                  </a:cubicBezTo>
                  <a:cubicBezTo>
                    <a:pt x="20001" y="6766"/>
                    <a:pt x="19816" y="6618"/>
                    <a:pt x="19705" y="6470"/>
                  </a:cubicBezTo>
                  <a:cubicBezTo>
                    <a:pt x="19595" y="6322"/>
                    <a:pt x="19447" y="6174"/>
                    <a:pt x="19336" y="6063"/>
                  </a:cubicBezTo>
                  <a:cubicBezTo>
                    <a:pt x="19262" y="5915"/>
                    <a:pt x="19225" y="5842"/>
                    <a:pt x="19225" y="5842"/>
                  </a:cubicBezTo>
                  <a:cubicBezTo>
                    <a:pt x="19225" y="5768"/>
                    <a:pt x="19151" y="5768"/>
                    <a:pt x="19114" y="5768"/>
                  </a:cubicBezTo>
                  <a:cubicBezTo>
                    <a:pt x="19077" y="5768"/>
                    <a:pt x="19077" y="5842"/>
                    <a:pt x="19077" y="5879"/>
                  </a:cubicBezTo>
                  <a:cubicBezTo>
                    <a:pt x="19077" y="5879"/>
                    <a:pt x="19077" y="5952"/>
                    <a:pt x="19114" y="6137"/>
                  </a:cubicBezTo>
                  <a:cubicBezTo>
                    <a:pt x="19114" y="6248"/>
                    <a:pt x="19225" y="6470"/>
                    <a:pt x="19299" y="6692"/>
                  </a:cubicBezTo>
                  <a:cubicBezTo>
                    <a:pt x="19336" y="6877"/>
                    <a:pt x="19447" y="7025"/>
                    <a:pt x="19521" y="7209"/>
                  </a:cubicBezTo>
                  <a:cubicBezTo>
                    <a:pt x="19447" y="7246"/>
                    <a:pt x="19336" y="7246"/>
                    <a:pt x="19262" y="7320"/>
                  </a:cubicBezTo>
                  <a:cubicBezTo>
                    <a:pt x="19225" y="7320"/>
                    <a:pt x="19225" y="7246"/>
                    <a:pt x="19151" y="7246"/>
                  </a:cubicBezTo>
                  <a:cubicBezTo>
                    <a:pt x="19040" y="7172"/>
                    <a:pt x="18892" y="7025"/>
                    <a:pt x="18744" y="6877"/>
                  </a:cubicBezTo>
                  <a:cubicBezTo>
                    <a:pt x="18596" y="6729"/>
                    <a:pt x="18522" y="6618"/>
                    <a:pt x="18412" y="6433"/>
                  </a:cubicBezTo>
                  <a:cubicBezTo>
                    <a:pt x="18375" y="6322"/>
                    <a:pt x="18338" y="6248"/>
                    <a:pt x="18338" y="6174"/>
                  </a:cubicBezTo>
                  <a:cubicBezTo>
                    <a:pt x="18338" y="6137"/>
                    <a:pt x="18301" y="6137"/>
                    <a:pt x="18227" y="6137"/>
                  </a:cubicBezTo>
                  <a:cubicBezTo>
                    <a:pt x="18190" y="6137"/>
                    <a:pt x="18190" y="6174"/>
                    <a:pt x="18190" y="6248"/>
                  </a:cubicBezTo>
                  <a:lnTo>
                    <a:pt x="18190" y="6285"/>
                  </a:lnTo>
                  <a:lnTo>
                    <a:pt x="18190" y="6470"/>
                  </a:lnTo>
                  <a:cubicBezTo>
                    <a:pt x="18190" y="6544"/>
                    <a:pt x="18227" y="6803"/>
                    <a:pt x="18338" y="7025"/>
                  </a:cubicBezTo>
                  <a:cubicBezTo>
                    <a:pt x="18375" y="7172"/>
                    <a:pt x="18412" y="7357"/>
                    <a:pt x="18522" y="7468"/>
                  </a:cubicBezTo>
                  <a:cubicBezTo>
                    <a:pt x="18412" y="7542"/>
                    <a:pt x="18338" y="7542"/>
                    <a:pt x="18227" y="7579"/>
                  </a:cubicBezTo>
                  <a:lnTo>
                    <a:pt x="18190" y="7542"/>
                  </a:lnTo>
                  <a:cubicBezTo>
                    <a:pt x="18042" y="7431"/>
                    <a:pt x="17931" y="7246"/>
                    <a:pt x="17820" y="7099"/>
                  </a:cubicBezTo>
                  <a:cubicBezTo>
                    <a:pt x="17746" y="6988"/>
                    <a:pt x="17598" y="6803"/>
                    <a:pt x="17561" y="6655"/>
                  </a:cubicBezTo>
                  <a:cubicBezTo>
                    <a:pt x="17487" y="6507"/>
                    <a:pt x="17450" y="6433"/>
                    <a:pt x="17450" y="6433"/>
                  </a:cubicBezTo>
                  <a:cubicBezTo>
                    <a:pt x="17450" y="6359"/>
                    <a:pt x="17413" y="6359"/>
                    <a:pt x="17376" y="6359"/>
                  </a:cubicBezTo>
                  <a:cubicBezTo>
                    <a:pt x="17302" y="6359"/>
                    <a:pt x="17302" y="6433"/>
                    <a:pt x="17302" y="6470"/>
                  </a:cubicBezTo>
                  <a:lnTo>
                    <a:pt x="17302" y="6729"/>
                  </a:lnTo>
                  <a:cubicBezTo>
                    <a:pt x="17302" y="6914"/>
                    <a:pt x="17376" y="7172"/>
                    <a:pt x="17413" y="7357"/>
                  </a:cubicBezTo>
                  <a:cubicBezTo>
                    <a:pt x="17450" y="7468"/>
                    <a:pt x="17487" y="7653"/>
                    <a:pt x="17561" y="7801"/>
                  </a:cubicBezTo>
                  <a:cubicBezTo>
                    <a:pt x="17450" y="7801"/>
                    <a:pt x="17376" y="7838"/>
                    <a:pt x="17265" y="7838"/>
                  </a:cubicBezTo>
                  <a:lnTo>
                    <a:pt x="17228" y="7801"/>
                  </a:lnTo>
                  <a:cubicBezTo>
                    <a:pt x="17081" y="7653"/>
                    <a:pt x="17007" y="7542"/>
                    <a:pt x="16859" y="7394"/>
                  </a:cubicBezTo>
                  <a:cubicBezTo>
                    <a:pt x="16748" y="7246"/>
                    <a:pt x="16674" y="7062"/>
                    <a:pt x="16563" y="6877"/>
                  </a:cubicBezTo>
                  <a:cubicBezTo>
                    <a:pt x="16526" y="6729"/>
                    <a:pt x="16489" y="6655"/>
                    <a:pt x="16489" y="6655"/>
                  </a:cubicBezTo>
                  <a:cubicBezTo>
                    <a:pt x="16489" y="6618"/>
                    <a:pt x="16452" y="6618"/>
                    <a:pt x="16378" y="6618"/>
                  </a:cubicBezTo>
                  <a:cubicBezTo>
                    <a:pt x="16341" y="6618"/>
                    <a:pt x="16304" y="6655"/>
                    <a:pt x="16304" y="6692"/>
                  </a:cubicBezTo>
                  <a:lnTo>
                    <a:pt x="16304" y="6988"/>
                  </a:lnTo>
                  <a:cubicBezTo>
                    <a:pt x="16304" y="7172"/>
                    <a:pt x="16304" y="7394"/>
                    <a:pt x="16341" y="7579"/>
                  </a:cubicBezTo>
                  <a:cubicBezTo>
                    <a:pt x="16378" y="7727"/>
                    <a:pt x="16378" y="7912"/>
                    <a:pt x="16452" y="8023"/>
                  </a:cubicBezTo>
                  <a:cubicBezTo>
                    <a:pt x="16341" y="8023"/>
                    <a:pt x="16267" y="8097"/>
                    <a:pt x="16156" y="8097"/>
                  </a:cubicBezTo>
                  <a:cubicBezTo>
                    <a:pt x="16008" y="7949"/>
                    <a:pt x="15934" y="7801"/>
                    <a:pt x="15824" y="7616"/>
                  </a:cubicBezTo>
                  <a:cubicBezTo>
                    <a:pt x="15750" y="7468"/>
                    <a:pt x="15639" y="7283"/>
                    <a:pt x="15602" y="7099"/>
                  </a:cubicBezTo>
                  <a:cubicBezTo>
                    <a:pt x="15565" y="6988"/>
                    <a:pt x="15565" y="6914"/>
                    <a:pt x="15565" y="6877"/>
                  </a:cubicBezTo>
                  <a:cubicBezTo>
                    <a:pt x="15565" y="6840"/>
                    <a:pt x="15528" y="6840"/>
                    <a:pt x="15454" y="6840"/>
                  </a:cubicBezTo>
                  <a:cubicBezTo>
                    <a:pt x="15417" y="6840"/>
                    <a:pt x="15380" y="6877"/>
                    <a:pt x="15380" y="6877"/>
                  </a:cubicBezTo>
                  <a:cubicBezTo>
                    <a:pt x="15380" y="6877"/>
                    <a:pt x="15380" y="6988"/>
                    <a:pt x="15343" y="7172"/>
                  </a:cubicBezTo>
                  <a:lnTo>
                    <a:pt x="15343" y="7764"/>
                  </a:lnTo>
                  <a:cubicBezTo>
                    <a:pt x="15343" y="7912"/>
                    <a:pt x="15380" y="8097"/>
                    <a:pt x="15417" y="8208"/>
                  </a:cubicBezTo>
                  <a:cubicBezTo>
                    <a:pt x="15343" y="8208"/>
                    <a:pt x="15232" y="8208"/>
                    <a:pt x="15195" y="8282"/>
                  </a:cubicBezTo>
                  <a:lnTo>
                    <a:pt x="15158" y="8282"/>
                  </a:lnTo>
                  <a:cubicBezTo>
                    <a:pt x="15047" y="8134"/>
                    <a:pt x="14899" y="7949"/>
                    <a:pt x="14862" y="7801"/>
                  </a:cubicBezTo>
                  <a:cubicBezTo>
                    <a:pt x="14788" y="7653"/>
                    <a:pt x="14714" y="7505"/>
                    <a:pt x="14677" y="7283"/>
                  </a:cubicBezTo>
                  <a:cubicBezTo>
                    <a:pt x="14641" y="7172"/>
                    <a:pt x="14641" y="7099"/>
                    <a:pt x="14641" y="7062"/>
                  </a:cubicBezTo>
                  <a:lnTo>
                    <a:pt x="14641" y="7025"/>
                  </a:lnTo>
                  <a:cubicBezTo>
                    <a:pt x="14622" y="7006"/>
                    <a:pt x="14594" y="6997"/>
                    <a:pt x="14567" y="6997"/>
                  </a:cubicBezTo>
                  <a:cubicBezTo>
                    <a:pt x="14539" y="6997"/>
                    <a:pt x="14511" y="7006"/>
                    <a:pt x="14493" y="7025"/>
                  </a:cubicBezTo>
                  <a:cubicBezTo>
                    <a:pt x="14493" y="7062"/>
                    <a:pt x="14456" y="7172"/>
                    <a:pt x="14456" y="7283"/>
                  </a:cubicBezTo>
                  <a:cubicBezTo>
                    <a:pt x="14419" y="7468"/>
                    <a:pt x="14419" y="7727"/>
                    <a:pt x="14419" y="7912"/>
                  </a:cubicBezTo>
                  <a:cubicBezTo>
                    <a:pt x="14419" y="8023"/>
                    <a:pt x="14419" y="8171"/>
                    <a:pt x="14456" y="8356"/>
                  </a:cubicBezTo>
                  <a:lnTo>
                    <a:pt x="14123" y="8356"/>
                  </a:lnTo>
                  <a:cubicBezTo>
                    <a:pt x="14049" y="8208"/>
                    <a:pt x="13938" y="8023"/>
                    <a:pt x="13901" y="7912"/>
                  </a:cubicBezTo>
                  <a:cubicBezTo>
                    <a:pt x="13864" y="7727"/>
                    <a:pt x="13753" y="7542"/>
                    <a:pt x="13753" y="7394"/>
                  </a:cubicBezTo>
                  <a:cubicBezTo>
                    <a:pt x="13716" y="7246"/>
                    <a:pt x="13716" y="7172"/>
                    <a:pt x="13716" y="7172"/>
                  </a:cubicBezTo>
                  <a:cubicBezTo>
                    <a:pt x="13716" y="7099"/>
                    <a:pt x="13679" y="7062"/>
                    <a:pt x="13605" y="7062"/>
                  </a:cubicBezTo>
                  <a:cubicBezTo>
                    <a:pt x="13568" y="7062"/>
                    <a:pt x="13531" y="7062"/>
                    <a:pt x="13494" y="7394"/>
                  </a:cubicBezTo>
                  <a:cubicBezTo>
                    <a:pt x="13420" y="7579"/>
                    <a:pt x="13383" y="7801"/>
                    <a:pt x="13383" y="7986"/>
                  </a:cubicBezTo>
                  <a:lnTo>
                    <a:pt x="13383" y="8466"/>
                  </a:lnTo>
                  <a:lnTo>
                    <a:pt x="13051" y="8466"/>
                  </a:lnTo>
                  <a:cubicBezTo>
                    <a:pt x="12977" y="8319"/>
                    <a:pt x="12866" y="8134"/>
                    <a:pt x="12829" y="7949"/>
                  </a:cubicBezTo>
                  <a:cubicBezTo>
                    <a:pt x="12792" y="7764"/>
                    <a:pt x="12755" y="7579"/>
                    <a:pt x="12755" y="7431"/>
                  </a:cubicBezTo>
                  <a:lnTo>
                    <a:pt x="12755" y="7209"/>
                  </a:lnTo>
                  <a:cubicBezTo>
                    <a:pt x="12755" y="7172"/>
                    <a:pt x="12681" y="7099"/>
                    <a:pt x="12681" y="7099"/>
                  </a:cubicBezTo>
                  <a:cubicBezTo>
                    <a:pt x="12644" y="7099"/>
                    <a:pt x="12607" y="7099"/>
                    <a:pt x="12607" y="7172"/>
                  </a:cubicBezTo>
                  <a:cubicBezTo>
                    <a:pt x="12607" y="7172"/>
                    <a:pt x="12570" y="7246"/>
                    <a:pt x="12496" y="7394"/>
                  </a:cubicBezTo>
                  <a:lnTo>
                    <a:pt x="12385" y="7949"/>
                  </a:lnTo>
                  <a:cubicBezTo>
                    <a:pt x="12385" y="8097"/>
                    <a:pt x="12311" y="8282"/>
                    <a:pt x="12385" y="8393"/>
                  </a:cubicBezTo>
                  <a:lnTo>
                    <a:pt x="12053" y="8393"/>
                  </a:lnTo>
                  <a:cubicBezTo>
                    <a:pt x="11942" y="8282"/>
                    <a:pt x="11905" y="8097"/>
                    <a:pt x="11868" y="7912"/>
                  </a:cubicBezTo>
                  <a:cubicBezTo>
                    <a:pt x="11831" y="7727"/>
                    <a:pt x="11831" y="7542"/>
                    <a:pt x="11831" y="7357"/>
                  </a:cubicBezTo>
                  <a:lnTo>
                    <a:pt x="11831" y="7099"/>
                  </a:lnTo>
                  <a:cubicBezTo>
                    <a:pt x="11831" y="7062"/>
                    <a:pt x="11831" y="7025"/>
                    <a:pt x="11757" y="7025"/>
                  </a:cubicBezTo>
                  <a:cubicBezTo>
                    <a:pt x="11720" y="7025"/>
                    <a:pt x="11683" y="7025"/>
                    <a:pt x="11683" y="7062"/>
                  </a:cubicBezTo>
                  <a:cubicBezTo>
                    <a:pt x="11683" y="7062"/>
                    <a:pt x="11646" y="7172"/>
                    <a:pt x="11572" y="7283"/>
                  </a:cubicBezTo>
                  <a:cubicBezTo>
                    <a:pt x="11498" y="7468"/>
                    <a:pt x="11461" y="7653"/>
                    <a:pt x="11387" y="7838"/>
                  </a:cubicBezTo>
                  <a:cubicBezTo>
                    <a:pt x="11350" y="7986"/>
                    <a:pt x="11350" y="8171"/>
                    <a:pt x="11350" y="8319"/>
                  </a:cubicBezTo>
                  <a:lnTo>
                    <a:pt x="11091" y="8319"/>
                  </a:lnTo>
                  <a:lnTo>
                    <a:pt x="11091" y="8282"/>
                  </a:lnTo>
                  <a:cubicBezTo>
                    <a:pt x="11017" y="8134"/>
                    <a:pt x="10943" y="7949"/>
                    <a:pt x="10943" y="7764"/>
                  </a:cubicBezTo>
                  <a:cubicBezTo>
                    <a:pt x="10906" y="7579"/>
                    <a:pt x="10906" y="7394"/>
                    <a:pt x="10906" y="7209"/>
                  </a:cubicBezTo>
                  <a:cubicBezTo>
                    <a:pt x="10906" y="7062"/>
                    <a:pt x="10943" y="6988"/>
                    <a:pt x="10943" y="6988"/>
                  </a:cubicBezTo>
                  <a:cubicBezTo>
                    <a:pt x="10943" y="6914"/>
                    <a:pt x="10943" y="6877"/>
                    <a:pt x="10906" y="6877"/>
                  </a:cubicBezTo>
                  <a:cubicBezTo>
                    <a:pt x="10833" y="6877"/>
                    <a:pt x="10796" y="6877"/>
                    <a:pt x="10796" y="6914"/>
                  </a:cubicBezTo>
                  <a:cubicBezTo>
                    <a:pt x="10796" y="6914"/>
                    <a:pt x="10759" y="7025"/>
                    <a:pt x="10648" y="7172"/>
                  </a:cubicBezTo>
                  <a:cubicBezTo>
                    <a:pt x="10574" y="7357"/>
                    <a:pt x="10537" y="7542"/>
                    <a:pt x="10426" y="7727"/>
                  </a:cubicBezTo>
                  <a:cubicBezTo>
                    <a:pt x="10389" y="7838"/>
                    <a:pt x="10352" y="8023"/>
                    <a:pt x="10352" y="8208"/>
                  </a:cubicBezTo>
                  <a:cubicBezTo>
                    <a:pt x="10241" y="8208"/>
                    <a:pt x="10167" y="8171"/>
                    <a:pt x="10056" y="8171"/>
                  </a:cubicBezTo>
                  <a:lnTo>
                    <a:pt x="10056" y="8134"/>
                  </a:lnTo>
                  <a:cubicBezTo>
                    <a:pt x="10019" y="7986"/>
                    <a:pt x="9982" y="7764"/>
                    <a:pt x="9982" y="7616"/>
                  </a:cubicBezTo>
                  <a:lnTo>
                    <a:pt x="9982" y="7062"/>
                  </a:lnTo>
                  <a:cubicBezTo>
                    <a:pt x="9982" y="6914"/>
                    <a:pt x="10019" y="6840"/>
                    <a:pt x="10019" y="6840"/>
                  </a:cubicBezTo>
                  <a:lnTo>
                    <a:pt x="10019" y="6729"/>
                  </a:lnTo>
                  <a:lnTo>
                    <a:pt x="9982" y="6692"/>
                  </a:lnTo>
                  <a:cubicBezTo>
                    <a:pt x="9908" y="6692"/>
                    <a:pt x="9908" y="6692"/>
                    <a:pt x="9723" y="6988"/>
                  </a:cubicBezTo>
                  <a:cubicBezTo>
                    <a:pt x="9649" y="7172"/>
                    <a:pt x="9539" y="7357"/>
                    <a:pt x="9502" y="7542"/>
                  </a:cubicBezTo>
                  <a:cubicBezTo>
                    <a:pt x="9465" y="7727"/>
                    <a:pt x="9428" y="7838"/>
                    <a:pt x="9354" y="8023"/>
                  </a:cubicBezTo>
                  <a:lnTo>
                    <a:pt x="9317" y="8023"/>
                  </a:lnTo>
                  <a:cubicBezTo>
                    <a:pt x="9280" y="8023"/>
                    <a:pt x="9169" y="7986"/>
                    <a:pt x="9132" y="7986"/>
                  </a:cubicBezTo>
                  <a:lnTo>
                    <a:pt x="9095" y="7986"/>
                  </a:lnTo>
                  <a:cubicBezTo>
                    <a:pt x="9095" y="7949"/>
                    <a:pt x="9095" y="7949"/>
                    <a:pt x="9058" y="7912"/>
                  </a:cubicBezTo>
                  <a:cubicBezTo>
                    <a:pt x="8984" y="7727"/>
                    <a:pt x="8947" y="7542"/>
                    <a:pt x="8947" y="7394"/>
                  </a:cubicBezTo>
                  <a:cubicBezTo>
                    <a:pt x="8947" y="7209"/>
                    <a:pt x="8947" y="7025"/>
                    <a:pt x="8984" y="6840"/>
                  </a:cubicBezTo>
                  <a:cubicBezTo>
                    <a:pt x="9058" y="6692"/>
                    <a:pt x="9058" y="6618"/>
                    <a:pt x="9058" y="6618"/>
                  </a:cubicBezTo>
                  <a:cubicBezTo>
                    <a:pt x="9058" y="6544"/>
                    <a:pt x="9058" y="6507"/>
                    <a:pt x="8984" y="6507"/>
                  </a:cubicBezTo>
                  <a:lnTo>
                    <a:pt x="8910" y="6507"/>
                  </a:lnTo>
                  <a:cubicBezTo>
                    <a:pt x="8910" y="6507"/>
                    <a:pt x="8799" y="6618"/>
                    <a:pt x="8725" y="6729"/>
                  </a:cubicBezTo>
                  <a:cubicBezTo>
                    <a:pt x="8614" y="6877"/>
                    <a:pt x="8503" y="7099"/>
                    <a:pt x="8429" y="7246"/>
                  </a:cubicBezTo>
                  <a:cubicBezTo>
                    <a:pt x="8355" y="7431"/>
                    <a:pt x="8319" y="7616"/>
                    <a:pt x="8245" y="7801"/>
                  </a:cubicBezTo>
                  <a:cubicBezTo>
                    <a:pt x="8171" y="7801"/>
                    <a:pt x="8134" y="7764"/>
                    <a:pt x="8023" y="7764"/>
                  </a:cubicBezTo>
                  <a:cubicBezTo>
                    <a:pt x="8023" y="7727"/>
                    <a:pt x="7986" y="7653"/>
                    <a:pt x="7986" y="7616"/>
                  </a:cubicBezTo>
                  <a:cubicBezTo>
                    <a:pt x="7949" y="7431"/>
                    <a:pt x="7949" y="7246"/>
                    <a:pt x="7949" y="7062"/>
                  </a:cubicBezTo>
                  <a:cubicBezTo>
                    <a:pt x="7949" y="6877"/>
                    <a:pt x="7986" y="6692"/>
                    <a:pt x="8023" y="6544"/>
                  </a:cubicBezTo>
                  <a:cubicBezTo>
                    <a:pt x="8060" y="6433"/>
                    <a:pt x="8134" y="6322"/>
                    <a:pt x="8134" y="6322"/>
                  </a:cubicBezTo>
                  <a:cubicBezTo>
                    <a:pt x="8134" y="6285"/>
                    <a:pt x="8134" y="6248"/>
                    <a:pt x="8060" y="6248"/>
                  </a:cubicBezTo>
                  <a:lnTo>
                    <a:pt x="7986" y="6248"/>
                  </a:lnTo>
                  <a:cubicBezTo>
                    <a:pt x="7986" y="6248"/>
                    <a:pt x="7875" y="6322"/>
                    <a:pt x="7801" y="6470"/>
                  </a:cubicBezTo>
                  <a:cubicBezTo>
                    <a:pt x="7653" y="6618"/>
                    <a:pt x="7579" y="6803"/>
                    <a:pt x="7468" y="6988"/>
                  </a:cubicBezTo>
                  <a:cubicBezTo>
                    <a:pt x="7394" y="7172"/>
                    <a:pt x="7283" y="7357"/>
                    <a:pt x="7246" y="7542"/>
                  </a:cubicBezTo>
                  <a:cubicBezTo>
                    <a:pt x="7135" y="7468"/>
                    <a:pt x="7098" y="7468"/>
                    <a:pt x="7025" y="7431"/>
                  </a:cubicBezTo>
                  <a:cubicBezTo>
                    <a:pt x="7025" y="7394"/>
                    <a:pt x="6951" y="7357"/>
                    <a:pt x="6951" y="7246"/>
                  </a:cubicBezTo>
                  <a:cubicBezTo>
                    <a:pt x="6914" y="7062"/>
                    <a:pt x="6914" y="6877"/>
                    <a:pt x="6951" y="6692"/>
                  </a:cubicBezTo>
                  <a:cubicBezTo>
                    <a:pt x="6951" y="6507"/>
                    <a:pt x="7025" y="6322"/>
                    <a:pt x="7098" y="6174"/>
                  </a:cubicBezTo>
                  <a:cubicBezTo>
                    <a:pt x="7135" y="6063"/>
                    <a:pt x="7209" y="5989"/>
                    <a:pt x="7209" y="5952"/>
                  </a:cubicBezTo>
                  <a:lnTo>
                    <a:pt x="7209" y="5879"/>
                  </a:lnTo>
                  <a:cubicBezTo>
                    <a:pt x="7209" y="5805"/>
                    <a:pt x="7135" y="5805"/>
                    <a:pt x="7135" y="5805"/>
                  </a:cubicBezTo>
                  <a:cubicBezTo>
                    <a:pt x="7135" y="5805"/>
                    <a:pt x="7098" y="5805"/>
                    <a:pt x="6914" y="6063"/>
                  </a:cubicBezTo>
                  <a:cubicBezTo>
                    <a:pt x="6766" y="6174"/>
                    <a:pt x="6655" y="6359"/>
                    <a:pt x="6544" y="6507"/>
                  </a:cubicBezTo>
                  <a:cubicBezTo>
                    <a:pt x="6470" y="6692"/>
                    <a:pt x="6359" y="6877"/>
                    <a:pt x="6322" y="7062"/>
                  </a:cubicBezTo>
                  <a:cubicBezTo>
                    <a:pt x="6285" y="7025"/>
                    <a:pt x="6174" y="7025"/>
                    <a:pt x="6137" y="6988"/>
                  </a:cubicBezTo>
                  <a:cubicBezTo>
                    <a:pt x="6137" y="6914"/>
                    <a:pt x="6137" y="6877"/>
                    <a:pt x="6100" y="6803"/>
                  </a:cubicBezTo>
                  <a:cubicBezTo>
                    <a:pt x="6100" y="6618"/>
                    <a:pt x="6100" y="6433"/>
                    <a:pt x="6137" y="6248"/>
                  </a:cubicBezTo>
                  <a:cubicBezTo>
                    <a:pt x="6174" y="6063"/>
                    <a:pt x="6211" y="5879"/>
                    <a:pt x="6322" y="5731"/>
                  </a:cubicBezTo>
                  <a:cubicBezTo>
                    <a:pt x="6359" y="5583"/>
                    <a:pt x="6470" y="5509"/>
                    <a:pt x="6470" y="5509"/>
                  </a:cubicBezTo>
                  <a:lnTo>
                    <a:pt x="6470" y="5398"/>
                  </a:lnTo>
                  <a:cubicBezTo>
                    <a:pt x="6433" y="5379"/>
                    <a:pt x="6405" y="5370"/>
                    <a:pt x="6387" y="5370"/>
                  </a:cubicBezTo>
                  <a:cubicBezTo>
                    <a:pt x="6368" y="5370"/>
                    <a:pt x="6359" y="5379"/>
                    <a:pt x="6359" y="5398"/>
                  </a:cubicBezTo>
                  <a:cubicBezTo>
                    <a:pt x="6359" y="5398"/>
                    <a:pt x="6285" y="5435"/>
                    <a:pt x="6137" y="5583"/>
                  </a:cubicBezTo>
                  <a:cubicBezTo>
                    <a:pt x="5989" y="5731"/>
                    <a:pt x="5841" y="5879"/>
                    <a:pt x="5731" y="6063"/>
                  </a:cubicBezTo>
                  <a:cubicBezTo>
                    <a:pt x="5583" y="6248"/>
                    <a:pt x="5472" y="6433"/>
                    <a:pt x="5435" y="6618"/>
                  </a:cubicBezTo>
                  <a:lnTo>
                    <a:pt x="5435" y="6655"/>
                  </a:lnTo>
                  <a:cubicBezTo>
                    <a:pt x="5361" y="6618"/>
                    <a:pt x="5287" y="6544"/>
                    <a:pt x="5213" y="6544"/>
                  </a:cubicBezTo>
                  <a:lnTo>
                    <a:pt x="5213" y="6359"/>
                  </a:lnTo>
                  <a:cubicBezTo>
                    <a:pt x="5213" y="6174"/>
                    <a:pt x="5213" y="5989"/>
                    <a:pt x="5250" y="5805"/>
                  </a:cubicBezTo>
                  <a:cubicBezTo>
                    <a:pt x="5287" y="5657"/>
                    <a:pt x="5398" y="5435"/>
                    <a:pt x="5435" y="5324"/>
                  </a:cubicBezTo>
                  <a:cubicBezTo>
                    <a:pt x="5472" y="5213"/>
                    <a:pt x="5583" y="5139"/>
                    <a:pt x="5583" y="5139"/>
                  </a:cubicBezTo>
                  <a:lnTo>
                    <a:pt x="5583" y="5028"/>
                  </a:lnTo>
                  <a:lnTo>
                    <a:pt x="5546" y="4991"/>
                  </a:lnTo>
                  <a:lnTo>
                    <a:pt x="5472" y="4991"/>
                  </a:lnTo>
                  <a:cubicBezTo>
                    <a:pt x="5472" y="4991"/>
                    <a:pt x="5398" y="5028"/>
                    <a:pt x="5250" y="5176"/>
                  </a:cubicBezTo>
                  <a:cubicBezTo>
                    <a:pt x="5102" y="5324"/>
                    <a:pt x="4917" y="5435"/>
                    <a:pt x="4843" y="5583"/>
                  </a:cubicBezTo>
                  <a:cubicBezTo>
                    <a:pt x="4695" y="5731"/>
                    <a:pt x="4621" y="5952"/>
                    <a:pt x="4511" y="6100"/>
                  </a:cubicBezTo>
                  <a:cubicBezTo>
                    <a:pt x="4474" y="6063"/>
                    <a:pt x="4363" y="5989"/>
                    <a:pt x="4326" y="5989"/>
                  </a:cubicBezTo>
                  <a:lnTo>
                    <a:pt x="4326" y="5805"/>
                  </a:lnTo>
                  <a:cubicBezTo>
                    <a:pt x="4326" y="5583"/>
                    <a:pt x="4326" y="5398"/>
                    <a:pt x="4437" y="5213"/>
                  </a:cubicBezTo>
                  <a:cubicBezTo>
                    <a:pt x="4474" y="5028"/>
                    <a:pt x="4547" y="4917"/>
                    <a:pt x="4658" y="4732"/>
                  </a:cubicBezTo>
                  <a:cubicBezTo>
                    <a:pt x="4769" y="4622"/>
                    <a:pt x="4806" y="4548"/>
                    <a:pt x="4806" y="4548"/>
                  </a:cubicBezTo>
                  <a:cubicBezTo>
                    <a:pt x="7062" y="2366"/>
                    <a:pt x="10130" y="1035"/>
                    <a:pt x="13531" y="1035"/>
                  </a:cubicBezTo>
                  <a:close/>
                  <a:moveTo>
                    <a:pt x="3438" y="5583"/>
                  </a:moveTo>
                  <a:lnTo>
                    <a:pt x="3438" y="5583"/>
                  </a:lnTo>
                  <a:cubicBezTo>
                    <a:pt x="3401" y="5768"/>
                    <a:pt x="3401" y="5915"/>
                    <a:pt x="3364" y="6100"/>
                  </a:cubicBezTo>
                  <a:cubicBezTo>
                    <a:pt x="3327" y="6285"/>
                    <a:pt x="3217" y="6470"/>
                    <a:pt x="3180" y="6618"/>
                  </a:cubicBezTo>
                  <a:cubicBezTo>
                    <a:pt x="3143" y="6766"/>
                    <a:pt x="3032" y="6840"/>
                    <a:pt x="3032" y="6840"/>
                  </a:cubicBezTo>
                  <a:lnTo>
                    <a:pt x="3032" y="6877"/>
                  </a:lnTo>
                  <a:cubicBezTo>
                    <a:pt x="3032" y="6951"/>
                    <a:pt x="3032" y="6988"/>
                    <a:pt x="3069" y="6988"/>
                  </a:cubicBezTo>
                  <a:lnTo>
                    <a:pt x="3180" y="6988"/>
                  </a:lnTo>
                  <a:cubicBezTo>
                    <a:pt x="3217" y="6951"/>
                    <a:pt x="3327" y="6877"/>
                    <a:pt x="3401" y="6803"/>
                  </a:cubicBezTo>
                  <a:cubicBezTo>
                    <a:pt x="3549" y="6655"/>
                    <a:pt x="3734" y="6507"/>
                    <a:pt x="3808" y="6396"/>
                  </a:cubicBezTo>
                  <a:cubicBezTo>
                    <a:pt x="3919" y="6248"/>
                    <a:pt x="4067" y="6100"/>
                    <a:pt x="4141" y="5952"/>
                  </a:cubicBezTo>
                  <a:cubicBezTo>
                    <a:pt x="4252" y="6063"/>
                    <a:pt x="4326" y="6100"/>
                    <a:pt x="4437" y="6211"/>
                  </a:cubicBezTo>
                  <a:cubicBezTo>
                    <a:pt x="4437" y="6285"/>
                    <a:pt x="4363" y="6470"/>
                    <a:pt x="4326" y="6692"/>
                  </a:cubicBezTo>
                  <a:cubicBezTo>
                    <a:pt x="4289" y="6877"/>
                    <a:pt x="4252" y="7062"/>
                    <a:pt x="4178" y="7209"/>
                  </a:cubicBezTo>
                  <a:cubicBezTo>
                    <a:pt x="4141" y="7357"/>
                    <a:pt x="4104" y="7431"/>
                    <a:pt x="4104" y="7431"/>
                  </a:cubicBezTo>
                  <a:lnTo>
                    <a:pt x="4104" y="7542"/>
                  </a:lnTo>
                  <a:cubicBezTo>
                    <a:pt x="4122" y="7561"/>
                    <a:pt x="4132" y="7570"/>
                    <a:pt x="4141" y="7570"/>
                  </a:cubicBezTo>
                  <a:cubicBezTo>
                    <a:pt x="4150" y="7570"/>
                    <a:pt x="4159" y="7561"/>
                    <a:pt x="4178" y="7542"/>
                  </a:cubicBezTo>
                  <a:cubicBezTo>
                    <a:pt x="4178" y="7542"/>
                    <a:pt x="4289" y="7505"/>
                    <a:pt x="4437" y="7357"/>
                  </a:cubicBezTo>
                  <a:cubicBezTo>
                    <a:pt x="4547" y="7209"/>
                    <a:pt x="4695" y="7062"/>
                    <a:pt x="4843" y="6877"/>
                  </a:cubicBezTo>
                  <a:cubicBezTo>
                    <a:pt x="4880" y="6803"/>
                    <a:pt x="4991" y="6692"/>
                    <a:pt x="5028" y="6618"/>
                  </a:cubicBezTo>
                  <a:cubicBezTo>
                    <a:pt x="5102" y="6692"/>
                    <a:pt x="5250" y="6766"/>
                    <a:pt x="5398" y="6840"/>
                  </a:cubicBezTo>
                  <a:cubicBezTo>
                    <a:pt x="5398" y="6951"/>
                    <a:pt x="5398" y="7025"/>
                    <a:pt x="5361" y="7136"/>
                  </a:cubicBezTo>
                  <a:lnTo>
                    <a:pt x="5213" y="7690"/>
                  </a:lnTo>
                  <a:cubicBezTo>
                    <a:pt x="5176" y="7801"/>
                    <a:pt x="5102" y="7912"/>
                    <a:pt x="5102" y="7912"/>
                  </a:cubicBezTo>
                  <a:lnTo>
                    <a:pt x="5102" y="7949"/>
                  </a:lnTo>
                  <a:cubicBezTo>
                    <a:pt x="5102" y="7986"/>
                    <a:pt x="5176" y="7986"/>
                    <a:pt x="5213" y="7986"/>
                  </a:cubicBezTo>
                  <a:lnTo>
                    <a:pt x="5250" y="7986"/>
                  </a:lnTo>
                  <a:lnTo>
                    <a:pt x="5435" y="7801"/>
                  </a:lnTo>
                  <a:cubicBezTo>
                    <a:pt x="5583" y="7690"/>
                    <a:pt x="5731" y="7505"/>
                    <a:pt x="5805" y="7357"/>
                  </a:cubicBezTo>
                  <a:cubicBezTo>
                    <a:pt x="5841" y="7320"/>
                    <a:pt x="5841" y="7246"/>
                    <a:pt x="5915" y="7172"/>
                  </a:cubicBezTo>
                  <a:cubicBezTo>
                    <a:pt x="6026" y="7246"/>
                    <a:pt x="6174" y="7357"/>
                    <a:pt x="6359" y="7394"/>
                  </a:cubicBezTo>
                  <a:lnTo>
                    <a:pt x="6359" y="7579"/>
                  </a:lnTo>
                  <a:cubicBezTo>
                    <a:pt x="6359" y="7764"/>
                    <a:pt x="6322" y="7949"/>
                    <a:pt x="6285" y="8134"/>
                  </a:cubicBezTo>
                  <a:cubicBezTo>
                    <a:pt x="6211" y="8282"/>
                    <a:pt x="6174" y="8356"/>
                    <a:pt x="6174" y="8356"/>
                  </a:cubicBezTo>
                  <a:cubicBezTo>
                    <a:pt x="6174" y="8429"/>
                    <a:pt x="6174" y="8466"/>
                    <a:pt x="6211" y="8466"/>
                  </a:cubicBezTo>
                  <a:lnTo>
                    <a:pt x="6322" y="8466"/>
                  </a:lnTo>
                  <a:lnTo>
                    <a:pt x="6507" y="8282"/>
                  </a:lnTo>
                  <a:cubicBezTo>
                    <a:pt x="6655" y="8134"/>
                    <a:pt x="6729" y="7949"/>
                    <a:pt x="6840" y="7764"/>
                  </a:cubicBezTo>
                  <a:cubicBezTo>
                    <a:pt x="6840" y="7727"/>
                    <a:pt x="6877" y="7690"/>
                    <a:pt x="6877" y="7690"/>
                  </a:cubicBezTo>
                  <a:cubicBezTo>
                    <a:pt x="7025" y="7727"/>
                    <a:pt x="7209" y="7801"/>
                    <a:pt x="7394" y="7912"/>
                  </a:cubicBezTo>
                  <a:lnTo>
                    <a:pt x="7394" y="8060"/>
                  </a:lnTo>
                  <a:cubicBezTo>
                    <a:pt x="7394" y="8245"/>
                    <a:pt x="7394" y="8429"/>
                    <a:pt x="7320" y="8614"/>
                  </a:cubicBezTo>
                  <a:cubicBezTo>
                    <a:pt x="7283" y="8725"/>
                    <a:pt x="7283" y="8836"/>
                    <a:pt x="7283" y="8836"/>
                  </a:cubicBezTo>
                  <a:lnTo>
                    <a:pt x="7283" y="8873"/>
                  </a:lnTo>
                  <a:cubicBezTo>
                    <a:pt x="7283" y="8910"/>
                    <a:pt x="7320" y="8984"/>
                    <a:pt x="7394" y="8984"/>
                  </a:cubicBezTo>
                  <a:cubicBezTo>
                    <a:pt x="7431" y="8984"/>
                    <a:pt x="7431" y="8984"/>
                    <a:pt x="7431" y="8910"/>
                  </a:cubicBezTo>
                  <a:lnTo>
                    <a:pt x="7616" y="8725"/>
                  </a:lnTo>
                  <a:cubicBezTo>
                    <a:pt x="7690" y="8614"/>
                    <a:pt x="7838" y="8429"/>
                    <a:pt x="7949" y="8245"/>
                  </a:cubicBezTo>
                  <a:cubicBezTo>
                    <a:pt x="7949" y="8171"/>
                    <a:pt x="7986" y="8171"/>
                    <a:pt x="7986" y="8134"/>
                  </a:cubicBezTo>
                  <a:cubicBezTo>
                    <a:pt x="8171" y="8171"/>
                    <a:pt x="8355" y="8282"/>
                    <a:pt x="8503" y="8319"/>
                  </a:cubicBezTo>
                  <a:lnTo>
                    <a:pt x="8503" y="8429"/>
                  </a:lnTo>
                  <a:lnTo>
                    <a:pt x="8503" y="8984"/>
                  </a:lnTo>
                  <a:cubicBezTo>
                    <a:pt x="8503" y="9095"/>
                    <a:pt x="8429" y="9206"/>
                    <a:pt x="8429" y="9206"/>
                  </a:cubicBezTo>
                  <a:lnTo>
                    <a:pt x="8429" y="9243"/>
                  </a:lnTo>
                  <a:cubicBezTo>
                    <a:pt x="8429" y="9280"/>
                    <a:pt x="8503" y="9354"/>
                    <a:pt x="8540" y="9354"/>
                  </a:cubicBezTo>
                  <a:lnTo>
                    <a:pt x="8577" y="9354"/>
                  </a:lnTo>
                  <a:cubicBezTo>
                    <a:pt x="8577" y="9354"/>
                    <a:pt x="8614" y="9354"/>
                    <a:pt x="8614" y="9280"/>
                  </a:cubicBezTo>
                  <a:cubicBezTo>
                    <a:pt x="8688" y="9243"/>
                    <a:pt x="8725" y="9206"/>
                    <a:pt x="8762" y="9058"/>
                  </a:cubicBezTo>
                  <a:cubicBezTo>
                    <a:pt x="8873" y="8910"/>
                    <a:pt x="8947" y="8688"/>
                    <a:pt x="9058" y="8503"/>
                  </a:cubicBezTo>
                  <a:lnTo>
                    <a:pt x="9058" y="8466"/>
                  </a:lnTo>
                  <a:lnTo>
                    <a:pt x="9095" y="8466"/>
                  </a:lnTo>
                  <a:cubicBezTo>
                    <a:pt x="9243" y="8503"/>
                    <a:pt x="9428" y="8540"/>
                    <a:pt x="9539" y="8614"/>
                  </a:cubicBezTo>
                  <a:lnTo>
                    <a:pt x="9539" y="8688"/>
                  </a:lnTo>
                  <a:cubicBezTo>
                    <a:pt x="9612" y="8873"/>
                    <a:pt x="9612" y="9058"/>
                    <a:pt x="9539" y="9243"/>
                  </a:cubicBezTo>
                  <a:cubicBezTo>
                    <a:pt x="9539" y="9391"/>
                    <a:pt x="9502" y="9465"/>
                    <a:pt x="9502" y="9465"/>
                  </a:cubicBezTo>
                  <a:lnTo>
                    <a:pt x="9502" y="9539"/>
                  </a:lnTo>
                  <a:cubicBezTo>
                    <a:pt x="9502" y="9576"/>
                    <a:pt x="9539" y="9576"/>
                    <a:pt x="9612" y="9576"/>
                  </a:cubicBezTo>
                  <a:cubicBezTo>
                    <a:pt x="9649" y="9576"/>
                    <a:pt x="9649" y="9576"/>
                    <a:pt x="9686" y="9539"/>
                  </a:cubicBezTo>
                  <a:cubicBezTo>
                    <a:pt x="9686" y="9465"/>
                    <a:pt x="9797" y="9428"/>
                    <a:pt x="9834" y="9280"/>
                  </a:cubicBezTo>
                  <a:cubicBezTo>
                    <a:pt x="9908" y="9169"/>
                    <a:pt x="10019" y="8910"/>
                    <a:pt x="10056" y="8725"/>
                  </a:cubicBezTo>
                  <a:lnTo>
                    <a:pt x="10056" y="8688"/>
                  </a:lnTo>
                  <a:cubicBezTo>
                    <a:pt x="10241" y="8725"/>
                    <a:pt x="10426" y="8725"/>
                    <a:pt x="10611" y="8799"/>
                  </a:cubicBezTo>
                  <a:lnTo>
                    <a:pt x="10611" y="8873"/>
                  </a:lnTo>
                  <a:cubicBezTo>
                    <a:pt x="10648" y="9058"/>
                    <a:pt x="10648" y="9243"/>
                    <a:pt x="10648" y="9428"/>
                  </a:cubicBezTo>
                  <a:lnTo>
                    <a:pt x="10648" y="9650"/>
                  </a:lnTo>
                  <a:cubicBezTo>
                    <a:pt x="10648" y="9723"/>
                    <a:pt x="10648" y="9760"/>
                    <a:pt x="10722" y="9760"/>
                  </a:cubicBezTo>
                  <a:cubicBezTo>
                    <a:pt x="10759" y="9760"/>
                    <a:pt x="10796" y="9760"/>
                    <a:pt x="10796" y="9723"/>
                  </a:cubicBezTo>
                  <a:cubicBezTo>
                    <a:pt x="10796" y="9723"/>
                    <a:pt x="10869" y="9613"/>
                    <a:pt x="10943" y="9465"/>
                  </a:cubicBezTo>
                  <a:cubicBezTo>
                    <a:pt x="11054" y="9280"/>
                    <a:pt x="11091" y="9095"/>
                    <a:pt x="11128" y="8910"/>
                  </a:cubicBezTo>
                  <a:lnTo>
                    <a:pt x="11128" y="8873"/>
                  </a:lnTo>
                  <a:cubicBezTo>
                    <a:pt x="11313" y="8873"/>
                    <a:pt x="11461" y="8910"/>
                    <a:pt x="11683" y="8910"/>
                  </a:cubicBezTo>
                  <a:cubicBezTo>
                    <a:pt x="11683" y="8984"/>
                    <a:pt x="11683" y="8984"/>
                    <a:pt x="11720" y="9021"/>
                  </a:cubicBezTo>
                  <a:cubicBezTo>
                    <a:pt x="11794" y="9206"/>
                    <a:pt x="11831" y="9391"/>
                    <a:pt x="11831" y="9576"/>
                  </a:cubicBezTo>
                  <a:lnTo>
                    <a:pt x="11831" y="9797"/>
                  </a:lnTo>
                  <a:cubicBezTo>
                    <a:pt x="11831" y="9834"/>
                    <a:pt x="11831" y="9834"/>
                    <a:pt x="11868" y="9908"/>
                  </a:cubicBezTo>
                  <a:cubicBezTo>
                    <a:pt x="11880" y="9921"/>
                    <a:pt x="11896" y="9925"/>
                    <a:pt x="11913" y="9925"/>
                  </a:cubicBezTo>
                  <a:cubicBezTo>
                    <a:pt x="11946" y="9925"/>
                    <a:pt x="11979" y="9908"/>
                    <a:pt x="11979" y="9908"/>
                  </a:cubicBezTo>
                  <a:cubicBezTo>
                    <a:pt x="11979" y="9908"/>
                    <a:pt x="12016" y="9797"/>
                    <a:pt x="12090" y="9650"/>
                  </a:cubicBezTo>
                  <a:cubicBezTo>
                    <a:pt x="12200" y="9465"/>
                    <a:pt x="12237" y="9280"/>
                    <a:pt x="12237" y="9095"/>
                  </a:cubicBezTo>
                  <a:lnTo>
                    <a:pt x="12237" y="9058"/>
                  </a:lnTo>
                  <a:lnTo>
                    <a:pt x="12792" y="9058"/>
                  </a:lnTo>
                  <a:cubicBezTo>
                    <a:pt x="12792" y="9095"/>
                    <a:pt x="12829" y="9095"/>
                    <a:pt x="12829" y="9169"/>
                  </a:cubicBezTo>
                  <a:cubicBezTo>
                    <a:pt x="12903" y="9354"/>
                    <a:pt x="12940" y="9539"/>
                    <a:pt x="12977" y="9650"/>
                  </a:cubicBezTo>
                  <a:lnTo>
                    <a:pt x="12977" y="9908"/>
                  </a:lnTo>
                  <a:cubicBezTo>
                    <a:pt x="12977" y="9945"/>
                    <a:pt x="13014" y="9982"/>
                    <a:pt x="13014" y="9982"/>
                  </a:cubicBezTo>
                  <a:cubicBezTo>
                    <a:pt x="13088" y="9982"/>
                    <a:pt x="13088" y="9982"/>
                    <a:pt x="13125" y="9945"/>
                  </a:cubicBezTo>
                  <a:cubicBezTo>
                    <a:pt x="13125" y="9945"/>
                    <a:pt x="13162" y="9834"/>
                    <a:pt x="13199" y="9650"/>
                  </a:cubicBezTo>
                  <a:cubicBezTo>
                    <a:pt x="13273" y="9465"/>
                    <a:pt x="13310" y="9280"/>
                    <a:pt x="13347" y="9058"/>
                  </a:cubicBezTo>
                  <a:lnTo>
                    <a:pt x="13347" y="9021"/>
                  </a:lnTo>
                  <a:lnTo>
                    <a:pt x="13901" y="9021"/>
                  </a:lnTo>
                  <a:cubicBezTo>
                    <a:pt x="13901" y="9058"/>
                    <a:pt x="13938" y="9095"/>
                    <a:pt x="13938" y="9095"/>
                  </a:cubicBezTo>
                  <a:cubicBezTo>
                    <a:pt x="14049" y="9280"/>
                    <a:pt x="14086" y="9465"/>
                    <a:pt x="14123" y="9613"/>
                  </a:cubicBezTo>
                  <a:cubicBezTo>
                    <a:pt x="14197" y="9760"/>
                    <a:pt x="14197" y="9834"/>
                    <a:pt x="14197" y="9834"/>
                  </a:cubicBezTo>
                  <a:lnTo>
                    <a:pt x="14197" y="9908"/>
                  </a:lnTo>
                  <a:lnTo>
                    <a:pt x="14234" y="9945"/>
                  </a:lnTo>
                  <a:cubicBezTo>
                    <a:pt x="14271" y="9945"/>
                    <a:pt x="14271" y="9945"/>
                    <a:pt x="14271" y="9908"/>
                  </a:cubicBezTo>
                  <a:cubicBezTo>
                    <a:pt x="14271" y="9834"/>
                    <a:pt x="14308" y="9760"/>
                    <a:pt x="14382" y="9613"/>
                  </a:cubicBezTo>
                  <a:cubicBezTo>
                    <a:pt x="14419" y="9428"/>
                    <a:pt x="14456" y="9206"/>
                    <a:pt x="14456" y="9021"/>
                  </a:cubicBezTo>
                  <a:lnTo>
                    <a:pt x="14456" y="8910"/>
                  </a:lnTo>
                  <a:cubicBezTo>
                    <a:pt x="14641" y="8910"/>
                    <a:pt x="14788" y="8873"/>
                    <a:pt x="14973" y="8873"/>
                  </a:cubicBezTo>
                  <a:cubicBezTo>
                    <a:pt x="15010" y="8910"/>
                    <a:pt x="15010" y="8984"/>
                    <a:pt x="15010" y="9021"/>
                  </a:cubicBezTo>
                  <a:cubicBezTo>
                    <a:pt x="15121" y="9206"/>
                    <a:pt x="15158" y="9391"/>
                    <a:pt x="15195" y="9539"/>
                  </a:cubicBezTo>
                  <a:cubicBezTo>
                    <a:pt x="15232" y="9650"/>
                    <a:pt x="15232" y="9760"/>
                    <a:pt x="15232" y="9760"/>
                  </a:cubicBezTo>
                  <a:cubicBezTo>
                    <a:pt x="15232" y="9797"/>
                    <a:pt x="15306" y="9797"/>
                    <a:pt x="15343" y="9834"/>
                  </a:cubicBezTo>
                  <a:cubicBezTo>
                    <a:pt x="15380" y="9834"/>
                    <a:pt x="15417" y="9834"/>
                    <a:pt x="15417" y="9797"/>
                  </a:cubicBezTo>
                  <a:cubicBezTo>
                    <a:pt x="15417" y="9797"/>
                    <a:pt x="15491" y="9723"/>
                    <a:pt x="15528" y="9539"/>
                  </a:cubicBezTo>
                  <a:cubicBezTo>
                    <a:pt x="15565" y="9354"/>
                    <a:pt x="15565" y="9095"/>
                    <a:pt x="15565" y="8910"/>
                  </a:cubicBezTo>
                  <a:lnTo>
                    <a:pt x="15565" y="8836"/>
                  </a:lnTo>
                  <a:cubicBezTo>
                    <a:pt x="15750" y="8799"/>
                    <a:pt x="15898" y="8799"/>
                    <a:pt x="16082" y="8725"/>
                  </a:cubicBezTo>
                  <a:cubicBezTo>
                    <a:pt x="16119" y="8799"/>
                    <a:pt x="16119" y="8836"/>
                    <a:pt x="16156" y="8873"/>
                  </a:cubicBezTo>
                  <a:cubicBezTo>
                    <a:pt x="16267" y="9021"/>
                    <a:pt x="16341" y="9206"/>
                    <a:pt x="16415" y="9391"/>
                  </a:cubicBezTo>
                  <a:cubicBezTo>
                    <a:pt x="16452" y="9539"/>
                    <a:pt x="16452" y="9613"/>
                    <a:pt x="16452" y="9613"/>
                  </a:cubicBezTo>
                  <a:cubicBezTo>
                    <a:pt x="16452" y="9650"/>
                    <a:pt x="16489" y="9650"/>
                    <a:pt x="16526" y="9650"/>
                  </a:cubicBezTo>
                  <a:cubicBezTo>
                    <a:pt x="16600" y="9650"/>
                    <a:pt x="16637" y="9650"/>
                    <a:pt x="16637" y="9613"/>
                  </a:cubicBezTo>
                  <a:cubicBezTo>
                    <a:pt x="16637" y="9613"/>
                    <a:pt x="16674" y="9539"/>
                    <a:pt x="16674" y="9354"/>
                  </a:cubicBezTo>
                  <a:cubicBezTo>
                    <a:pt x="16711" y="9169"/>
                    <a:pt x="16674" y="8910"/>
                    <a:pt x="16674" y="8725"/>
                  </a:cubicBezTo>
                  <a:lnTo>
                    <a:pt x="16674" y="8614"/>
                  </a:lnTo>
                  <a:cubicBezTo>
                    <a:pt x="16822" y="8540"/>
                    <a:pt x="17007" y="8503"/>
                    <a:pt x="17191" y="8503"/>
                  </a:cubicBezTo>
                  <a:cubicBezTo>
                    <a:pt x="17228" y="8540"/>
                    <a:pt x="17265" y="8614"/>
                    <a:pt x="17339" y="8688"/>
                  </a:cubicBezTo>
                  <a:cubicBezTo>
                    <a:pt x="17413" y="8836"/>
                    <a:pt x="17561" y="9021"/>
                    <a:pt x="17598" y="9169"/>
                  </a:cubicBezTo>
                  <a:cubicBezTo>
                    <a:pt x="17635" y="9280"/>
                    <a:pt x="17709" y="9391"/>
                    <a:pt x="17709" y="9391"/>
                  </a:cubicBezTo>
                  <a:lnTo>
                    <a:pt x="17709" y="9428"/>
                  </a:lnTo>
                  <a:cubicBezTo>
                    <a:pt x="17709" y="9465"/>
                    <a:pt x="17746" y="9465"/>
                    <a:pt x="17783" y="9465"/>
                  </a:cubicBezTo>
                  <a:cubicBezTo>
                    <a:pt x="17820" y="9465"/>
                    <a:pt x="17820" y="9428"/>
                    <a:pt x="17820" y="9428"/>
                  </a:cubicBezTo>
                  <a:cubicBezTo>
                    <a:pt x="17820" y="9391"/>
                    <a:pt x="17894" y="9280"/>
                    <a:pt x="17894" y="9169"/>
                  </a:cubicBezTo>
                  <a:cubicBezTo>
                    <a:pt x="17894" y="8984"/>
                    <a:pt x="17894" y="8725"/>
                    <a:pt x="17820" y="8540"/>
                  </a:cubicBezTo>
                  <a:cubicBezTo>
                    <a:pt x="17820" y="8503"/>
                    <a:pt x="17820" y="8466"/>
                    <a:pt x="17783" y="8429"/>
                  </a:cubicBezTo>
                  <a:cubicBezTo>
                    <a:pt x="17931" y="8356"/>
                    <a:pt x="18116" y="8319"/>
                    <a:pt x="18264" y="8282"/>
                  </a:cubicBezTo>
                  <a:lnTo>
                    <a:pt x="18448" y="8466"/>
                  </a:lnTo>
                  <a:cubicBezTo>
                    <a:pt x="18559" y="8614"/>
                    <a:pt x="18670" y="8799"/>
                    <a:pt x="18744" y="8910"/>
                  </a:cubicBezTo>
                  <a:cubicBezTo>
                    <a:pt x="18818" y="9058"/>
                    <a:pt x="18855" y="9169"/>
                    <a:pt x="18855" y="9169"/>
                  </a:cubicBezTo>
                  <a:cubicBezTo>
                    <a:pt x="18855" y="9206"/>
                    <a:pt x="18892" y="9206"/>
                    <a:pt x="18929" y="9206"/>
                  </a:cubicBezTo>
                  <a:cubicBezTo>
                    <a:pt x="19003" y="9206"/>
                    <a:pt x="19003" y="9169"/>
                    <a:pt x="19040" y="9169"/>
                  </a:cubicBezTo>
                  <a:lnTo>
                    <a:pt x="19040" y="8873"/>
                  </a:lnTo>
                  <a:cubicBezTo>
                    <a:pt x="19040" y="8688"/>
                    <a:pt x="19003" y="8466"/>
                    <a:pt x="18929" y="8282"/>
                  </a:cubicBezTo>
                  <a:cubicBezTo>
                    <a:pt x="18929" y="8245"/>
                    <a:pt x="18892" y="8134"/>
                    <a:pt x="18892" y="8097"/>
                  </a:cubicBezTo>
                  <a:cubicBezTo>
                    <a:pt x="19040" y="8060"/>
                    <a:pt x="19188" y="7986"/>
                    <a:pt x="19299" y="7912"/>
                  </a:cubicBezTo>
                  <a:cubicBezTo>
                    <a:pt x="19410" y="7986"/>
                    <a:pt x="19484" y="8060"/>
                    <a:pt x="19558" y="8134"/>
                  </a:cubicBezTo>
                  <a:cubicBezTo>
                    <a:pt x="19669" y="8282"/>
                    <a:pt x="19779" y="8466"/>
                    <a:pt x="19853" y="8614"/>
                  </a:cubicBezTo>
                  <a:cubicBezTo>
                    <a:pt x="19964" y="8725"/>
                    <a:pt x="19964" y="8836"/>
                    <a:pt x="19964" y="8836"/>
                  </a:cubicBezTo>
                  <a:lnTo>
                    <a:pt x="19964" y="8873"/>
                  </a:lnTo>
                  <a:cubicBezTo>
                    <a:pt x="19983" y="8892"/>
                    <a:pt x="19992" y="8901"/>
                    <a:pt x="20001" y="8901"/>
                  </a:cubicBezTo>
                  <a:cubicBezTo>
                    <a:pt x="20010" y="8901"/>
                    <a:pt x="20020" y="8892"/>
                    <a:pt x="20038" y="8873"/>
                  </a:cubicBezTo>
                  <a:lnTo>
                    <a:pt x="20112" y="8836"/>
                  </a:lnTo>
                  <a:lnTo>
                    <a:pt x="20112" y="8540"/>
                  </a:lnTo>
                  <a:cubicBezTo>
                    <a:pt x="20112" y="8356"/>
                    <a:pt x="20038" y="8134"/>
                    <a:pt x="19964" y="7949"/>
                  </a:cubicBezTo>
                  <a:cubicBezTo>
                    <a:pt x="19927" y="7875"/>
                    <a:pt x="19927" y="7764"/>
                    <a:pt x="19853" y="7690"/>
                  </a:cubicBezTo>
                  <a:cubicBezTo>
                    <a:pt x="20001" y="7616"/>
                    <a:pt x="20112" y="7542"/>
                    <a:pt x="20223" y="7505"/>
                  </a:cubicBezTo>
                  <a:cubicBezTo>
                    <a:pt x="20334" y="7542"/>
                    <a:pt x="20482" y="7616"/>
                    <a:pt x="20556" y="7764"/>
                  </a:cubicBezTo>
                  <a:cubicBezTo>
                    <a:pt x="20704" y="7912"/>
                    <a:pt x="20852" y="8060"/>
                    <a:pt x="20926" y="8171"/>
                  </a:cubicBezTo>
                  <a:cubicBezTo>
                    <a:pt x="21036" y="8282"/>
                    <a:pt x="21036" y="8356"/>
                    <a:pt x="21073" y="8429"/>
                  </a:cubicBezTo>
                  <a:cubicBezTo>
                    <a:pt x="21087" y="8443"/>
                    <a:pt x="21100" y="8452"/>
                    <a:pt x="21116" y="8452"/>
                  </a:cubicBezTo>
                  <a:cubicBezTo>
                    <a:pt x="21142" y="8452"/>
                    <a:pt x="21174" y="8426"/>
                    <a:pt x="21221" y="8356"/>
                  </a:cubicBezTo>
                  <a:lnTo>
                    <a:pt x="21221" y="8319"/>
                  </a:lnTo>
                  <a:lnTo>
                    <a:pt x="21221" y="8060"/>
                  </a:lnTo>
                  <a:cubicBezTo>
                    <a:pt x="21147" y="7875"/>
                    <a:pt x="21110" y="7616"/>
                    <a:pt x="21036" y="7431"/>
                  </a:cubicBezTo>
                  <a:cubicBezTo>
                    <a:pt x="20962" y="7357"/>
                    <a:pt x="20926" y="7209"/>
                    <a:pt x="20852" y="7136"/>
                  </a:cubicBezTo>
                  <a:cubicBezTo>
                    <a:pt x="20889" y="7062"/>
                    <a:pt x="20926" y="7062"/>
                    <a:pt x="20962" y="7025"/>
                  </a:cubicBezTo>
                  <a:cubicBezTo>
                    <a:pt x="21036" y="6988"/>
                    <a:pt x="21073" y="6988"/>
                    <a:pt x="21110" y="6951"/>
                  </a:cubicBezTo>
                  <a:cubicBezTo>
                    <a:pt x="21258" y="7025"/>
                    <a:pt x="21443" y="7136"/>
                    <a:pt x="21591" y="7209"/>
                  </a:cubicBezTo>
                  <a:lnTo>
                    <a:pt x="21998" y="7616"/>
                  </a:lnTo>
                  <a:cubicBezTo>
                    <a:pt x="22072" y="7727"/>
                    <a:pt x="22146" y="7801"/>
                    <a:pt x="22146" y="7801"/>
                  </a:cubicBezTo>
                  <a:cubicBezTo>
                    <a:pt x="22146" y="7875"/>
                    <a:pt x="22183" y="7875"/>
                    <a:pt x="22219" y="7875"/>
                  </a:cubicBezTo>
                  <a:cubicBezTo>
                    <a:pt x="22256" y="7875"/>
                    <a:pt x="22256" y="7801"/>
                    <a:pt x="22256" y="7764"/>
                  </a:cubicBezTo>
                  <a:cubicBezTo>
                    <a:pt x="22256" y="7764"/>
                    <a:pt x="22256" y="7616"/>
                    <a:pt x="22219" y="7505"/>
                  </a:cubicBezTo>
                  <a:cubicBezTo>
                    <a:pt x="22183" y="7320"/>
                    <a:pt x="22146" y="7136"/>
                    <a:pt x="22035" y="6951"/>
                  </a:cubicBezTo>
                  <a:lnTo>
                    <a:pt x="21776" y="6507"/>
                  </a:lnTo>
                  <a:cubicBezTo>
                    <a:pt x="21850" y="6470"/>
                    <a:pt x="21887" y="6433"/>
                    <a:pt x="21998" y="6322"/>
                  </a:cubicBezTo>
                  <a:cubicBezTo>
                    <a:pt x="22035" y="6322"/>
                    <a:pt x="22035" y="6322"/>
                    <a:pt x="22072" y="6396"/>
                  </a:cubicBezTo>
                  <a:cubicBezTo>
                    <a:pt x="22256" y="6470"/>
                    <a:pt x="22441" y="6581"/>
                    <a:pt x="22589" y="6655"/>
                  </a:cubicBezTo>
                  <a:cubicBezTo>
                    <a:pt x="22737" y="6766"/>
                    <a:pt x="22922" y="6877"/>
                    <a:pt x="22996" y="7025"/>
                  </a:cubicBezTo>
                  <a:cubicBezTo>
                    <a:pt x="23107" y="7136"/>
                    <a:pt x="23144" y="7209"/>
                    <a:pt x="23144" y="7209"/>
                  </a:cubicBezTo>
                  <a:lnTo>
                    <a:pt x="23181" y="7246"/>
                  </a:lnTo>
                  <a:cubicBezTo>
                    <a:pt x="23205" y="7271"/>
                    <a:pt x="23226" y="7279"/>
                    <a:pt x="23242" y="7279"/>
                  </a:cubicBezTo>
                  <a:cubicBezTo>
                    <a:pt x="23275" y="7279"/>
                    <a:pt x="23292" y="7246"/>
                    <a:pt x="23292" y="7246"/>
                  </a:cubicBezTo>
                  <a:lnTo>
                    <a:pt x="23292" y="7209"/>
                  </a:lnTo>
                  <a:cubicBezTo>
                    <a:pt x="23292" y="7136"/>
                    <a:pt x="23255" y="6988"/>
                    <a:pt x="23255" y="6951"/>
                  </a:cubicBezTo>
                  <a:cubicBezTo>
                    <a:pt x="23181" y="6766"/>
                    <a:pt x="23107" y="6581"/>
                    <a:pt x="22996" y="6396"/>
                  </a:cubicBezTo>
                  <a:cubicBezTo>
                    <a:pt x="22922" y="6211"/>
                    <a:pt x="22774" y="6063"/>
                    <a:pt x="22589" y="5915"/>
                  </a:cubicBezTo>
                  <a:cubicBezTo>
                    <a:pt x="22700" y="5879"/>
                    <a:pt x="22737" y="5768"/>
                    <a:pt x="22811" y="5731"/>
                  </a:cubicBezTo>
                  <a:cubicBezTo>
                    <a:pt x="22811" y="5731"/>
                    <a:pt x="22885" y="5731"/>
                    <a:pt x="22885" y="5768"/>
                  </a:cubicBezTo>
                  <a:cubicBezTo>
                    <a:pt x="23070" y="5879"/>
                    <a:pt x="23181" y="6026"/>
                    <a:pt x="23329" y="6137"/>
                  </a:cubicBezTo>
                  <a:cubicBezTo>
                    <a:pt x="23477" y="6618"/>
                    <a:pt x="23624" y="6766"/>
                    <a:pt x="23698" y="6877"/>
                  </a:cubicBezTo>
                  <a:cubicBezTo>
                    <a:pt x="23809" y="7025"/>
                    <a:pt x="23809" y="7099"/>
                    <a:pt x="23809" y="7099"/>
                  </a:cubicBezTo>
                  <a:cubicBezTo>
                    <a:pt x="23809" y="7099"/>
                    <a:pt x="23809" y="7172"/>
                    <a:pt x="23846" y="7172"/>
                  </a:cubicBezTo>
                  <a:lnTo>
                    <a:pt x="23920" y="7172"/>
                  </a:lnTo>
                  <a:lnTo>
                    <a:pt x="23957" y="7099"/>
                  </a:lnTo>
                  <a:lnTo>
                    <a:pt x="23957" y="6840"/>
                  </a:lnTo>
                  <a:cubicBezTo>
                    <a:pt x="23957" y="6729"/>
                    <a:pt x="23920" y="6618"/>
                    <a:pt x="23920" y="6507"/>
                  </a:cubicBezTo>
                  <a:lnTo>
                    <a:pt x="23920" y="6507"/>
                  </a:lnTo>
                  <a:cubicBezTo>
                    <a:pt x="25325" y="8540"/>
                    <a:pt x="26101" y="10980"/>
                    <a:pt x="26101" y="13568"/>
                  </a:cubicBezTo>
                  <a:cubicBezTo>
                    <a:pt x="26101" y="13568"/>
                    <a:pt x="25954" y="16035"/>
                    <a:pt x="24668" y="18654"/>
                  </a:cubicBezTo>
                  <a:lnTo>
                    <a:pt x="24668" y="18654"/>
                  </a:lnTo>
                  <a:cubicBezTo>
                    <a:pt x="24774" y="18434"/>
                    <a:pt x="24846" y="18147"/>
                    <a:pt x="24918" y="17931"/>
                  </a:cubicBezTo>
                  <a:cubicBezTo>
                    <a:pt x="24955" y="17709"/>
                    <a:pt x="24992" y="17524"/>
                    <a:pt x="25103" y="17265"/>
                  </a:cubicBezTo>
                  <a:lnTo>
                    <a:pt x="25177" y="16970"/>
                  </a:lnTo>
                  <a:cubicBezTo>
                    <a:pt x="25177" y="16859"/>
                    <a:pt x="25214" y="16748"/>
                    <a:pt x="25214" y="16637"/>
                  </a:cubicBezTo>
                  <a:cubicBezTo>
                    <a:pt x="25288" y="16415"/>
                    <a:pt x="25325" y="16230"/>
                    <a:pt x="25362" y="16045"/>
                  </a:cubicBezTo>
                  <a:cubicBezTo>
                    <a:pt x="25399" y="15861"/>
                    <a:pt x="25399" y="15639"/>
                    <a:pt x="25473" y="15417"/>
                  </a:cubicBezTo>
                  <a:cubicBezTo>
                    <a:pt x="25510" y="15010"/>
                    <a:pt x="25547" y="14641"/>
                    <a:pt x="25584" y="14271"/>
                  </a:cubicBezTo>
                  <a:lnTo>
                    <a:pt x="25584" y="13716"/>
                  </a:lnTo>
                  <a:lnTo>
                    <a:pt x="25584" y="13199"/>
                  </a:lnTo>
                  <a:lnTo>
                    <a:pt x="25584" y="12755"/>
                  </a:lnTo>
                  <a:cubicBezTo>
                    <a:pt x="25584" y="12607"/>
                    <a:pt x="25584" y="12459"/>
                    <a:pt x="25547" y="12348"/>
                  </a:cubicBezTo>
                  <a:cubicBezTo>
                    <a:pt x="25547" y="12053"/>
                    <a:pt x="25510" y="11831"/>
                    <a:pt x="25510" y="11646"/>
                  </a:cubicBezTo>
                  <a:cubicBezTo>
                    <a:pt x="25473" y="11278"/>
                    <a:pt x="25400" y="11057"/>
                    <a:pt x="25399" y="11054"/>
                  </a:cubicBezTo>
                  <a:lnTo>
                    <a:pt x="25399" y="11054"/>
                  </a:lnTo>
                  <a:cubicBezTo>
                    <a:pt x="25400" y="11057"/>
                    <a:pt x="25473" y="11278"/>
                    <a:pt x="25473" y="11646"/>
                  </a:cubicBezTo>
                  <a:lnTo>
                    <a:pt x="25473" y="12348"/>
                  </a:lnTo>
                  <a:lnTo>
                    <a:pt x="25473" y="12755"/>
                  </a:lnTo>
                  <a:cubicBezTo>
                    <a:pt x="25473" y="12903"/>
                    <a:pt x="25473" y="13051"/>
                    <a:pt x="25399" y="13199"/>
                  </a:cubicBezTo>
                  <a:cubicBezTo>
                    <a:pt x="25399" y="13347"/>
                    <a:pt x="25362" y="13531"/>
                    <a:pt x="25362" y="13716"/>
                  </a:cubicBezTo>
                  <a:cubicBezTo>
                    <a:pt x="25362" y="13901"/>
                    <a:pt x="25325" y="14086"/>
                    <a:pt x="25325" y="14234"/>
                  </a:cubicBezTo>
                  <a:cubicBezTo>
                    <a:pt x="25288" y="14604"/>
                    <a:pt x="25177" y="14973"/>
                    <a:pt x="25103" y="15343"/>
                  </a:cubicBezTo>
                  <a:cubicBezTo>
                    <a:pt x="25029" y="15528"/>
                    <a:pt x="24992" y="15713"/>
                    <a:pt x="24955" y="15935"/>
                  </a:cubicBezTo>
                  <a:cubicBezTo>
                    <a:pt x="24918" y="16119"/>
                    <a:pt x="24807" y="16341"/>
                    <a:pt x="24770" y="16563"/>
                  </a:cubicBezTo>
                  <a:cubicBezTo>
                    <a:pt x="24734" y="16637"/>
                    <a:pt x="24734" y="16748"/>
                    <a:pt x="24660" y="16822"/>
                  </a:cubicBezTo>
                  <a:lnTo>
                    <a:pt x="24586" y="17118"/>
                  </a:lnTo>
                  <a:cubicBezTo>
                    <a:pt x="24475" y="17302"/>
                    <a:pt x="24438" y="17524"/>
                    <a:pt x="24364" y="17709"/>
                  </a:cubicBezTo>
                  <a:cubicBezTo>
                    <a:pt x="24216" y="18079"/>
                    <a:pt x="24031" y="18486"/>
                    <a:pt x="23846" y="18855"/>
                  </a:cubicBezTo>
                  <a:cubicBezTo>
                    <a:pt x="23661" y="19225"/>
                    <a:pt x="23477" y="19595"/>
                    <a:pt x="23292" y="19927"/>
                  </a:cubicBezTo>
                  <a:cubicBezTo>
                    <a:pt x="23107" y="20260"/>
                    <a:pt x="22885" y="20556"/>
                    <a:pt x="22700" y="20889"/>
                  </a:cubicBezTo>
                  <a:cubicBezTo>
                    <a:pt x="22626" y="20926"/>
                    <a:pt x="22589" y="21036"/>
                    <a:pt x="22552" y="21073"/>
                  </a:cubicBezTo>
                  <a:lnTo>
                    <a:pt x="22552" y="21000"/>
                  </a:lnTo>
                  <a:cubicBezTo>
                    <a:pt x="22552" y="20926"/>
                    <a:pt x="22552" y="20926"/>
                    <a:pt x="22515" y="20889"/>
                  </a:cubicBezTo>
                  <a:cubicBezTo>
                    <a:pt x="22441" y="20889"/>
                    <a:pt x="22404" y="20889"/>
                    <a:pt x="22404" y="20926"/>
                  </a:cubicBezTo>
                  <a:lnTo>
                    <a:pt x="22256" y="21073"/>
                  </a:lnTo>
                  <a:cubicBezTo>
                    <a:pt x="22183" y="21184"/>
                    <a:pt x="22035" y="21258"/>
                    <a:pt x="21887" y="21295"/>
                  </a:cubicBezTo>
                  <a:cubicBezTo>
                    <a:pt x="21776" y="21406"/>
                    <a:pt x="21591" y="21443"/>
                    <a:pt x="21443" y="21480"/>
                  </a:cubicBezTo>
                  <a:cubicBezTo>
                    <a:pt x="21406" y="21480"/>
                    <a:pt x="21406" y="21480"/>
                    <a:pt x="21332" y="21554"/>
                  </a:cubicBezTo>
                  <a:cubicBezTo>
                    <a:pt x="21295" y="21480"/>
                    <a:pt x="21221" y="21480"/>
                    <a:pt x="21147" y="21443"/>
                  </a:cubicBezTo>
                  <a:lnTo>
                    <a:pt x="21406" y="21221"/>
                  </a:lnTo>
                  <a:cubicBezTo>
                    <a:pt x="21480" y="21073"/>
                    <a:pt x="21517" y="20926"/>
                    <a:pt x="21591" y="20815"/>
                  </a:cubicBezTo>
                  <a:cubicBezTo>
                    <a:pt x="21628" y="20704"/>
                    <a:pt x="21628" y="20630"/>
                    <a:pt x="21628" y="20630"/>
                  </a:cubicBezTo>
                  <a:cubicBezTo>
                    <a:pt x="21628" y="20556"/>
                    <a:pt x="21628" y="20556"/>
                    <a:pt x="21591" y="20519"/>
                  </a:cubicBezTo>
                  <a:cubicBezTo>
                    <a:pt x="21517" y="20519"/>
                    <a:pt x="21480" y="20519"/>
                    <a:pt x="21480" y="20556"/>
                  </a:cubicBezTo>
                  <a:lnTo>
                    <a:pt x="21332" y="20704"/>
                  </a:lnTo>
                  <a:cubicBezTo>
                    <a:pt x="21258" y="20815"/>
                    <a:pt x="21110" y="20889"/>
                    <a:pt x="20962" y="21000"/>
                  </a:cubicBezTo>
                  <a:cubicBezTo>
                    <a:pt x="20852" y="21073"/>
                    <a:pt x="20704" y="21110"/>
                    <a:pt x="20556" y="21184"/>
                  </a:cubicBezTo>
                  <a:lnTo>
                    <a:pt x="20519" y="21184"/>
                  </a:lnTo>
                  <a:cubicBezTo>
                    <a:pt x="20482" y="21184"/>
                    <a:pt x="20408" y="21110"/>
                    <a:pt x="20371" y="21110"/>
                  </a:cubicBezTo>
                  <a:cubicBezTo>
                    <a:pt x="20334" y="21110"/>
                    <a:pt x="20334" y="21073"/>
                    <a:pt x="20297" y="21073"/>
                  </a:cubicBezTo>
                  <a:cubicBezTo>
                    <a:pt x="20334" y="21036"/>
                    <a:pt x="20371" y="20926"/>
                    <a:pt x="20408" y="20889"/>
                  </a:cubicBezTo>
                  <a:cubicBezTo>
                    <a:pt x="20519" y="20741"/>
                    <a:pt x="20556" y="20630"/>
                    <a:pt x="20556" y="20482"/>
                  </a:cubicBezTo>
                  <a:lnTo>
                    <a:pt x="20556" y="20297"/>
                  </a:lnTo>
                  <a:cubicBezTo>
                    <a:pt x="20556" y="20260"/>
                    <a:pt x="20519" y="20260"/>
                    <a:pt x="20519" y="20186"/>
                  </a:cubicBezTo>
                  <a:cubicBezTo>
                    <a:pt x="20482" y="20186"/>
                    <a:pt x="20482" y="20186"/>
                    <a:pt x="20408" y="20260"/>
                  </a:cubicBezTo>
                  <a:cubicBezTo>
                    <a:pt x="20408" y="20260"/>
                    <a:pt x="20371" y="20297"/>
                    <a:pt x="20334" y="20371"/>
                  </a:cubicBezTo>
                  <a:cubicBezTo>
                    <a:pt x="20223" y="20482"/>
                    <a:pt x="20149" y="20556"/>
                    <a:pt x="20001" y="20667"/>
                  </a:cubicBezTo>
                  <a:cubicBezTo>
                    <a:pt x="19927" y="20741"/>
                    <a:pt x="19779" y="20815"/>
                    <a:pt x="19669" y="20852"/>
                  </a:cubicBezTo>
                  <a:cubicBezTo>
                    <a:pt x="19595" y="20815"/>
                    <a:pt x="19484" y="20741"/>
                    <a:pt x="19373" y="20741"/>
                  </a:cubicBezTo>
                  <a:cubicBezTo>
                    <a:pt x="19410" y="20704"/>
                    <a:pt x="19410" y="20667"/>
                    <a:pt x="19447" y="20630"/>
                  </a:cubicBezTo>
                  <a:lnTo>
                    <a:pt x="19595" y="20186"/>
                  </a:lnTo>
                  <a:lnTo>
                    <a:pt x="19595" y="20001"/>
                  </a:lnTo>
                  <a:lnTo>
                    <a:pt x="19595" y="19964"/>
                  </a:lnTo>
                  <a:cubicBezTo>
                    <a:pt x="19595" y="19927"/>
                    <a:pt x="19558" y="19927"/>
                    <a:pt x="19484" y="19927"/>
                  </a:cubicBezTo>
                  <a:cubicBezTo>
                    <a:pt x="19484" y="19927"/>
                    <a:pt x="19447" y="19927"/>
                    <a:pt x="19447" y="19964"/>
                  </a:cubicBezTo>
                  <a:cubicBezTo>
                    <a:pt x="19447" y="19964"/>
                    <a:pt x="19410" y="20001"/>
                    <a:pt x="19373" y="20112"/>
                  </a:cubicBezTo>
                  <a:cubicBezTo>
                    <a:pt x="19262" y="20186"/>
                    <a:pt x="19188" y="20297"/>
                    <a:pt x="19040" y="20371"/>
                  </a:cubicBezTo>
                  <a:cubicBezTo>
                    <a:pt x="19003" y="20445"/>
                    <a:pt x="18892" y="20482"/>
                    <a:pt x="18818" y="20519"/>
                  </a:cubicBezTo>
                  <a:cubicBezTo>
                    <a:pt x="18670" y="20482"/>
                    <a:pt x="18559" y="20445"/>
                    <a:pt x="18448" y="20445"/>
                  </a:cubicBezTo>
                  <a:cubicBezTo>
                    <a:pt x="18448" y="20371"/>
                    <a:pt x="18485" y="20371"/>
                    <a:pt x="18485" y="20334"/>
                  </a:cubicBezTo>
                  <a:cubicBezTo>
                    <a:pt x="18522" y="20186"/>
                    <a:pt x="18559" y="20075"/>
                    <a:pt x="18559" y="19927"/>
                  </a:cubicBezTo>
                  <a:lnTo>
                    <a:pt x="18559" y="19743"/>
                  </a:lnTo>
                  <a:cubicBezTo>
                    <a:pt x="18559" y="19706"/>
                    <a:pt x="18522" y="19706"/>
                    <a:pt x="18485" y="19706"/>
                  </a:cubicBezTo>
                  <a:cubicBezTo>
                    <a:pt x="18448" y="19706"/>
                    <a:pt x="18448" y="19706"/>
                    <a:pt x="18375" y="19743"/>
                  </a:cubicBezTo>
                  <a:cubicBezTo>
                    <a:pt x="18375" y="19743"/>
                    <a:pt x="18338" y="19779"/>
                    <a:pt x="18301" y="19890"/>
                  </a:cubicBezTo>
                  <a:cubicBezTo>
                    <a:pt x="18264" y="19964"/>
                    <a:pt x="18116" y="20112"/>
                    <a:pt x="18005" y="20186"/>
                  </a:cubicBezTo>
                  <a:lnTo>
                    <a:pt x="17894" y="20334"/>
                  </a:lnTo>
                  <a:cubicBezTo>
                    <a:pt x="17746" y="20297"/>
                    <a:pt x="17598" y="20297"/>
                    <a:pt x="17450" y="20260"/>
                  </a:cubicBezTo>
                  <a:lnTo>
                    <a:pt x="17450" y="20149"/>
                  </a:lnTo>
                  <a:cubicBezTo>
                    <a:pt x="17524" y="20001"/>
                    <a:pt x="17524" y="19890"/>
                    <a:pt x="17524" y="19743"/>
                  </a:cubicBezTo>
                  <a:cubicBezTo>
                    <a:pt x="17524" y="19632"/>
                    <a:pt x="17450" y="19558"/>
                    <a:pt x="17450" y="19558"/>
                  </a:cubicBezTo>
                  <a:cubicBezTo>
                    <a:pt x="17450" y="19521"/>
                    <a:pt x="17413" y="19521"/>
                    <a:pt x="17376" y="19521"/>
                  </a:cubicBezTo>
                  <a:lnTo>
                    <a:pt x="17339" y="19558"/>
                  </a:lnTo>
                  <a:cubicBezTo>
                    <a:pt x="17339" y="19558"/>
                    <a:pt x="17339" y="19595"/>
                    <a:pt x="17228" y="19706"/>
                  </a:cubicBezTo>
                  <a:cubicBezTo>
                    <a:pt x="17191" y="19779"/>
                    <a:pt x="17081" y="19927"/>
                    <a:pt x="17007" y="20001"/>
                  </a:cubicBezTo>
                  <a:lnTo>
                    <a:pt x="16896" y="20112"/>
                  </a:lnTo>
                  <a:cubicBezTo>
                    <a:pt x="16785" y="20075"/>
                    <a:pt x="16637" y="20075"/>
                    <a:pt x="16452" y="20001"/>
                  </a:cubicBezTo>
                  <a:lnTo>
                    <a:pt x="16452" y="19964"/>
                  </a:lnTo>
                  <a:cubicBezTo>
                    <a:pt x="16489" y="19816"/>
                    <a:pt x="16489" y="19706"/>
                    <a:pt x="16452" y="19558"/>
                  </a:cubicBezTo>
                  <a:cubicBezTo>
                    <a:pt x="16452" y="19447"/>
                    <a:pt x="16415" y="19410"/>
                    <a:pt x="16415" y="19373"/>
                  </a:cubicBezTo>
                  <a:lnTo>
                    <a:pt x="16415" y="19336"/>
                  </a:lnTo>
                  <a:cubicBezTo>
                    <a:pt x="16378" y="19299"/>
                    <a:pt x="16350" y="19280"/>
                    <a:pt x="16332" y="19280"/>
                  </a:cubicBezTo>
                  <a:cubicBezTo>
                    <a:pt x="16313" y="19280"/>
                    <a:pt x="16304" y="19299"/>
                    <a:pt x="16304" y="19336"/>
                  </a:cubicBezTo>
                  <a:lnTo>
                    <a:pt x="16267" y="19373"/>
                  </a:lnTo>
                  <a:cubicBezTo>
                    <a:pt x="16267" y="19373"/>
                    <a:pt x="16267" y="19410"/>
                    <a:pt x="16193" y="19521"/>
                  </a:cubicBezTo>
                  <a:cubicBezTo>
                    <a:pt x="16156" y="19595"/>
                    <a:pt x="16082" y="19743"/>
                    <a:pt x="15971" y="19816"/>
                  </a:cubicBezTo>
                  <a:lnTo>
                    <a:pt x="15898" y="19927"/>
                  </a:lnTo>
                  <a:cubicBezTo>
                    <a:pt x="15750" y="19927"/>
                    <a:pt x="15565" y="19890"/>
                    <a:pt x="15417" y="19890"/>
                  </a:cubicBezTo>
                  <a:lnTo>
                    <a:pt x="15417" y="19816"/>
                  </a:lnTo>
                  <a:cubicBezTo>
                    <a:pt x="15417" y="19706"/>
                    <a:pt x="15417" y="19558"/>
                    <a:pt x="15380" y="19410"/>
                  </a:cubicBezTo>
                  <a:cubicBezTo>
                    <a:pt x="15343" y="19336"/>
                    <a:pt x="15343" y="19225"/>
                    <a:pt x="15343" y="19225"/>
                  </a:cubicBezTo>
                  <a:cubicBezTo>
                    <a:pt x="15343" y="19188"/>
                    <a:pt x="15269" y="19188"/>
                    <a:pt x="15232" y="19188"/>
                  </a:cubicBezTo>
                  <a:cubicBezTo>
                    <a:pt x="15195" y="19188"/>
                    <a:pt x="15195" y="19225"/>
                    <a:pt x="15195" y="19225"/>
                  </a:cubicBezTo>
                  <a:cubicBezTo>
                    <a:pt x="15195" y="19225"/>
                    <a:pt x="15195" y="19262"/>
                    <a:pt x="15158" y="19373"/>
                  </a:cubicBezTo>
                  <a:cubicBezTo>
                    <a:pt x="15084" y="19447"/>
                    <a:pt x="15047" y="19595"/>
                    <a:pt x="14973" y="19706"/>
                  </a:cubicBezTo>
                  <a:cubicBezTo>
                    <a:pt x="14973" y="19743"/>
                    <a:pt x="14899" y="19743"/>
                    <a:pt x="14899" y="19779"/>
                  </a:cubicBezTo>
                  <a:cubicBezTo>
                    <a:pt x="14788" y="19779"/>
                    <a:pt x="14604" y="19779"/>
                    <a:pt x="14419" y="19743"/>
                  </a:cubicBezTo>
                  <a:lnTo>
                    <a:pt x="14419" y="19706"/>
                  </a:lnTo>
                  <a:cubicBezTo>
                    <a:pt x="14419" y="19558"/>
                    <a:pt x="14345" y="19410"/>
                    <a:pt x="14308" y="19262"/>
                  </a:cubicBezTo>
                  <a:cubicBezTo>
                    <a:pt x="14271" y="19188"/>
                    <a:pt x="14271" y="19151"/>
                    <a:pt x="14234" y="19077"/>
                  </a:cubicBezTo>
                  <a:lnTo>
                    <a:pt x="14160" y="19040"/>
                  </a:lnTo>
                  <a:cubicBezTo>
                    <a:pt x="14123" y="19040"/>
                    <a:pt x="14086" y="19040"/>
                    <a:pt x="14086" y="19077"/>
                  </a:cubicBezTo>
                  <a:lnTo>
                    <a:pt x="14086" y="19151"/>
                  </a:lnTo>
                  <a:cubicBezTo>
                    <a:pt x="14086" y="19151"/>
                    <a:pt x="14086" y="19188"/>
                    <a:pt x="14049" y="19262"/>
                  </a:cubicBezTo>
                  <a:cubicBezTo>
                    <a:pt x="13975" y="19373"/>
                    <a:pt x="13938" y="19521"/>
                    <a:pt x="13901" y="19595"/>
                  </a:cubicBezTo>
                  <a:lnTo>
                    <a:pt x="13864" y="19632"/>
                  </a:lnTo>
                  <a:lnTo>
                    <a:pt x="13347" y="19632"/>
                  </a:lnTo>
                  <a:cubicBezTo>
                    <a:pt x="13347" y="19521"/>
                    <a:pt x="13310" y="19373"/>
                    <a:pt x="13236" y="19225"/>
                  </a:cubicBezTo>
                  <a:lnTo>
                    <a:pt x="13162" y="19040"/>
                  </a:lnTo>
                  <a:cubicBezTo>
                    <a:pt x="13162" y="19003"/>
                    <a:pt x="13125" y="19003"/>
                    <a:pt x="13051" y="19003"/>
                  </a:cubicBezTo>
                  <a:cubicBezTo>
                    <a:pt x="13014" y="19003"/>
                    <a:pt x="13014" y="19040"/>
                    <a:pt x="13014" y="19077"/>
                  </a:cubicBezTo>
                  <a:lnTo>
                    <a:pt x="13014" y="19225"/>
                  </a:lnTo>
                  <a:cubicBezTo>
                    <a:pt x="13014" y="19336"/>
                    <a:pt x="12977" y="19447"/>
                    <a:pt x="12866" y="19558"/>
                  </a:cubicBezTo>
                  <a:cubicBezTo>
                    <a:pt x="12866" y="19558"/>
                    <a:pt x="12866" y="19595"/>
                    <a:pt x="12829" y="19595"/>
                  </a:cubicBezTo>
                  <a:lnTo>
                    <a:pt x="12311" y="19595"/>
                  </a:lnTo>
                  <a:lnTo>
                    <a:pt x="12200" y="19188"/>
                  </a:lnTo>
                  <a:cubicBezTo>
                    <a:pt x="12126" y="19077"/>
                    <a:pt x="12090" y="19040"/>
                    <a:pt x="12090" y="19003"/>
                  </a:cubicBezTo>
                  <a:lnTo>
                    <a:pt x="12053" y="18966"/>
                  </a:lnTo>
                  <a:cubicBezTo>
                    <a:pt x="12016" y="18966"/>
                    <a:pt x="11942" y="18966"/>
                    <a:pt x="11942" y="19003"/>
                  </a:cubicBezTo>
                  <a:lnTo>
                    <a:pt x="11942" y="19040"/>
                  </a:lnTo>
                  <a:lnTo>
                    <a:pt x="11942" y="19188"/>
                  </a:lnTo>
                  <a:cubicBezTo>
                    <a:pt x="11942" y="19262"/>
                    <a:pt x="11905" y="19410"/>
                    <a:pt x="11868" y="19558"/>
                  </a:cubicBezTo>
                  <a:lnTo>
                    <a:pt x="11868" y="19595"/>
                  </a:lnTo>
                  <a:cubicBezTo>
                    <a:pt x="11683" y="19595"/>
                    <a:pt x="11535" y="19632"/>
                    <a:pt x="11350" y="19632"/>
                  </a:cubicBezTo>
                  <a:cubicBezTo>
                    <a:pt x="11313" y="19521"/>
                    <a:pt x="11276" y="19373"/>
                    <a:pt x="11165" y="19262"/>
                  </a:cubicBezTo>
                  <a:cubicBezTo>
                    <a:pt x="11128" y="19188"/>
                    <a:pt x="11017" y="19077"/>
                    <a:pt x="11017" y="19077"/>
                  </a:cubicBezTo>
                  <a:cubicBezTo>
                    <a:pt x="10999" y="19059"/>
                    <a:pt x="10990" y="19049"/>
                    <a:pt x="10980" y="19049"/>
                  </a:cubicBezTo>
                  <a:cubicBezTo>
                    <a:pt x="10971" y="19049"/>
                    <a:pt x="10962" y="19059"/>
                    <a:pt x="10943" y="19077"/>
                  </a:cubicBezTo>
                  <a:cubicBezTo>
                    <a:pt x="10906" y="19077"/>
                    <a:pt x="10906" y="19151"/>
                    <a:pt x="10906" y="19188"/>
                  </a:cubicBezTo>
                  <a:lnTo>
                    <a:pt x="10906" y="19336"/>
                  </a:lnTo>
                  <a:cubicBezTo>
                    <a:pt x="10906" y="19410"/>
                    <a:pt x="10906" y="19558"/>
                    <a:pt x="10833" y="19706"/>
                  </a:cubicBezTo>
                  <a:lnTo>
                    <a:pt x="10833" y="19743"/>
                  </a:lnTo>
                  <a:cubicBezTo>
                    <a:pt x="10648" y="19743"/>
                    <a:pt x="10537" y="19779"/>
                    <a:pt x="10352" y="19779"/>
                  </a:cubicBezTo>
                  <a:cubicBezTo>
                    <a:pt x="10278" y="19632"/>
                    <a:pt x="10204" y="19521"/>
                    <a:pt x="10093" y="19410"/>
                  </a:cubicBezTo>
                  <a:cubicBezTo>
                    <a:pt x="10056" y="19336"/>
                    <a:pt x="10019" y="19262"/>
                    <a:pt x="9982" y="19262"/>
                  </a:cubicBezTo>
                  <a:cubicBezTo>
                    <a:pt x="9945" y="19243"/>
                    <a:pt x="9908" y="19234"/>
                    <a:pt x="9881" y="19234"/>
                  </a:cubicBezTo>
                  <a:cubicBezTo>
                    <a:pt x="9853" y="19234"/>
                    <a:pt x="9834" y="19243"/>
                    <a:pt x="9834" y="19262"/>
                  </a:cubicBezTo>
                  <a:lnTo>
                    <a:pt x="9834" y="19336"/>
                  </a:lnTo>
                  <a:lnTo>
                    <a:pt x="9834" y="19447"/>
                  </a:lnTo>
                  <a:lnTo>
                    <a:pt x="9834" y="19816"/>
                  </a:lnTo>
                  <a:lnTo>
                    <a:pt x="9834" y="19890"/>
                  </a:lnTo>
                  <a:cubicBezTo>
                    <a:pt x="9686" y="19927"/>
                    <a:pt x="9539" y="19927"/>
                    <a:pt x="9354" y="19964"/>
                  </a:cubicBezTo>
                  <a:lnTo>
                    <a:pt x="9317" y="19964"/>
                  </a:lnTo>
                  <a:lnTo>
                    <a:pt x="9317" y="19927"/>
                  </a:lnTo>
                  <a:cubicBezTo>
                    <a:pt x="9280" y="19779"/>
                    <a:pt x="9169" y="19632"/>
                    <a:pt x="9095" y="19558"/>
                  </a:cubicBezTo>
                  <a:cubicBezTo>
                    <a:pt x="8947" y="19373"/>
                    <a:pt x="8910" y="19373"/>
                    <a:pt x="8910" y="19373"/>
                  </a:cubicBezTo>
                  <a:cubicBezTo>
                    <a:pt x="8873" y="19373"/>
                    <a:pt x="8873" y="19373"/>
                    <a:pt x="8873" y="19410"/>
                  </a:cubicBezTo>
                  <a:lnTo>
                    <a:pt x="8873" y="19521"/>
                  </a:lnTo>
                  <a:cubicBezTo>
                    <a:pt x="8873" y="19521"/>
                    <a:pt x="8873" y="19558"/>
                    <a:pt x="8910" y="19632"/>
                  </a:cubicBezTo>
                  <a:cubicBezTo>
                    <a:pt x="8910" y="19743"/>
                    <a:pt x="8947" y="19890"/>
                    <a:pt x="8910" y="20001"/>
                  </a:cubicBezTo>
                  <a:lnTo>
                    <a:pt x="8910" y="20075"/>
                  </a:lnTo>
                  <a:cubicBezTo>
                    <a:pt x="8762" y="20112"/>
                    <a:pt x="8577" y="20149"/>
                    <a:pt x="8429" y="20186"/>
                  </a:cubicBezTo>
                  <a:cubicBezTo>
                    <a:pt x="8429" y="20186"/>
                    <a:pt x="8429" y="20149"/>
                    <a:pt x="8392" y="20149"/>
                  </a:cubicBezTo>
                  <a:cubicBezTo>
                    <a:pt x="8319" y="20001"/>
                    <a:pt x="8208" y="19927"/>
                    <a:pt x="8134" y="19779"/>
                  </a:cubicBezTo>
                  <a:lnTo>
                    <a:pt x="7986" y="19632"/>
                  </a:lnTo>
                  <a:cubicBezTo>
                    <a:pt x="7986" y="19595"/>
                    <a:pt x="7949" y="19595"/>
                    <a:pt x="7949" y="19595"/>
                  </a:cubicBezTo>
                  <a:cubicBezTo>
                    <a:pt x="7875" y="19595"/>
                    <a:pt x="7838" y="19632"/>
                    <a:pt x="7838" y="19706"/>
                  </a:cubicBezTo>
                  <a:lnTo>
                    <a:pt x="7838" y="19743"/>
                  </a:lnTo>
                  <a:cubicBezTo>
                    <a:pt x="7838" y="19743"/>
                    <a:pt x="7875" y="19779"/>
                    <a:pt x="7875" y="19890"/>
                  </a:cubicBezTo>
                  <a:cubicBezTo>
                    <a:pt x="7949" y="19964"/>
                    <a:pt x="7949" y="20112"/>
                    <a:pt x="7949" y="20260"/>
                  </a:cubicBezTo>
                  <a:lnTo>
                    <a:pt x="7949" y="20334"/>
                  </a:lnTo>
                  <a:cubicBezTo>
                    <a:pt x="7801" y="20371"/>
                    <a:pt x="7616" y="20445"/>
                    <a:pt x="7468" y="20482"/>
                  </a:cubicBezTo>
                  <a:cubicBezTo>
                    <a:pt x="7468" y="20445"/>
                    <a:pt x="7431" y="20445"/>
                    <a:pt x="7431" y="20371"/>
                  </a:cubicBezTo>
                  <a:cubicBezTo>
                    <a:pt x="7320" y="20260"/>
                    <a:pt x="7246" y="20149"/>
                    <a:pt x="7098" y="20075"/>
                  </a:cubicBezTo>
                  <a:cubicBezTo>
                    <a:pt x="7025" y="19964"/>
                    <a:pt x="6914" y="19927"/>
                    <a:pt x="6914" y="19927"/>
                  </a:cubicBezTo>
                  <a:lnTo>
                    <a:pt x="6840" y="19927"/>
                  </a:lnTo>
                  <a:cubicBezTo>
                    <a:pt x="6766" y="19964"/>
                    <a:pt x="6766" y="19964"/>
                    <a:pt x="6840" y="20001"/>
                  </a:cubicBezTo>
                  <a:cubicBezTo>
                    <a:pt x="6840" y="20001"/>
                    <a:pt x="6877" y="20075"/>
                    <a:pt x="6877" y="20149"/>
                  </a:cubicBezTo>
                  <a:cubicBezTo>
                    <a:pt x="6914" y="20260"/>
                    <a:pt x="6914" y="20371"/>
                    <a:pt x="6951" y="20519"/>
                  </a:cubicBezTo>
                  <a:lnTo>
                    <a:pt x="6951" y="20630"/>
                  </a:lnTo>
                  <a:lnTo>
                    <a:pt x="6544" y="20741"/>
                  </a:lnTo>
                  <a:cubicBezTo>
                    <a:pt x="6507" y="20704"/>
                    <a:pt x="6507" y="20667"/>
                    <a:pt x="6470" y="20667"/>
                  </a:cubicBezTo>
                  <a:cubicBezTo>
                    <a:pt x="6359" y="20556"/>
                    <a:pt x="6211" y="20445"/>
                    <a:pt x="6100" y="20334"/>
                  </a:cubicBezTo>
                  <a:cubicBezTo>
                    <a:pt x="5989" y="20297"/>
                    <a:pt x="5952" y="20260"/>
                    <a:pt x="5915" y="20186"/>
                  </a:cubicBezTo>
                  <a:cubicBezTo>
                    <a:pt x="5896" y="20176"/>
                    <a:pt x="5878" y="20172"/>
                    <a:pt x="5863" y="20172"/>
                  </a:cubicBezTo>
                  <a:cubicBezTo>
                    <a:pt x="5822" y="20172"/>
                    <a:pt x="5795" y="20206"/>
                    <a:pt x="5768" y="20260"/>
                  </a:cubicBezTo>
                  <a:lnTo>
                    <a:pt x="5768" y="20297"/>
                  </a:lnTo>
                  <a:cubicBezTo>
                    <a:pt x="5768" y="20297"/>
                    <a:pt x="5805" y="20334"/>
                    <a:pt x="5841" y="20445"/>
                  </a:cubicBezTo>
                  <a:cubicBezTo>
                    <a:pt x="5915" y="20519"/>
                    <a:pt x="5952" y="20667"/>
                    <a:pt x="5952" y="20815"/>
                  </a:cubicBezTo>
                  <a:cubicBezTo>
                    <a:pt x="5952" y="20852"/>
                    <a:pt x="5952" y="20889"/>
                    <a:pt x="5989" y="21000"/>
                  </a:cubicBezTo>
                  <a:cubicBezTo>
                    <a:pt x="5915" y="21036"/>
                    <a:pt x="5768" y="21073"/>
                    <a:pt x="5657" y="21110"/>
                  </a:cubicBezTo>
                  <a:cubicBezTo>
                    <a:pt x="5620" y="21036"/>
                    <a:pt x="5546" y="21000"/>
                    <a:pt x="5472" y="20926"/>
                  </a:cubicBezTo>
                  <a:cubicBezTo>
                    <a:pt x="5398" y="20852"/>
                    <a:pt x="5250" y="20704"/>
                    <a:pt x="5102" y="20667"/>
                  </a:cubicBezTo>
                  <a:cubicBezTo>
                    <a:pt x="5028" y="20630"/>
                    <a:pt x="4917" y="20556"/>
                    <a:pt x="4917" y="20519"/>
                  </a:cubicBezTo>
                  <a:lnTo>
                    <a:pt x="4880" y="20519"/>
                  </a:lnTo>
                  <a:cubicBezTo>
                    <a:pt x="4843" y="20519"/>
                    <a:pt x="4843" y="20556"/>
                    <a:pt x="4843" y="20556"/>
                  </a:cubicBezTo>
                  <a:lnTo>
                    <a:pt x="4843" y="20630"/>
                  </a:lnTo>
                  <a:cubicBezTo>
                    <a:pt x="4843" y="20630"/>
                    <a:pt x="4880" y="20667"/>
                    <a:pt x="4917" y="20741"/>
                  </a:cubicBezTo>
                  <a:cubicBezTo>
                    <a:pt x="4991" y="20852"/>
                    <a:pt x="5028" y="21000"/>
                    <a:pt x="5065" y="21110"/>
                  </a:cubicBezTo>
                  <a:cubicBezTo>
                    <a:pt x="5102" y="21258"/>
                    <a:pt x="5102" y="21369"/>
                    <a:pt x="5102" y="21406"/>
                  </a:cubicBezTo>
                  <a:cubicBezTo>
                    <a:pt x="5065" y="21443"/>
                    <a:pt x="4991" y="21480"/>
                    <a:pt x="4917" y="21480"/>
                  </a:cubicBezTo>
                  <a:cubicBezTo>
                    <a:pt x="4880" y="21406"/>
                    <a:pt x="4806" y="21295"/>
                    <a:pt x="4695" y="21221"/>
                  </a:cubicBezTo>
                  <a:cubicBezTo>
                    <a:pt x="4658" y="21110"/>
                    <a:pt x="4621" y="21073"/>
                    <a:pt x="4547" y="21000"/>
                  </a:cubicBezTo>
                  <a:cubicBezTo>
                    <a:pt x="4511" y="20889"/>
                    <a:pt x="4474" y="20852"/>
                    <a:pt x="4437" y="20741"/>
                  </a:cubicBezTo>
                  <a:cubicBezTo>
                    <a:pt x="4252" y="20445"/>
                    <a:pt x="3993" y="20112"/>
                    <a:pt x="3808" y="19779"/>
                  </a:cubicBezTo>
                  <a:cubicBezTo>
                    <a:pt x="3623" y="19410"/>
                    <a:pt x="3438" y="19077"/>
                    <a:pt x="3254" y="18670"/>
                  </a:cubicBezTo>
                  <a:cubicBezTo>
                    <a:pt x="3180" y="18486"/>
                    <a:pt x="3069" y="18301"/>
                    <a:pt x="3032" y="18079"/>
                  </a:cubicBezTo>
                  <a:cubicBezTo>
                    <a:pt x="2958" y="17894"/>
                    <a:pt x="2847" y="17709"/>
                    <a:pt x="2810" y="17487"/>
                  </a:cubicBezTo>
                  <a:cubicBezTo>
                    <a:pt x="2699" y="17302"/>
                    <a:pt x="2662" y="17044"/>
                    <a:pt x="2588" y="16859"/>
                  </a:cubicBezTo>
                  <a:cubicBezTo>
                    <a:pt x="2514" y="16785"/>
                    <a:pt x="2477" y="16674"/>
                    <a:pt x="2477" y="16563"/>
                  </a:cubicBezTo>
                  <a:cubicBezTo>
                    <a:pt x="2440" y="16452"/>
                    <a:pt x="2440" y="16378"/>
                    <a:pt x="2403" y="16230"/>
                  </a:cubicBezTo>
                  <a:cubicBezTo>
                    <a:pt x="2329" y="16045"/>
                    <a:pt x="2255" y="15824"/>
                    <a:pt x="2218" y="15639"/>
                  </a:cubicBezTo>
                  <a:cubicBezTo>
                    <a:pt x="2144" y="15454"/>
                    <a:pt x="2107" y="15195"/>
                    <a:pt x="2070" y="15010"/>
                  </a:cubicBezTo>
                  <a:cubicBezTo>
                    <a:pt x="1960" y="14641"/>
                    <a:pt x="1923" y="14234"/>
                    <a:pt x="1849" y="13864"/>
                  </a:cubicBezTo>
                  <a:cubicBezTo>
                    <a:pt x="1775" y="13679"/>
                    <a:pt x="1775" y="13494"/>
                    <a:pt x="1775" y="13310"/>
                  </a:cubicBezTo>
                  <a:cubicBezTo>
                    <a:pt x="1775" y="13125"/>
                    <a:pt x="1738" y="12977"/>
                    <a:pt x="1738" y="12792"/>
                  </a:cubicBezTo>
                  <a:cubicBezTo>
                    <a:pt x="1738" y="12681"/>
                    <a:pt x="1738" y="12496"/>
                    <a:pt x="1701" y="12348"/>
                  </a:cubicBezTo>
                  <a:lnTo>
                    <a:pt x="1701" y="11942"/>
                  </a:lnTo>
                  <a:lnTo>
                    <a:pt x="1701" y="11239"/>
                  </a:lnTo>
                  <a:cubicBezTo>
                    <a:pt x="1701" y="10872"/>
                    <a:pt x="1737" y="10650"/>
                    <a:pt x="1738" y="10648"/>
                  </a:cubicBezTo>
                  <a:lnTo>
                    <a:pt x="1738" y="10648"/>
                  </a:lnTo>
                  <a:cubicBezTo>
                    <a:pt x="1737" y="10650"/>
                    <a:pt x="1701" y="10872"/>
                    <a:pt x="1664" y="11239"/>
                  </a:cubicBezTo>
                  <a:cubicBezTo>
                    <a:pt x="1664" y="11424"/>
                    <a:pt x="1590" y="11646"/>
                    <a:pt x="1590" y="11942"/>
                  </a:cubicBezTo>
                  <a:cubicBezTo>
                    <a:pt x="1590" y="12053"/>
                    <a:pt x="1590" y="12200"/>
                    <a:pt x="1553" y="12348"/>
                  </a:cubicBezTo>
                  <a:lnTo>
                    <a:pt x="1553" y="12792"/>
                  </a:lnTo>
                  <a:lnTo>
                    <a:pt x="1553" y="13310"/>
                  </a:lnTo>
                  <a:lnTo>
                    <a:pt x="1553" y="13864"/>
                  </a:lnTo>
                  <a:cubicBezTo>
                    <a:pt x="1590" y="14234"/>
                    <a:pt x="1590" y="14641"/>
                    <a:pt x="1701" y="15010"/>
                  </a:cubicBezTo>
                  <a:cubicBezTo>
                    <a:pt x="1738" y="15195"/>
                    <a:pt x="1738" y="15454"/>
                    <a:pt x="1775" y="15639"/>
                  </a:cubicBezTo>
                  <a:cubicBezTo>
                    <a:pt x="1849" y="15824"/>
                    <a:pt x="1886" y="16045"/>
                    <a:pt x="1923" y="16267"/>
                  </a:cubicBezTo>
                  <a:cubicBezTo>
                    <a:pt x="1923" y="16378"/>
                    <a:pt x="1960" y="16489"/>
                    <a:pt x="1960" y="16600"/>
                  </a:cubicBezTo>
                  <a:cubicBezTo>
                    <a:pt x="1960" y="16674"/>
                    <a:pt x="2033" y="16822"/>
                    <a:pt x="2070" y="16933"/>
                  </a:cubicBezTo>
                  <a:cubicBezTo>
                    <a:pt x="2107" y="17155"/>
                    <a:pt x="2144" y="17339"/>
                    <a:pt x="2255" y="17561"/>
                  </a:cubicBezTo>
                  <a:cubicBezTo>
                    <a:pt x="2292" y="17783"/>
                    <a:pt x="2403" y="17968"/>
                    <a:pt x="2440" y="18227"/>
                  </a:cubicBezTo>
                  <a:cubicBezTo>
                    <a:pt x="2514" y="18449"/>
                    <a:pt x="2588" y="18633"/>
                    <a:pt x="2662" y="18818"/>
                  </a:cubicBezTo>
                  <a:cubicBezTo>
                    <a:pt x="2773" y="19040"/>
                    <a:pt x="2847" y="19225"/>
                    <a:pt x="2958" y="19447"/>
                  </a:cubicBezTo>
                  <a:cubicBezTo>
                    <a:pt x="1035" y="16415"/>
                    <a:pt x="961" y="13162"/>
                    <a:pt x="961" y="13125"/>
                  </a:cubicBezTo>
                  <a:cubicBezTo>
                    <a:pt x="961" y="10315"/>
                    <a:pt x="1886" y="7727"/>
                    <a:pt x="3438" y="5583"/>
                  </a:cubicBezTo>
                  <a:close/>
                  <a:moveTo>
                    <a:pt x="22035" y="21850"/>
                  </a:moveTo>
                  <a:lnTo>
                    <a:pt x="21998" y="21887"/>
                  </a:lnTo>
                  <a:cubicBezTo>
                    <a:pt x="21998" y="21887"/>
                    <a:pt x="21998" y="21850"/>
                    <a:pt x="22035" y="21850"/>
                  </a:cubicBezTo>
                  <a:close/>
                  <a:moveTo>
                    <a:pt x="12385" y="20889"/>
                  </a:moveTo>
                  <a:lnTo>
                    <a:pt x="12385" y="21184"/>
                  </a:lnTo>
                  <a:cubicBezTo>
                    <a:pt x="12385" y="21295"/>
                    <a:pt x="12422" y="21443"/>
                    <a:pt x="12533" y="21591"/>
                  </a:cubicBezTo>
                  <a:lnTo>
                    <a:pt x="12607" y="21776"/>
                  </a:lnTo>
                  <a:cubicBezTo>
                    <a:pt x="12607" y="21813"/>
                    <a:pt x="12644" y="21813"/>
                    <a:pt x="12718" y="21813"/>
                  </a:cubicBezTo>
                  <a:cubicBezTo>
                    <a:pt x="12755" y="21813"/>
                    <a:pt x="12755" y="21776"/>
                    <a:pt x="12755" y="21739"/>
                  </a:cubicBezTo>
                  <a:lnTo>
                    <a:pt x="12755" y="21591"/>
                  </a:lnTo>
                  <a:cubicBezTo>
                    <a:pt x="12755" y="21480"/>
                    <a:pt x="12792" y="21369"/>
                    <a:pt x="12829" y="21258"/>
                  </a:cubicBezTo>
                  <a:cubicBezTo>
                    <a:pt x="12903" y="21184"/>
                    <a:pt x="12977" y="21036"/>
                    <a:pt x="13014" y="20926"/>
                  </a:cubicBezTo>
                  <a:lnTo>
                    <a:pt x="13310" y="20926"/>
                  </a:lnTo>
                  <a:lnTo>
                    <a:pt x="13310" y="21221"/>
                  </a:lnTo>
                  <a:cubicBezTo>
                    <a:pt x="13310" y="21406"/>
                    <a:pt x="13347" y="21554"/>
                    <a:pt x="13383" y="21628"/>
                  </a:cubicBezTo>
                  <a:cubicBezTo>
                    <a:pt x="13457" y="21739"/>
                    <a:pt x="13457" y="21813"/>
                    <a:pt x="13494" y="21813"/>
                  </a:cubicBezTo>
                  <a:cubicBezTo>
                    <a:pt x="13494" y="21850"/>
                    <a:pt x="13531" y="21850"/>
                    <a:pt x="13568" y="21850"/>
                  </a:cubicBezTo>
                  <a:cubicBezTo>
                    <a:pt x="13642" y="21850"/>
                    <a:pt x="13642" y="21813"/>
                    <a:pt x="13642" y="21776"/>
                  </a:cubicBezTo>
                  <a:cubicBezTo>
                    <a:pt x="13642" y="21776"/>
                    <a:pt x="13642" y="21739"/>
                    <a:pt x="13679" y="21628"/>
                  </a:cubicBezTo>
                  <a:cubicBezTo>
                    <a:pt x="13716" y="21554"/>
                    <a:pt x="13753" y="21406"/>
                    <a:pt x="13827" y="21295"/>
                  </a:cubicBezTo>
                  <a:cubicBezTo>
                    <a:pt x="13864" y="21221"/>
                    <a:pt x="13938" y="21073"/>
                    <a:pt x="14049" y="21000"/>
                  </a:cubicBezTo>
                  <a:lnTo>
                    <a:pt x="14308" y="21000"/>
                  </a:lnTo>
                  <a:cubicBezTo>
                    <a:pt x="14308" y="21073"/>
                    <a:pt x="14271" y="21184"/>
                    <a:pt x="14271" y="21258"/>
                  </a:cubicBezTo>
                  <a:cubicBezTo>
                    <a:pt x="14271" y="21443"/>
                    <a:pt x="14271" y="21591"/>
                    <a:pt x="14308" y="21665"/>
                  </a:cubicBezTo>
                  <a:cubicBezTo>
                    <a:pt x="14308" y="21776"/>
                    <a:pt x="14382" y="21813"/>
                    <a:pt x="14382" y="21850"/>
                  </a:cubicBezTo>
                  <a:cubicBezTo>
                    <a:pt x="14400" y="21887"/>
                    <a:pt x="14419" y="21905"/>
                    <a:pt x="14437" y="21905"/>
                  </a:cubicBezTo>
                  <a:cubicBezTo>
                    <a:pt x="14456" y="21905"/>
                    <a:pt x="14474" y="21887"/>
                    <a:pt x="14493" y="21850"/>
                  </a:cubicBezTo>
                  <a:cubicBezTo>
                    <a:pt x="14493" y="21850"/>
                    <a:pt x="14493" y="21776"/>
                    <a:pt x="14567" y="21739"/>
                  </a:cubicBezTo>
                  <a:cubicBezTo>
                    <a:pt x="14604" y="21628"/>
                    <a:pt x="14641" y="21480"/>
                    <a:pt x="14751" y="21406"/>
                  </a:cubicBezTo>
                  <a:cubicBezTo>
                    <a:pt x="14788" y="21295"/>
                    <a:pt x="14936" y="21184"/>
                    <a:pt x="15010" y="21073"/>
                  </a:cubicBezTo>
                  <a:lnTo>
                    <a:pt x="15306" y="21073"/>
                  </a:lnTo>
                  <a:cubicBezTo>
                    <a:pt x="15232" y="21184"/>
                    <a:pt x="15232" y="21258"/>
                    <a:pt x="15232" y="21369"/>
                  </a:cubicBezTo>
                  <a:lnTo>
                    <a:pt x="15232" y="21776"/>
                  </a:lnTo>
                  <a:cubicBezTo>
                    <a:pt x="15232" y="21850"/>
                    <a:pt x="15306" y="21961"/>
                    <a:pt x="15306" y="21961"/>
                  </a:cubicBezTo>
                  <a:cubicBezTo>
                    <a:pt x="15306" y="21992"/>
                    <a:pt x="15326" y="22003"/>
                    <a:pt x="15349" y="22003"/>
                  </a:cubicBezTo>
                  <a:cubicBezTo>
                    <a:pt x="15380" y="22003"/>
                    <a:pt x="15417" y="21982"/>
                    <a:pt x="15417" y="21961"/>
                  </a:cubicBezTo>
                  <a:cubicBezTo>
                    <a:pt x="15417" y="21961"/>
                    <a:pt x="15417" y="21850"/>
                    <a:pt x="15491" y="21813"/>
                  </a:cubicBezTo>
                  <a:cubicBezTo>
                    <a:pt x="15528" y="21739"/>
                    <a:pt x="15602" y="21591"/>
                    <a:pt x="15676" y="21480"/>
                  </a:cubicBezTo>
                  <a:cubicBezTo>
                    <a:pt x="15750" y="21406"/>
                    <a:pt x="15861" y="21258"/>
                    <a:pt x="15934" y="21221"/>
                  </a:cubicBezTo>
                  <a:cubicBezTo>
                    <a:pt x="16045" y="21221"/>
                    <a:pt x="16119" y="21221"/>
                    <a:pt x="16230" y="21258"/>
                  </a:cubicBezTo>
                  <a:cubicBezTo>
                    <a:pt x="16156" y="21369"/>
                    <a:pt x="16156" y="21443"/>
                    <a:pt x="16119" y="21554"/>
                  </a:cubicBezTo>
                  <a:cubicBezTo>
                    <a:pt x="16082" y="21739"/>
                    <a:pt x="16082" y="21850"/>
                    <a:pt x="16082" y="21961"/>
                  </a:cubicBezTo>
                  <a:lnTo>
                    <a:pt x="16082" y="22146"/>
                  </a:lnTo>
                  <a:cubicBezTo>
                    <a:pt x="16082" y="22183"/>
                    <a:pt x="16119" y="22183"/>
                    <a:pt x="16156" y="22183"/>
                  </a:cubicBezTo>
                  <a:cubicBezTo>
                    <a:pt x="16230" y="22183"/>
                    <a:pt x="16267" y="22183"/>
                    <a:pt x="16267" y="22146"/>
                  </a:cubicBezTo>
                  <a:cubicBezTo>
                    <a:pt x="16267" y="22146"/>
                    <a:pt x="16304" y="22072"/>
                    <a:pt x="16341" y="21998"/>
                  </a:cubicBezTo>
                  <a:cubicBezTo>
                    <a:pt x="16415" y="21887"/>
                    <a:pt x="16489" y="21776"/>
                    <a:pt x="16600" y="21665"/>
                  </a:cubicBezTo>
                  <a:cubicBezTo>
                    <a:pt x="16674" y="21591"/>
                    <a:pt x="16785" y="21480"/>
                    <a:pt x="16896" y="21406"/>
                  </a:cubicBezTo>
                  <a:lnTo>
                    <a:pt x="16970" y="21406"/>
                  </a:lnTo>
                  <a:cubicBezTo>
                    <a:pt x="17044" y="21406"/>
                    <a:pt x="17081" y="21443"/>
                    <a:pt x="17191" y="21443"/>
                  </a:cubicBezTo>
                  <a:lnTo>
                    <a:pt x="17044" y="21739"/>
                  </a:lnTo>
                  <a:cubicBezTo>
                    <a:pt x="17007" y="21850"/>
                    <a:pt x="16970" y="21998"/>
                    <a:pt x="16970" y="22146"/>
                  </a:cubicBezTo>
                  <a:lnTo>
                    <a:pt x="16970" y="22330"/>
                  </a:lnTo>
                  <a:lnTo>
                    <a:pt x="16970" y="22367"/>
                  </a:lnTo>
                  <a:cubicBezTo>
                    <a:pt x="16970" y="22404"/>
                    <a:pt x="17007" y="22404"/>
                    <a:pt x="17044" y="22404"/>
                  </a:cubicBezTo>
                  <a:cubicBezTo>
                    <a:pt x="17081" y="22404"/>
                    <a:pt x="17081" y="22404"/>
                    <a:pt x="17081" y="22367"/>
                  </a:cubicBezTo>
                  <a:cubicBezTo>
                    <a:pt x="17081" y="22367"/>
                    <a:pt x="17155" y="22330"/>
                    <a:pt x="17191" y="22220"/>
                  </a:cubicBezTo>
                  <a:cubicBezTo>
                    <a:pt x="17265" y="22146"/>
                    <a:pt x="17376" y="21998"/>
                    <a:pt x="17450" y="21887"/>
                  </a:cubicBezTo>
                  <a:cubicBezTo>
                    <a:pt x="17561" y="21813"/>
                    <a:pt x="17709" y="21739"/>
                    <a:pt x="17820" y="21628"/>
                  </a:cubicBezTo>
                  <a:cubicBezTo>
                    <a:pt x="17820" y="21628"/>
                    <a:pt x="17894" y="21628"/>
                    <a:pt x="17894" y="21591"/>
                  </a:cubicBezTo>
                  <a:cubicBezTo>
                    <a:pt x="17968" y="21591"/>
                    <a:pt x="18005" y="21628"/>
                    <a:pt x="18116" y="21628"/>
                  </a:cubicBezTo>
                  <a:lnTo>
                    <a:pt x="17968" y="21887"/>
                  </a:lnTo>
                  <a:cubicBezTo>
                    <a:pt x="17894" y="22072"/>
                    <a:pt x="17894" y="22220"/>
                    <a:pt x="17820" y="22294"/>
                  </a:cubicBezTo>
                  <a:cubicBezTo>
                    <a:pt x="17820" y="22367"/>
                    <a:pt x="17783" y="22441"/>
                    <a:pt x="17783" y="22441"/>
                  </a:cubicBezTo>
                  <a:cubicBezTo>
                    <a:pt x="17783" y="22515"/>
                    <a:pt x="17783" y="22552"/>
                    <a:pt x="17820" y="22552"/>
                  </a:cubicBezTo>
                  <a:cubicBezTo>
                    <a:pt x="17894" y="22552"/>
                    <a:pt x="17931" y="22552"/>
                    <a:pt x="17931" y="22515"/>
                  </a:cubicBezTo>
                  <a:cubicBezTo>
                    <a:pt x="17931" y="22515"/>
                    <a:pt x="17968" y="22441"/>
                    <a:pt x="18005" y="22367"/>
                  </a:cubicBezTo>
                  <a:lnTo>
                    <a:pt x="18301" y="22072"/>
                  </a:lnTo>
                  <a:cubicBezTo>
                    <a:pt x="18375" y="21998"/>
                    <a:pt x="18522" y="21887"/>
                    <a:pt x="18670" y="21813"/>
                  </a:cubicBezTo>
                  <a:cubicBezTo>
                    <a:pt x="18707" y="21813"/>
                    <a:pt x="18707" y="21776"/>
                    <a:pt x="18744" y="21776"/>
                  </a:cubicBezTo>
                  <a:cubicBezTo>
                    <a:pt x="18855" y="21776"/>
                    <a:pt x="18892" y="21813"/>
                    <a:pt x="18929" y="21813"/>
                  </a:cubicBezTo>
                  <a:cubicBezTo>
                    <a:pt x="18855" y="21887"/>
                    <a:pt x="18818" y="21998"/>
                    <a:pt x="18744" y="22072"/>
                  </a:cubicBezTo>
                  <a:cubicBezTo>
                    <a:pt x="18670" y="22257"/>
                    <a:pt x="18633" y="22404"/>
                    <a:pt x="18633" y="22441"/>
                  </a:cubicBezTo>
                  <a:cubicBezTo>
                    <a:pt x="18559" y="22552"/>
                    <a:pt x="18559" y="22626"/>
                    <a:pt x="18559" y="22626"/>
                  </a:cubicBezTo>
                  <a:cubicBezTo>
                    <a:pt x="18559" y="22700"/>
                    <a:pt x="18559" y="22737"/>
                    <a:pt x="18633" y="22737"/>
                  </a:cubicBezTo>
                  <a:cubicBezTo>
                    <a:pt x="18670" y="22737"/>
                    <a:pt x="18707" y="22737"/>
                    <a:pt x="18707" y="22700"/>
                  </a:cubicBezTo>
                  <a:lnTo>
                    <a:pt x="18855" y="22552"/>
                  </a:lnTo>
                  <a:cubicBezTo>
                    <a:pt x="18929" y="22441"/>
                    <a:pt x="19077" y="22367"/>
                    <a:pt x="19188" y="22257"/>
                  </a:cubicBezTo>
                  <a:cubicBezTo>
                    <a:pt x="19299" y="22183"/>
                    <a:pt x="19447" y="22072"/>
                    <a:pt x="19595" y="22035"/>
                  </a:cubicBezTo>
                  <a:cubicBezTo>
                    <a:pt x="19632" y="22035"/>
                    <a:pt x="19669" y="21998"/>
                    <a:pt x="19669" y="21998"/>
                  </a:cubicBezTo>
                  <a:cubicBezTo>
                    <a:pt x="19742" y="21998"/>
                    <a:pt x="19816" y="22035"/>
                    <a:pt x="19853" y="22035"/>
                  </a:cubicBezTo>
                  <a:cubicBezTo>
                    <a:pt x="19779" y="22146"/>
                    <a:pt x="19669" y="22220"/>
                    <a:pt x="19632" y="22330"/>
                  </a:cubicBezTo>
                  <a:cubicBezTo>
                    <a:pt x="19558" y="22441"/>
                    <a:pt x="19447" y="22626"/>
                    <a:pt x="19447" y="22700"/>
                  </a:cubicBezTo>
                  <a:cubicBezTo>
                    <a:pt x="19410" y="22774"/>
                    <a:pt x="19410" y="22885"/>
                    <a:pt x="19410" y="22885"/>
                  </a:cubicBezTo>
                  <a:cubicBezTo>
                    <a:pt x="19410" y="22922"/>
                    <a:pt x="19410" y="22959"/>
                    <a:pt x="19447" y="22959"/>
                  </a:cubicBezTo>
                  <a:lnTo>
                    <a:pt x="19558" y="22959"/>
                  </a:lnTo>
                  <a:lnTo>
                    <a:pt x="19669" y="22811"/>
                  </a:lnTo>
                  <a:cubicBezTo>
                    <a:pt x="19779" y="22737"/>
                    <a:pt x="19927" y="22626"/>
                    <a:pt x="20038" y="22552"/>
                  </a:cubicBezTo>
                  <a:cubicBezTo>
                    <a:pt x="20186" y="22441"/>
                    <a:pt x="20334" y="22367"/>
                    <a:pt x="20482" y="22330"/>
                  </a:cubicBezTo>
                  <a:cubicBezTo>
                    <a:pt x="20519" y="22330"/>
                    <a:pt x="20556" y="22257"/>
                    <a:pt x="20593" y="22257"/>
                  </a:cubicBezTo>
                  <a:cubicBezTo>
                    <a:pt x="20667" y="22257"/>
                    <a:pt x="20704" y="22330"/>
                    <a:pt x="20778" y="22330"/>
                  </a:cubicBezTo>
                  <a:lnTo>
                    <a:pt x="20519" y="22589"/>
                  </a:lnTo>
                  <a:cubicBezTo>
                    <a:pt x="20408" y="22700"/>
                    <a:pt x="20334" y="22811"/>
                    <a:pt x="20297" y="22959"/>
                  </a:cubicBezTo>
                  <a:lnTo>
                    <a:pt x="20186" y="23144"/>
                  </a:lnTo>
                  <a:cubicBezTo>
                    <a:pt x="20186" y="23181"/>
                    <a:pt x="20186" y="23255"/>
                    <a:pt x="20223" y="23255"/>
                  </a:cubicBezTo>
                  <a:lnTo>
                    <a:pt x="20334" y="23255"/>
                  </a:lnTo>
                  <a:lnTo>
                    <a:pt x="20482" y="23107"/>
                  </a:lnTo>
                  <a:cubicBezTo>
                    <a:pt x="20556" y="22996"/>
                    <a:pt x="20704" y="22922"/>
                    <a:pt x="20852" y="22885"/>
                  </a:cubicBezTo>
                  <a:cubicBezTo>
                    <a:pt x="20957" y="22779"/>
                    <a:pt x="21130" y="22741"/>
                    <a:pt x="21274" y="22705"/>
                  </a:cubicBezTo>
                  <a:lnTo>
                    <a:pt x="21274" y="22705"/>
                  </a:lnTo>
                  <a:cubicBezTo>
                    <a:pt x="21225" y="22769"/>
                    <a:pt x="21186" y="22827"/>
                    <a:pt x="21147" y="22885"/>
                  </a:cubicBezTo>
                  <a:lnTo>
                    <a:pt x="21073" y="23070"/>
                  </a:lnTo>
                  <a:lnTo>
                    <a:pt x="21073" y="23107"/>
                  </a:lnTo>
                  <a:cubicBezTo>
                    <a:pt x="19262" y="24401"/>
                    <a:pt x="16859" y="25325"/>
                    <a:pt x="13531" y="25325"/>
                  </a:cubicBezTo>
                  <a:cubicBezTo>
                    <a:pt x="10352" y="25325"/>
                    <a:pt x="7986" y="24549"/>
                    <a:pt x="6248" y="23329"/>
                  </a:cubicBezTo>
                  <a:cubicBezTo>
                    <a:pt x="6174" y="23292"/>
                    <a:pt x="6100" y="23218"/>
                    <a:pt x="6063" y="23107"/>
                  </a:cubicBezTo>
                  <a:cubicBezTo>
                    <a:pt x="5915" y="22959"/>
                    <a:pt x="5768" y="22774"/>
                    <a:pt x="5620" y="22589"/>
                  </a:cubicBezTo>
                  <a:cubicBezTo>
                    <a:pt x="5509" y="22441"/>
                    <a:pt x="5398" y="22330"/>
                    <a:pt x="5250" y="22146"/>
                  </a:cubicBezTo>
                  <a:lnTo>
                    <a:pt x="5324" y="22146"/>
                  </a:lnTo>
                  <a:cubicBezTo>
                    <a:pt x="5398" y="22220"/>
                    <a:pt x="5509" y="22367"/>
                    <a:pt x="5620" y="22441"/>
                  </a:cubicBezTo>
                  <a:lnTo>
                    <a:pt x="6063" y="22737"/>
                  </a:lnTo>
                  <a:cubicBezTo>
                    <a:pt x="6174" y="22774"/>
                    <a:pt x="6285" y="22811"/>
                    <a:pt x="6285" y="22811"/>
                  </a:cubicBezTo>
                  <a:cubicBezTo>
                    <a:pt x="6322" y="22811"/>
                    <a:pt x="6359" y="22811"/>
                    <a:pt x="6359" y="22774"/>
                  </a:cubicBezTo>
                  <a:cubicBezTo>
                    <a:pt x="6359" y="22737"/>
                    <a:pt x="6359" y="22737"/>
                    <a:pt x="6322" y="22700"/>
                  </a:cubicBezTo>
                  <a:cubicBezTo>
                    <a:pt x="6322" y="22700"/>
                    <a:pt x="6248" y="22626"/>
                    <a:pt x="6174" y="22552"/>
                  </a:cubicBezTo>
                  <a:cubicBezTo>
                    <a:pt x="6100" y="22441"/>
                    <a:pt x="6063" y="22367"/>
                    <a:pt x="5989" y="22220"/>
                  </a:cubicBezTo>
                  <a:cubicBezTo>
                    <a:pt x="5952" y="22146"/>
                    <a:pt x="5915" y="21998"/>
                    <a:pt x="5915" y="21887"/>
                  </a:cubicBezTo>
                  <a:lnTo>
                    <a:pt x="5915" y="21850"/>
                  </a:lnTo>
                  <a:cubicBezTo>
                    <a:pt x="5989" y="21813"/>
                    <a:pt x="6063" y="21813"/>
                    <a:pt x="6137" y="21776"/>
                  </a:cubicBezTo>
                  <a:lnTo>
                    <a:pt x="6137" y="21813"/>
                  </a:lnTo>
                  <a:cubicBezTo>
                    <a:pt x="6174" y="21961"/>
                    <a:pt x="6285" y="22109"/>
                    <a:pt x="6433" y="22183"/>
                  </a:cubicBezTo>
                  <a:cubicBezTo>
                    <a:pt x="6507" y="22294"/>
                    <a:pt x="6655" y="22404"/>
                    <a:pt x="6803" y="22515"/>
                  </a:cubicBezTo>
                  <a:cubicBezTo>
                    <a:pt x="6877" y="22589"/>
                    <a:pt x="6988" y="22663"/>
                    <a:pt x="6988" y="22663"/>
                  </a:cubicBezTo>
                  <a:lnTo>
                    <a:pt x="7025" y="22663"/>
                  </a:lnTo>
                  <a:cubicBezTo>
                    <a:pt x="7025" y="22663"/>
                    <a:pt x="7062" y="22663"/>
                    <a:pt x="7062" y="22589"/>
                  </a:cubicBezTo>
                  <a:lnTo>
                    <a:pt x="7062" y="22515"/>
                  </a:lnTo>
                  <a:cubicBezTo>
                    <a:pt x="7062" y="22515"/>
                    <a:pt x="7025" y="22441"/>
                    <a:pt x="6988" y="22367"/>
                  </a:cubicBezTo>
                  <a:cubicBezTo>
                    <a:pt x="6914" y="22294"/>
                    <a:pt x="6840" y="22146"/>
                    <a:pt x="6840" y="22035"/>
                  </a:cubicBezTo>
                  <a:cubicBezTo>
                    <a:pt x="6803" y="21961"/>
                    <a:pt x="6803" y="21813"/>
                    <a:pt x="6803" y="21739"/>
                  </a:cubicBezTo>
                  <a:lnTo>
                    <a:pt x="6803" y="21628"/>
                  </a:lnTo>
                  <a:cubicBezTo>
                    <a:pt x="6840" y="21628"/>
                    <a:pt x="6914" y="21591"/>
                    <a:pt x="6988" y="21591"/>
                  </a:cubicBezTo>
                  <a:cubicBezTo>
                    <a:pt x="7025" y="21739"/>
                    <a:pt x="7098" y="21850"/>
                    <a:pt x="7209" y="21961"/>
                  </a:cubicBezTo>
                  <a:lnTo>
                    <a:pt x="7542" y="22294"/>
                  </a:lnTo>
                  <a:cubicBezTo>
                    <a:pt x="7616" y="22367"/>
                    <a:pt x="7727" y="22404"/>
                    <a:pt x="7727" y="22404"/>
                  </a:cubicBezTo>
                  <a:lnTo>
                    <a:pt x="7764" y="22404"/>
                  </a:lnTo>
                  <a:cubicBezTo>
                    <a:pt x="7764" y="22404"/>
                    <a:pt x="7801" y="22404"/>
                    <a:pt x="7801" y="22367"/>
                  </a:cubicBezTo>
                  <a:lnTo>
                    <a:pt x="7801" y="22294"/>
                  </a:lnTo>
                  <a:cubicBezTo>
                    <a:pt x="7801" y="22294"/>
                    <a:pt x="7764" y="22220"/>
                    <a:pt x="7727" y="22146"/>
                  </a:cubicBezTo>
                  <a:cubicBezTo>
                    <a:pt x="7653" y="22035"/>
                    <a:pt x="7616" y="21887"/>
                    <a:pt x="7616" y="21813"/>
                  </a:cubicBezTo>
                  <a:lnTo>
                    <a:pt x="7616" y="21480"/>
                  </a:lnTo>
                  <a:cubicBezTo>
                    <a:pt x="7616" y="21443"/>
                    <a:pt x="7616" y="21406"/>
                    <a:pt x="7653" y="21406"/>
                  </a:cubicBezTo>
                  <a:cubicBezTo>
                    <a:pt x="7727" y="21406"/>
                    <a:pt x="7801" y="21369"/>
                    <a:pt x="7838" y="21369"/>
                  </a:cubicBezTo>
                  <a:cubicBezTo>
                    <a:pt x="7912" y="21480"/>
                    <a:pt x="7949" y="21628"/>
                    <a:pt x="8023" y="21739"/>
                  </a:cubicBezTo>
                  <a:cubicBezTo>
                    <a:pt x="8134" y="21850"/>
                    <a:pt x="8208" y="21961"/>
                    <a:pt x="8355" y="22035"/>
                  </a:cubicBezTo>
                  <a:cubicBezTo>
                    <a:pt x="8466" y="22146"/>
                    <a:pt x="8540" y="22183"/>
                    <a:pt x="8540" y="22183"/>
                  </a:cubicBezTo>
                  <a:lnTo>
                    <a:pt x="8651" y="22183"/>
                  </a:lnTo>
                  <a:cubicBezTo>
                    <a:pt x="8688" y="22146"/>
                    <a:pt x="8688" y="22146"/>
                    <a:pt x="8651" y="22109"/>
                  </a:cubicBezTo>
                  <a:cubicBezTo>
                    <a:pt x="8651" y="22109"/>
                    <a:pt x="8577" y="22035"/>
                    <a:pt x="8540" y="21961"/>
                  </a:cubicBezTo>
                  <a:cubicBezTo>
                    <a:pt x="8503" y="21850"/>
                    <a:pt x="8466" y="21739"/>
                    <a:pt x="8466" y="21628"/>
                  </a:cubicBezTo>
                  <a:cubicBezTo>
                    <a:pt x="8466" y="21554"/>
                    <a:pt x="8466" y="21406"/>
                    <a:pt x="8503" y="21295"/>
                  </a:cubicBezTo>
                  <a:cubicBezTo>
                    <a:pt x="8503" y="21258"/>
                    <a:pt x="8503" y="21258"/>
                    <a:pt x="8540" y="21221"/>
                  </a:cubicBezTo>
                  <a:cubicBezTo>
                    <a:pt x="8651" y="21221"/>
                    <a:pt x="8688" y="21184"/>
                    <a:pt x="8762" y="21184"/>
                  </a:cubicBezTo>
                  <a:cubicBezTo>
                    <a:pt x="8836" y="21295"/>
                    <a:pt x="8873" y="21406"/>
                    <a:pt x="8910" y="21554"/>
                  </a:cubicBezTo>
                  <a:cubicBezTo>
                    <a:pt x="9021" y="21665"/>
                    <a:pt x="9095" y="21776"/>
                    <a:pt x="9206" y="21924"/>
                  </a:cubicBezTo>
                  <a:lnTo>
                    <a:pt x="9317" y="22035"/>
                  </a:lnTo>
                  <a:cubicBezTo>
                    <a:pt x="9354" y="22072"/>
                    <a:pt x="9381" y="22090"/>
                    <a:pt x="9400" y="22090"/>
                  </a:cubicBezTo>
                  <a:cubicBezTo>
                    <a:pt x="9418" y="22090"/>
                    <a:pt x="9428" y="22072"/>
                    <a:pt x="9428" y="22035"/>
                  </a:cubicBezTo>
                  <a:cubicBezTo>
                    <a:pt x="9465" y="21998"/>
                    <a:pt x="9465" y="21998"/>
                    <a:pt x="9428" y="21961"/>
                  </a:cubicBezTo>
                  <a:cubicBezTo>
                    <a:pt x="9428" y="21961"/>
                    <a:pt x="9391" y="21924"/>
                    <a:pt x="9391" y="21813"/>
                  </a:cubicBezTo>
                  <a:cubicBezTo>
                    <a:pt x="9317" y="21739"/>
                    <a:pt x="9317" y="21591"/>
                    <a:pt x="9317" y="21480"/>
                  </a:cubicBezTo>
                  <a:cubicBezTo>
                    <a:pt x="9317" y="21406"/>
                    <a:pt x="9391" y="21258"/>
                    <a:pt x="9428" y="21184"/>
                  </a:cubicBezTo>
                  <a:lnTo>
                    <a:pt x="9428" y="21110"/>
                  </a:lnTo>
                  <a:lnTo>
                    <a:pt x="9465" y="21110"/>
                  </a:lnTo>
                  <a:cubicBezTo>
                    <a:pt x="9502" y="21110"/>
                    <a:pt x="9576" y="21110"/>
                    <a:pt x="9649" y="21073"/>
                  </a:cubicBezTo>
                  <a:lnTo>
                    <a:pt x="9686" y="21073"/>
                  </a:lnTo>
                  <a:cubicBezTo>
                    <a:pt x="9686" y="21184"/>
                    <a:pt x="9760" y="21295"/>
                    <a:pt x="9797" y="21406"/>
                  </a:cubicBezTo>
                  <a:cubicBezTo>
                    <a:pt x="9834" y="21554"/>
                    <a:pt x="9945" y="21665"/>
                    <a:pt x="10019" y="21776"/>
                  </a:cubicBezTo>
                  <a:lnTo>
                    <a:pt x="10167" y="21924"/>
                  </a:lnTo>
                  <a:cubicBezTo>
                    <a:pt x="10167" y="21924"/>
                    <a:pt x="10183" y="21940"/>
                    <a:pt x="10194" y="21940"/>
                  </a:cubicBezTo>
                  <a:cubicBezTo>
                    <a:pt x="10200" y="21940"/>
                    <a:pt x="10204" y="21936"/>
                    <a:pt x="10204" y="21924"/>
                  </a:cubicBezTo>
                  <a:cubicBezTo>
                    <a:pt x="10241" y="21924"/>
                    <a:pt x="10241" y="21924"/>
                    <a:pt x="10241" y="21850"/>
                  </a:cubicBezTo>
                  <a:lnTo>
                    <a:pt x="10241" y="21776"/>
                  </a:lnTo>
                  <a:cubicBezTo>
                    <a:pt x="10241" y="21776"/>
                    <a:pt x="10204" y="21665"/>
                    <a:pt x="10204" y="21628"/>
                  </a:cubicBezTo>
                  <a:cubicBezTo>
                    <a:pt x="10204" y="21554"/>
                    <a:pt x="10167" y="21406"/>
                    <a:pt x="10204" y="21295"/>
                  </a:cubicBezTo>
                  <a:cubicBezTo>
                    <a:pt x="10204" y="21221"/>
                    <a:pt x="10241" y="21073"/>
                    <a:pt x="10315" y="21000"/>
                  </a:cubicBezTo>
                  <a:lnTo>
                    <a:pt x="10315" y="20926"/>
                  </a:lnTo>
                  <a:cubicBezTo>
                    <a:pt x="10389" y="20926"/>
                    <a:pt x="10500" y="20926"/>
                    <a:pt x="10537" y="20889"/>
                  </a:cubicBezTo>
                  <a:cubicBezTo>
                    <a:pt x="10537" y="20963"/>
                    <a:pt x="10574" y="21110"/>
                    <a:pt x="10611" y="21221"/>
                  </a:cubicBezTo>
                  <a:cubicBezTo>
                    <a:pt x="10685" y="21369"/>
                    <a:pt x="10759" y="21480"/>
                    <a:pt x="10796" y="21591"/>
                  </a:cubicBezTo>
                  <a:cubicBezTo>
                    <a:pt x="10869" y="21665"/>
                    <a:pt x="10943" y="21739"/>
                    <a:pt x="10943" y="21776"/>
                  </a:cubicBezTo>
                  <a:cubicBezTo>
                    <a:pt x="10962" y="21794"/>
                    <a:pt x="10971" y="21804"/>
                    <a:pt x="10985" y="21804"/>
                  </a:cubicBezTo>
                  <a:cubicBezTo>
                    <a:pt x="10999" y="21804"/>
                    <a:pt x="11017" y="21794"/>
                    <a:pt x="11054" y="21776"/>
                  </a:cubicBezTo>
                  <a:cubicBezTo>
                    <a:pt x="11091" y="21776"/>
                    <a:pt x="11091" y="21702"/>
                    <a:pt x="11091" y="21665"/>
                  </a:cubicBezTo>
                  <a:cubicBezTo>
                    <a:pt x="11091" y="21665"/>
                    <a:pt x="11091" y="21628"/>
                    <a:pt x="11054" y="21517"/>
                  </a:cubicBezTo>
                  <a:cubicBezTo>
                    <a:pt x="11054" y="21443"/>
                    <a:pt x="11054" y="21295"/>
                    <a:pt x="11091" y="21221"/>
                  </a:cubicBezTo>
                  <a:cubicBezTo>
                    <a:pt x="11128" y="21110"/>
                    <a:pt x="11165" y="20963"/>
                    <a:pt x="11239" y="20889"/>
                  </a:cubicBezTo>
                  <a:lnTo>
                    <a:pt x="11498" y="20889"/>
                  </a:lnTo>
                  <a:cubicBezTo>
                    <a:pt x="11498" y="20963"/>
                    <a:pt x="11498" y="21073"/>
                    <a:pt x="11535" y="21184"/>
                  </a:cubicBezTo>
                  <a:cubicBezTo>
                    <a:pt x="11609" y="21295"/>
                    <a:pt x="11646" y="21443"/>
                    <a:pt x="11683" y="21554"/>
                  </a:cubicBezTo>
                  <a:lnTo>
                    <a:pt x="11794" y="21739"/>
                  </a:lnTo>
                  <a:lnTo>
                    <a:pt x="11831" y="21776"/>
                  </a:lnTo>
                  <a:cubicBezTo>
                    <a:pt x="11868" y="21776"/>
                    <a:pt x="11868" y="21776"/>
                    <a:pt x="11868" y="21739"/>
                  </a:cubicBezTo>
                  <a:lnTo>
                    <a:pt x="11868" y="21665"/>
                  </a:lnTo>
                  <a:lnTo>
                    <a:pt x="11868" y="21517"/>
                  </a:lnTo>
                  <a:cubicBezTo>
                    <a:pt x="11868" y="21443"/>
                    <a:pt x="11868" y="21295"/>
                    <a:pt x="11905" y="21221"/>
                  </a:cubicBezTo>
                  <a:cubicBezTo>
                    <a:pt x="11979" y="21110"/>
                    <a:pt x="12016" y="20963"/>
                    <a:pt x="12090" y="20889"/>
                  </a:cubicBezTo>
                  <a:close/>
                  <a:moveTo>
                    <a:pt x="13531" y="0"/>
                  </a:moveTo>
                  <a:cubicBezTo>
                    <a:pt x="6063" y="0"/>
                    <a:pt x="0" y="6100"/>
                    <a:pt x="0" y="13531"/>
                  </a:cubicBezTo>
                  <a:cubicBezTo>
                    <a:pt x="0" y="21000"/>
                    <a:pt x="6100" y="27100"/>
                    <a:pt x="13531" y="27100"/>
                  </a:cubicBezTo>
                  <a:cubicBezTo>
                    <a:pt x="21036" y="27100"/>
                    <a:pt x="27063" y="21000"/>
                    <a:pt x="27063" y="13531"/>
                  </a:cubicBezTo>
                  <a:cubicBezTo>
                    <a:pt x="27063" y="6100"/>
                    <a:pt x="21036" y="0"/>
                    <a:pt x="13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9"/>
            <p:cNvSpPr/>
            <p:nvPr/>
          </p:nvSpPr>
          <p:spPr>
            <a:xfrm>
              <a:off x="1310965" y="4114660"/>
              <a:ext cx="226725" cy="23882"/>
            </a:xfrm>
            <a:custGeom>
              <a:rect b="b" l="l" r="r" t="t"/>
              <a:pathLst>
                <a:path extrusionOk="0" h="1110" w="10538">
                  <a:moveTo>
                    <a:pt x="10537" y="0"/>
                  </a:moveTo>
                  <a:lnTo>
                    <a:pt x="10537" y="0"/>
                  </a:lnTo>
                  <a:cubicBezTo>
                    <a:pt x="10537" y="0"/>
                    <a:pt x="10483" y="14"/>
                    <a:pt x="10374" y="58"/>
                  </a:cubicBezTo>
                  <a:lnTo>
                    <a:pt x="10374" y="58"/>
                  </a:lnTo>
                  <a:cubicBezTo>
                    <a:pt x="10478" y="24"/>
                    <a:pt x="10537" y="0"/>
                    <a:pt x="10537" y="0"/>
                  </a:cubicBezTo>
                  <a:close/>
                  <a:moveTo>
                    <a:pt x="1" y="74"/>
                  </a:moveTo>
                  <a:cubicBezTo>
                    <a:pt x="1" y="74"/>
                    <a:pt x="24" y="98"/>
                    <a:pt x="70" y="107"/>
                  </a:cubicBezTo>
                  <a:lnTo>
                    <a:pt x="70" y="107"/>
                  </a:lnTo>
                  <a:cubicBezTo>
                    <a:pt x="35" y="74"/>
                    <a:pt x="1" y="74"/>
                    <a:pt x="1" y="74"/>
                  </a:cubicBezTo>
                  <a:close/>
                  <a:moveTo>
                    <a:pt x="10374" y="58"/>
                  </a:moveTo>
                  <a:cubicBezTo>
                    <a:pt x="10293" y="84"/>
                    <a:pt x="10186" y="116"/>
                    <a:pt x="10057" y="148"/>
                  </a:cubicBezTo>
                  <a:cubicBezTo>
                    <a:pt x="10050" y="182"/>
                    <a:pt x="10038" y="213"/>
                    <a:pt x="10023" y="242"/>
                  </a:cubicBezTo>
                  <a:lnTo>
                    <a:pt x="10023" y="242"/>
                  </a:lnTo>
                  <a:cubicBezTo>
                    <a:pt x="10049" y="225"/>
                    <a:pt x="10073" y="206"/>
                    <a:pt x="10094" y="185"/>
                  </a:cubicBezTo>
                  <a:cubicBezTo>
                    <a:pt x="10210" y="127"/>
                    <a:pt x="10303" y="86"/>
                    <a:pt x="10374" y="58"/>
                  </a:cubicBezTo>
                  <a:close/>
                  <a:moveTo>
                    <a:pt x="10023" y="242"/>
                  </a:moveTo>
                  <a:lnTo>
                    <a:pt x="10023" y="242"/>
                  </a:lnTo>
                  <a:cubicBezTo>
                    <a:pt x="9912" y="313"/>
                    <a:pt x="9763" y="354"/>
                    <a:pt x="9613" y="444"/>
                  </a:cubicBezTo>
                  <a:cubicBezTo>
                    <a:pt x="9491" y="493"/>
                    <a:pt x="9337" y="526"/>
                    <a:pt x="9182" y="574"/>
                  </a:cubicBezTo>
                  <a:lnTo>
                    <a:pt x="9182" y="574"/>
                  </a:lnTo>
                  <a:cubicBezTo>
                    <a:pt x="9366" y="534"/>
                    <a:pt x="9518" y="508"/>
                    <a:pt x="9650" y="481"/>
                  </a:cubicBezTo>
                  <a:cubicBezTo>
                    <a:pt x="9801" y="451"/>
                    <a:pt x="9953" y="371"/>
                    <a:pt x="10023" y="242"/>
                  </a:cubicBezTo>
                  <a:close/>
                  <a:moveTo>
                    <a:pt x="70" y="107"/>
                  </a:moveTo>
                  <a:lnTo>
                    <a:pt x="70" y="107"/>
                  </a:lnTo>
                  <a:cubicBezTo>
                    <a:pt x="72" y="109"/>
                    <a:pt x="73" y="110"/>
                    <a:pt x="75" y="111"/>
                  </a:cubicBezTo>
                  <a:cubicBezTo>
                    <a:pt x="186" y="148"/>
                    <a:pt x="259" y="185"/>
                    <a:pt x="407" y="259"/>
                  </a:cubicBezTo>
                  <a:cubicBezTo>
                    <a:pt x="555" y="296"/>
                    <a:pt x="740" y="333"/>
                    <a:pt x="925" y="444"/>
                  </a:cubicBezTo>
                  <a:cubicBezTo>
                    <a:pt x="1110" y="481"/>
                    <a:pt x="1332" y="555"/>
                    <a:pt x="1553" y="629"/>
                  </a:cubicBezTo>
                  <a:cubicBezTo>
                    <a:pt x="1701" y="666"/>
                    <a:pt x="1775" y="666"/>
                    <a:pt x="1923" y="703"/>
                  </a:cubicBezTo>
                  <a:cubicBezTo>
                    <a:pt x="2071" y="740"/>
                    <a:pt x="2219" y="740"/>
                    <a:pt x="2330" y="814"/>
                  </a:cubicBezTo>
                  <a:cubicBezTo>
                    <a:pt x="2626" y="851"/>
                    <a:pt x="2958" y="888"/>
                    <a:pt x="3254" y="962"/>
                  </a:cubicBezTo>
                  <a:cubicBezTo>
                    <a:pt x="3402" y="1036"/>
                    <a:pt x="3587" y="1036"/>
                    <a:pt x="3735" y="1036"/>
                  </a:cubicBezTo>
                  <a:cubicBezTo>
                    <a:pt x="3920" y="1036"/>
                    <a:pt x="4067" y="1073"/>
                    <a:pt x="4252" y="1073"/>
                  </a:cubicBezTo>
                  <a:cubicBezTo>
                    <a:pt x="4548" y="1073"/>
                    <a:pt x="4918" y="1110"/>
                    <a:pt x="5251" y="1110"/>
                  </a:cubicBezTo>
                  <a:lnTo>
                    <a:pt x="5768" y="1110"/>
                  </a:lnTo>
                  <a:cubicBezTo>
                    <a:pt x="5953" y="1110"/>
                    <a:pt x="6101" y="1110"/>
                    <a:pt x="6286" y="1073"/>
                  </a:cubicBezTo>
                  <a:cubicBezTo>
                    <a:pt x="6471" y="1073"/>
                    <a:pt x="6581" y="1073"/>
                    <a:pt x="6766" y="1036"/>
                  </a:cubicBezTo>
                  <a:cubicBezTo>
                    <a:pt x="6951" y="1036"/>
                    <a:pt x="7099" y="962"/>
                    <a:pt x="7247" y="962"/>
                  </a:cubicBezTo>
                  <a:cubicBezTo>
                    <a:pt x="7395" y="962"/>
                    <a:pt x="7580" y="925"/>
                    <a:pt x="7691" y="925"/>
                  </a:cubicBezTo>
                  <a:cubicBezTo>
                    <a:pt x="7838" y="888"/>
                    <a:pt x="7986" y="888"/>
                    <a:pt x="8171" y="851"/>
                  </a:cubicBezTo>
                  <a:cubicBezTo>
                    <a:pt x="8319" y="777"/>
                    <a:pt x="8430" y="777"/>
                    <a:pt x="8578" y="740"/>
                  </a:cubicBezTo>
                  <a:cubicBezTo>
                    <a:pt x="8726" y="703"/>
                    <a:pt x="8874" y="666"/>
                    <a:pt x="8948" y="666"/>
                  </a:cubicBezTo>
                  <a:cubicBezTo>
                    <a:pt x="9023" y="628"/>
                    <a:pt x="9103" y="599"/>
                    <a:pt x="9182" y="574"/>
                  </a:cubicBezTo>
                  <a:lnTo>
                    <a:pt x="9182" y="574"/>
                  </a:lnTo>
                  <a:cubicBezTo>
                    <a:pt x="9109" y="590"/>
                    <a:pt x="9031" y="608"/>
                    <a:pt x="8948" y="629"/>
                  </a:cubicBezTo>
                  <a:cubicBezTo>
                    <a:pt x="8800" y="666"/>
                    <a:pt x="8726" y="666"/>
                    <a:pt x="8578" y="703"/>
                  </a:cubicBezTo>
                  <a:cubicBezTo>
                    <a:pt x="8430" y="703"/>
                    <a:pt x="8319" y="740"/>
                    <a:pt x="8171" y="740"/>
                  </a:cubicBezTo>
                  <a:cubicBezTo>
                    <a:pt x="8023" y="740"/>
                    <a:pt x="7875" y="814"/>
                    <a:pt x="7765" y="814"/>
                  </a:cubicBezTo>
                  <a:cubicBezTo>
                    <a:pt x="7617" y="814"/>
                    <a:pt x="7432" y="851"/>
                    <a:pt x="7284" y="851"/>
                  </a:cubicBezTo>
                  <a:cubicBezTo>
                    <a:pt x="7136" y="851"/>
                    <a:pt x="6951" y="888"/>
                    <a:pt x="6840" y="888"/>
                  </a:cubicBezTo>
                  <a:lnTo>
                    <a:pt x="5287" y="888"/>
                  </a:lnTo>
                  <a:cubicBezTo>
                    <a:pt x="4992" y="888"/>
                    <a:pt x="4659" y="888"/>
                    <a:pt x="4289" y="851"/>
                  </a:cubicBezTo>
                  <a:cubicBezTo>
                    <a:pt x="3957" y="851"/>
                    <a:pt x="3624" y="814"/>
                    <a:pt x="3328" y="740"/>
                  </a:cubicBezTo>
                  <a:cubicBezTo>
                    <a:pt x="2995" y="703"/>
                    <a:pt x="2700" y="666"/>
                    <a:pt x="2441" y="629"/>
                  </a:cubicBezTo>
                  <a:cubicBezTo>
                    <a:pt x="2293" y="629"/>
                    <a:pt x="2145" y="555"/>
                    <a:pt x="2034" y="555"/>
                  </a:cubicBezTo>
                  <a:cubicBezTo>
                    <a:pt x="1886" y="518"/>
                    <a:pt x="1738" y="518"/>
                    <a:pt x="1664" y="481"/>
                  </a:cubicBezTo>
                  <a:lnTo>
                    <a:pt x="962" y="333"/>
                  </a:lnTo>
                  <a:cubicBezTo>
                    <a:pt x="777" y="296"/>
                    <a:pt x="592" y="259"/>
                    <a:pt x="444" y="185"/>
                  </a:cubicBezTo>
                  <a:cubicBezTo>
                    <a:pt x="296" y="148"/>
                    <a:pt x="186" y="148"/>
                    <a:pt x="112" y="111"/>
                  </a:cubicBezTo>
                  <a:cubicBezTo>
                    <a:pt x="96" y="111"/>
                    <a:pt x="83" y="110"/>
                    <a:pt x="70" y="1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6" name="Google Shape;656;p29"/>
          <p:cNvGrpSpPr/>
          <p:nvPr/>
        </p:nvGrpSpPr>
        <p:grpSpPr>
          <a:xfrm rot="-3529163">
            <a:off x="7700643" y="4226018"/>
            <a:ext cx="1788875" cy="200643"/>
            <a:chOff x="-873259" y="297404"/>
            <a:chExt cx="1631439" cy="182985"/>
          </a:xfrm>
        </p:grpSpPr>
        <p:sp>
          <p:nvSpPr>
            <p:cNvPr id="657" name="Google Shape;657;p29"/>
            <p:cNvSpPr/>
            <p:nvPr/>
          </p:nvSpPr>
          <p:spPr>
            <a:xfrm>
              <a:off x="-873259" y="297404"/>
              <a:ext cx="1631439" cy="182985"/>
            </a:xfrm>
            <a:custGeom>
              <a:rect b="b" l="l" r="r" t="t"/>
              <a:pathLst>
                <a:path extrusionOk="0" h="8505" w="75828">
                  <a:moveTo>
                    <a:pt x="33422" y="4548"/>
                  </a:moveTo>
                  <a:cubicBezTo>
                    <a:pt x="33422" y="4548"/>
                    <a:pt x="33459" y="4659"/>
                    <a:pt x="33570" y="4733"/>
                  </a:cubicBezTo>
                  <a:cubicBezTo>
                    <a:pt x="33459" y="4622"/>
                    <a:pt x="33422" y="4548"/>
                    <a:pt x="33422" y="4548"/>
                  </a:cubicBezTo>
                  <a:close/>
                  <a:moveTo>
                    <a:pt x="75014" y="2922"/>
                  </a:moveTo>
                  <a:cubicBezTo>
                    <a:pt x="75125" y="3439"/>
                    <a:pt x="75162" y="3957"/>
                    <a:pt x="75162" y="4216"/>
                  </a:cubicBezTo>
                  <a:cubicBezTo>
                    <a:pt x="75162" y="4363"/>
                    <a:pt x="75162" y="4548"/>
                    <a:pt x="75125" y="4770"/>
                  </a:cubicBezTo>
                  <a:lnTo>
                    <a:pt x="75088" y="4770"/>
                  </a:lnTo>
                  <a:lnTo>
                    <a:pt x="75088" y="4659"/>
                  </a:lnTo>
                  <a:lnTo>
                    <a:pt x="75014" y="4327"/>
                  </a:lnTo>
                  <a:cubicBezTo>
                    <a:pt x="74977" y="4068"/>
                    <a:pt x="74940" y="3883"/>
                    <a:pt x="74866" y="3661"/>
                  </a:cubicBezTo>
                  <a:cubicBezTo>
                    <a:pt x="74829" y="3476"/>
                    <a:pt x="74755" y="3254"/>
                    <a:pt x="74644" y="3070"/>
                  </a:cubicBezTo>
                  <a:cubicBezTo>
                    <a:pt x="74607" y="3033"/>
                    <a:pt x="74607" y="2959"/>
                    <a:pt x="74607" y="2922"/>
                  </a:cubicBezTo>
                  <a:close/>
                  <a:moveTo>
                    <a:pt x="46546" y="5140"/>
                  </a:moveTo>
                  <a:cubicBezTo>
                    <a:pt x="46546" y="5140"/>
                    <a:pt x="46509" y="5214"/>
                    <a:pt x="46546" y="5251"/>
                  </a:cubicBezTo>
                  <a:lnTo>
                    <a:pt x="46546" y="5140"/>
                  </a:lnTo>
                  <a:close/>
                  <a:moveTo>
                    <a:pt x="49985" y="925"/>
                  </a:moveTo>
                  <a:cubicBezTo>
                    <a:pt x="49874" y="925"/>
                    <a:pt x="49763" y="999"/>
                    <a:pt x="49652" y="999"/>
                  </a:cubicBezTo>
                  <a:lnTo>
                    <a:pt x="48284" y="1258"/>
                  </a:lnTo>
                  <a:cubicBezTo>
                    <a:pt x="47803" y="1369"/>
                    <a:pt x="47360" y="1480"/>
                    <a:pt x="46879" y="1628"/>
                  </a:cubicBezTo>
                  <a:lnTo>
                    <a:pt x="45511" y="2034"/>
                  </a:lnTo>
                  <a:cubicBezTo>
                    <a:pt x="45030" y="2182"/>
                    <a:pt x="44624" y="2330"/>
                    <a:pt x="44143" y="2478"/>
                  </a:cubicBezTo>
                  <a:cubicBezTo>
                    <a:pt x="43736" y="2589"/>
                    <a:pt x="43330" y="2737"/>
                    <a:pt x="42923" y="2922"/>
                  </a:cubicBezTo>
                  <a:cubicBezTo>
                    <a:pt x="42553" y="3106"/>
                    <a:pt x="42184" y="3291"/>
                    <a:pt x="41888" y="3624"/>
                  </a:cubicBezTo>
                  <a:cubicBezTo>
                    <a:pt x="41740" y="3772"/>
                    <a:pt x="41666" y="3957"/>
                    <a:pt x="41666" y="4179"/>
                  </a:cubicBezTo>
                  <a:cubicBezTo>
                    <a:pt x="41666" y="4363"/>
                    <a:pt x="41740" y="4548"/>
                    <a:pt x="41851" y="4696"/>
                  </a:cubicBezTo>
                  <a:cubicBezTo>
                    <a:pt x="42073" y="4918"/>
                    <a:pt x="42295" y="5066"/>
                    <a:pt x="42479" y="5140"/>
                  </a:cubicBezTo>
                  <a:cubicBezTo>
                    <a:pt x="42849" y="5325"/>
                    <a:pt x="43145" y="5362"/>
                    <a:pt x="43145" y="5362"/>
                  </a:cubicBezTo>
                  <a:cubicBezTo>
                    <a:pt x="43145" y="5362"/>
                    <a:pt x="43108" y="5325"/>
                    <a:pt x="42997" y="5288"/>
                  </a:cubicBezTo>
                  <a:cubicBezTo>
                    <a:pt x="42923" y="5251"/>
                    <a:pt x="42775" y="5140"/>
                    <a:pt x="42590" y="5066"/>
                  </a:cubicBezTo>
                  <a:cubicBezTo>
                    <a:pt x="42406" y="4955"/>
                    <a:pt x="42221" y="4770"/>
                    <a:pt x="42036" y="4585"/>
                  </a:cubicBezTo>
                  <a:cubicBezTo>
                    <a:pt x="41925" y="4511"/>
                    <a:pt x="41888" y="4363"/>
                    <a:pt x="41888" y="4216"/>
                  </a:cubicBezTo>
                  <a:cubicBezTo>
                    <a:pt x="41888" y="4068"/>
                    <a:pt x="41999" y="3957"/>
                    <a:pt x="42073" y="3846"/>
                  </a:cubicBezTo>
                  <a:cubicBezTo>
                    <a:pt x="42295" y="3624"/>
                    <a:pt x="42627" y="3439"/>
                    <a:pt x="42997" y="3254"/>
                  </a:cubicBezTo>
                  <a:cubicBezTo>
                    <a:pt x="43367" y="3070"/>
                    <a:pt x="43773" y="2922"/>
                    <a:pt x="44217" y="2774"/>
                  </a:cubicBezTo>
                  <a:cubicBezTo>
                    <a:pt x="44624" y="2663"/>
                    <a:pt x="45067" y="2515"/>
                    <a:pt x="45548" y="2367"/>
                  </a:cubicBezTo>
                  <a:cubicBezTo>
                    <a:pt x="45992" y="2219"/>
                    <a:pt x="46472" y="2145"/>
                    <a:pt x="46916" y="1997"/>
                  </a:cubicBezTo>
                  <a:cubicBezTo>
                    <a:pt x="47397" y="1923"/>
                    <a:pt x="47840" y="1776"/>
                    <a:pt x="48321" y="1665"/>
                  </a:cubicBezTo>
                  <a:cubicBezTo>
                    <a:pt x="48764" y="1591"/>
                    <a:pt x="49245" y="1480"/>
                    <a:pt x="49652" y="1406"/>
                  </a:cubicBezTo>
                  <a:cubicBezTo>
                    <a:pt x="50132" y="1295"/>
                    <a:pt x="50539" y="1258"/>
                    <a:pt x="50946" y="1221"/>
                  </a:cubicBezTo>
                  <a:cubicBezTo>
                    <a:pt x="51352" y="1184"/>
                    <a:pt x="51722" y="1110"/>
                    <a:pt x="52092" y="1073"/>
                  </a:cubicBezTo>
                  <a:cubicBezTo>
                    <a:pt x="52794" y="999"/>
                    <a:pt x="53386" y="962"/>
                    <a:pt x="53829" y="962"/>
                  </a:cubicBezTo>
                  <a:lnTo>
                    <a:pt x="59005" y="962"/>
                  </a:lnTo>
                  <a:cubicBezTo>
                    <a:pt x="65697" y="962"/>
                    <a:pt x="72130" y="1036"/>
                    <a:pt x="72980" y="1036"/>
                  </a:cubicBezTo>
                  <a:cubicBezTo>
                    <a:pt x="73979" y="1036"/>
                    <a:pt x="74459" y="1886"/>
                    <a:pt x="74755" y="2737"/>
                  </a:cubicBezTo>
                  <a:lnTo>
                    <a:pt x="74385" y="2478"/>
                  </a:lnTo>
                  <a:cubicBezTo>
                    <a:pt x="74311" y="2330"/>
                    <a:pt x="74237" y="2219"/>
                    <a:pt x="74200" y="2145"/>
                  </a:cubicBezTo>
                  <a:cubicBezTo>
                    <a:pt x="74015" y="1849"/>
                    <a:pt x="73868" y="1665"/>
                    <a:pt x="73720" y="1554"/>
                  </a:cubicBezTo>
                  <a:cubicBezTo>
                    <a:pt x="73609" y="1407"/>
                    <a:pt x="73536" y="1296"/>
                    <a:pt x="73535" y="1295"/>
                  </a:cubicBezTo>
                  <a:lnTo>
                    <a:pt x="73535" y="1295"/>
                  </a:lnTo>
                  <a:cubicBezTo>
                    <a:pt x="73536" y="1296"/>
                    <a:pt x="73609" y="1407"/>
                    <a:pt x="73683" y="1554"/>
                  </a:cubicBezTo>
                  <a:cubicBezTo>
                    <a:pt x="73794" y="1665"/>
                    <a:pt x="73905" y="1923"/>
                    <a:pt x="74052" y="2182"/>
                  </a:cubicBezTo>
                  <a:cubicBezTo>
                    <a:pt x="74089" y="2293"/>
                    <a:pt x="74163" y="2367"/>
                    <a:pt x="74163" y="2478"/>
                  </a:cubicBezTo>
                  <a:lnTo>
                    <a:pt x="62628" y="2959"/>
                  </a:lnTo>
                  <a:lnTo>
                    <a:pt x="74274" y="2922"/>
                  </a:lnTo>
                  <a:cubicBezTo>
                    <a:pt x="74348" y="3033"/>
                    <a:pt x="74348" y="3106"/>
                    <a:pt x="74385" y="3143"/>
                  </a:cubicBezTo>
                  <a:cubicBezTo>
                    <a:pt x="74422" y="3328"/>
                    <a:pt x="74459" y="3513"/>
                    <a:pt x="74459" y="3735"/>
                  </a:cubicBezTo>
                  <a:cubicBezTo>
                    <a:pt x="74459" y="3883"/>
                    <a:pt x="74533" y="4142"/>
                    <a:pt x="74533" y="4327"/>
                  </a:cubicBezTo>
                  <a:lnTo>
                    <a:pt x="74533" y="4585"/>
                  </a:lnTo>
                  <a:lnTo>
                    <a:pt x="74533" y="4733"/>
                  </a:lnTo>
                  <a:lnTo>
                    <a:pt x="67176" y="4992"/>
                  </a:lnTo>
                  <a:lnTo>
                    <a:pt x="74385" y="5436"/>
                  </a:lnTo>
                  <a:cubicBezTo>
                    <a:pt x="74311" y="5620"/>
                    <a:pt x="74274" y="5731"/>
                    <a:pt x="74237" y="5916"/>
                  </a:cubicBezTo>
                  <a:cubicBezTo>
                    <a:pt x="74200" y="6027"/>
                    <a:pt x="74200" y="6064"/>
                    <a:pt x="74163" y="6175"/>
                  </a:cubicBezTo>
                  <a:cubicBezTo>
                    <a:pt x="74089" y="6212"/>
                    <a:pt x="74052" y="6286"/>
                    <a:pt x="74052" y="6360"/>
                  </a:cubicBezTo>
                  <a:cubicBezTo>
                    <a:pt x="73979" y="6471"/>
                    <a:pt x="73905" y="6582"/>
                    <a:pt x="73868" y="6656"/>
                  </a:cubicBezTo>
                  <a:cubicBezTo>
                    <a:pt x="73831" y="6767"/>
                    <a:pt x="73720" y="6841"/>
                    <a:pt x="73683" y="6914"/>
                  </a:cubicBezTo>
                  <a:cubicBezTo>
                    <a:pt x="73646" y="6951"/>
                    <a:pt x="73646" y="6988"/>
                    <a:pt x="73609" y="6988"/>
                  </a:cubicBezTo>
                  <a:cubicBezTo>
                    <a:pt x="73461" y="7062"/>
                    <a:pt x="73313" y="7062"/>
                    <a:pt x="73128" y="7062"/>
                  </a:cubicBezTo>
                  <a:cubicBezTo>
                    <a:pt x="73091" y="7062"/>
                    <a:pt x="72685" y="6988"/>
                    <a:pt x="71982" y="6988"/>
                  </a:cubicBezTo>
                  <a:cubicBezTo>
                    <a:pt x="71243" y="6951"/>
                    <a:pt x="70171" y="6914"/>
                    <a:pt x="68914" y="6877"/>
                  </a:cubicBezTo>
                  <a:cubicBezTo>
                    <a:pt x="67693" y="6804"/>
                    <a:pt x="66215" y="6767"/>
                    <a:pt x="64625" y="6730"/>
                  </a:cubicBezTo>
                  <a:cubicBezTo>
                    <a:pt x="63035" y="6693"/>
                    <a:pt x="61371" y="6619"/>
                    <a:pt x="59708" y="6545"/>
                  </a:cubicBezTo>
                  <a:cubicBezTo>
                    <a:pt x="58894" y="6508"/>
                    <a:pt x="58044" y="6508"/>
                    <a:pt x="57231" y="6434"/>
                  </a:cubicBezTo>
                  <a:cubicBezTo>
                    <a:pt x="56380" y="6397"/>
                    <a:pt x="55604" y="6360"/>
                    <a:pt x="54828" y="6360"/>
                  </a:cubicBezTo>
                  <a:cubicBezTo>
                    <a:pt x="54051" y="6323"/>
                    <a:pt x="53312" y="6249"/>
                    <a:pt x="52572" y="6212"/>
                  </a:cubicBezTo>
                  <a:cubicBezTo>
                    <a:pt x="51833" y="6175"/>
                    <a:pt x="51168" y="6138"/>
                    <a:pt x="50539" y="6064"/>
                  </a:cubicBezTo>
                  <a:cubicBezTo>
                    <a:pt x="49282" y="5990"/>
                    <a:pt x="48210" y="5842"/>
                    <a:pt x="47507" y="5657"/>
                  </a:cubicBezTo>
                  <a:cubicBezTo>
                    <a:pt x="47138" y="5584"/>
                    <a:pt x="46879" y="5473"/>
                    <a:pt x="46731" y="5399"/>
                  </a:cubicBezTo>
                  <a:cubicBezTo>
                    <a:pt x="46657" y="5325"/>
                    <a:pt x="46583" y="5288"/>
                    <a:pt x="46546" y="5251"/>
                  </a:cubicBezTo>
                  <a:lnTo>
                    <a:pt x="46546" y="5251"/>
                  </a:lnTo>
                  <a:cubicBezTo>
                    <a:pt x="46546" y="5288"/>
                    <a:pt x="46657" y="5325"/>
                    <a:pt x="46694" y="5436"/>
                  </a:cubicBezTo>
                  <a:cubicBezTo>
                    <a:pt x="46879" y="5510"/>
                    <a:pt x="47101" y="5657"/>
                    <a:pt x="47471" y="5805"/>
                  </a:cubicBezTo>
                  <a:cubicBezTo>
                    <a:pt x="48173" y="6027"/>
                    <a:pt x="49245" y="6249"/>
                    <a:pt x="50465" y="6434"/>
                  </a:cubicBezTo>
                  <a:cubicBezTo>
                    <a:pt x="51131" y="6545"/>
                    <a:pt x="51759" y="6619"/>
                    <a:pt x="52499" y="6730"/>
                  </a:cubicBezTo>
                  <a:cubicBezTo>
                    <a:pt x="53238" y="6804"/>
                    <a:pt x="53977" y="6877"/>
                    <a:pt x="54791" y="6914"/>
                  </a:cubicBezTo>
                  <a:cubicBezTo>
                    <a:pt x="55567" y="6951"/>
                    <a:pt x="56380" y="7062"/>
                    <a:pt x="57194" y="7062"/>
                  </a:cubicBezTo>
                  <a:cubicBezTo>
                    <a:pt x="57822" y="7099"/>
                    <a:pt x="58488" y="7099"/>
                    <a:pt x="59116" y="7136"/>
                  </a:cubicBezTo>
                  <a:cubicBezTo>
                    <a:pt x="55752" y="7136"/>
                    <a:pt x="52314" y="7136"/>
                    <a:pt x="49467" y="7062"/>
                  </a:cubicBezTo>
                  <a:cubicBezTo>
                    <a:pt x="49134" y="7062"/>
                    <a:pt x="48543" y="6988"/>
                    <a:pt x="47840" y="6951"/>
                  </a:cubicBezTo>
                  <a:cubicBezTo>
                    <a:pt x="47581" y="6914"/>
                    <a:pt x="47249" y="6914"/>
                    <a:pt x="46879" y="6841"/>
                  </a:cubicBezTo>
                  <a:cubicBezTo>
                    <a:pt x="46546" y="6804"/>
                    <a:pt x="46177" y="6804"/>
                    <a:pt x="45807" y="6767"/>
                  </a:cubicBezTo>
                  <a:lnTo>
                    <a:pt x="44698" y="6619"/>
                  </a:lnTo>
                  <a:cubicBezTo>
                    <a:pt x="44328" y="6582"/>
                    <a:pt x="43921" y="6545"/>
                    <a:pt x="43552" y="6434"/>
                  </a:cubicBezTo>
                  <a:cubicBezTo>
                    <a:pt x="43182" y="6397"/>
                    <a:pt x="42775" y="6323"/>
                    <a:pt x="42406" y="6249"/>
                  </a:cubicBezTo>
                  <a:cubicBezTo>
                    <a:pt x="42036" y="6212"/>
                    <a:pt x="41666" y="6064"/>
                    <a:pt x="41296" y="6027"/>
                  </a:cubicBezTo>
                  <a:cubicBezTo>
                    <a:pt x="40927" y="5916"/>
                    <a:pt x="40594" y="5842"/>
                    <a:pt x="40261" y="5731"/>
                  </a:cubicBezTo>
                  <a:cubicBezTo>
                    <a:pt x="39928" y="5620"/>
                    <a:pt x="39670" y="5510"/>
                    <a:pt x="39374" y="5436"/>
                  </a:cubicBezTo>
                  <a:cubicBezTo>
                    <a:pt x="39115" y="5325"/>
                    <a:pt x="38893" y="5177"/>
                    <a:pt x="38635" y="5066"/>
                  </a:cubicBezTo>
                  <a:cubicBezTo>
                    <a:pt x="38450" y="4918"/>
                    <a:pt x="38265" y="4807"/>
                    <a:pt x="38154" y="4696"/>
                  </a:cubicBezTo>
                  <a:cubicBezTo>
                    <a:pt x="38006" y="4585"/>
                    <a:pt x="37895" y="4474"/>
                    <a:pt x="37858" y="4400"/>
                  </a:cubicBezTo>
                  <a:cubicBezTo>
                    <a:pt x="37821" y="4327"/>
                    <a:pt x="37784" y="4290"/>
                    <a:pt x="37784" y="4290"/>
                  </a:cubicBezTo>
                  <a:lnTo>
                    <a:pt x="37784" y="4290"/>
                  </a:lnTo>
                  <a:cubicBezTo>
                    <a:pt x="37784" y="4290"/>
                    <a:pt x="37784" y="4327"/>
                    <a:pt x="37821" y="4400"/>
                  </a:cubicBezTo>
                  <a:cubicBezTo>
                    <a:pt x="37858" y="4511"/>
                    <a:pt x="37969" y="4585"/>
                    <a:pt x="38080" y="4733"/>
                  </a:cubicBezTo>
                  <a:cubicBezTo>
                    <a:pt x="38228" y="4881"/>
                    <a:pt x="38376" y="4955"/>
                    <a:pt x="38598" y="5140"/>
                  </a:cubicBezTo>
                  <a:cubicBezTo>
                    <a:pt x="38782" y="5288"/>
                    <a:pt x="39004" y="5436"/>
                    <a:pt x="39300" y="5584"/>
                  </a:cubicBezTo>
                  <a:cubicBezTo>
                    <a:pt x="39559" y="5694"/>
                    <a:pt x="39855" y="5842"/>
                    <a:pt x="40187" y="5990"/>
                  </a:cubicBezTo>
                  <a:cubicBezTo>
                    <a:pt x="40483" y="6064"/>
                    <a:pt x="40816" y="6212"/>
                    <a:pt x="41185" y="6360"/>
                  </a:cubicBezTo>
                  <a:cubicBezTo>
                    <a:pt x="41555" y="6434"/>
                    <a:pt x="41925" y="6582"/>
                    <a:pt x="42295" y="6656"/>
                  </a:cubicBezTo>
                  <a:cubicBezTo>
                    <a:pt x="42387" y="6656"/>
                    <a:pt x="42454" y="6707"/>
                    <a:pt x="42538" y="6724"/>
                  </a:cubicBezTo>
                  <a:lnTo>
                    <a:pt x="42538" y="6724"/>
                  </a:lnTo>
                  <a:cubicBezTo>
                    <a:pt x="41855" y="6654"/>
                    <a:pt x="41206" y="6617"/>
                    <a:pt x="40557" y="6545"/>
                  </a:cubicBezTo>
                  <a:cubicBezTo>
                    <a:pt x="40187" y="6434"/>
                    <a:pt x="39707" y="6249"/>
                    <a:pt x="39152" y="6064"/>
                  </a:cubicBezTo>
                  <a:cubicBezTo>
                    <a:pt x="38561" y="5842"/>
                    <a:pt x="37858" y="5620"/>
                    <a:pt x="37119" y="5288"/>
                  </a:cubicBezTo>
                  <a:cubicBezTo>
                    <a:pt x="36749" y="5103"/>
                    <a:pt x="36379" y="4918"/>
                    <a:pt x="36047" y="4696"/>
                  </a:cubicBezTo>
                  <a:cubicBezTo>
                    <a:pt x="35936" y="4585"/>
                    <a:pt x="35751" y="4474"/>
                    <a:pt x="35640" y="4327"/>
                  </a:cubicBezTo>
                  <a:cubicBezTo>
                    <a:pt x="35640" y="4290"/>
                    <a:pt x="35603" y="4290"/>
                    <a:pt x="35603" y="4216"/>
                  </a:cubicBezTo>
                  <a:lnTo>
                    <a:pt x="35603" y="4142"/>
                  </a:lnTo>
                  <a:cubicBezTo>
                    <a:pt x="35603" y="4068"/>
                    <a:pt x="35640" y="3994"/>
                    <a:pt x="35677" y="3957"/>
                  </a:cubicBezTo>
                  <a:cubicBezTo>
                    <a:pt x="35862" y="3624"/>
                    <a:pt x="36231" y="3402"/>
                    <a:pt x="36601" y="3217"/>
                  </a:cubicBezTo>
                  <a:cubicBezTo>
                    <a:pt x="36971" y="3033"/>
                    <a:pt x="37341" y="2848"/>
                    <a:pt x="37710" y="2700"/>
                  </a:cubicBezTo>
                  <a:cubicBezTo>
                    <a:pt x="38450" y="2404"/>
                    <a:pt x="39189" y="2182"/>
                    <a:pt x="39818" y="2034"/>
                  </a:cubicBezTo>
                  <a:cubicBezTo>
                    <a:pt x="40446" y="1923"/>
                    <a:pt x="40964" y="1776"/>
                    <a:pt x="41333" y="1739"/>
                  </a:cubicBezTo>
                  <a:lnTo>
                    <a:pt x="41333" y="1739"/>
                  </a:lnTo>
                  <a:cubicBezTo>
                    <a:pt x="40964" y="1776"/>
                    <a:pt x="40409" y="1849"/>
                    <a:pt x="39744" y="1960"/>
                  </a:cubicBezTo>
                  <a:cubicBezTo>
                    <a:pt x="39115" y="2108"/>
                    <a:pt x="38376" y="2219"/>
                    <a:pt x="37599" y="2515"/>
                  </a:cubicBezTo>
                  <a:cubicBezTo>
                    <a:pt x="37230" y="2663"/>
                    <a:pt x="36786" y="2811"/>
                    <a:pt x="36379" y="2959"/>
                  </a:cubicBezTo>
                  <a:cubicBezTo>
                    <a:pt x="36010" y="3143"/>
                    <a:pt x="35603" y="3402"/>
                    <a:pt x="35270" y="3809"/>
                  </a:cubicBezTo>
                  <a:cubicBezTo>
                    <a:pt x="35196" y="3883"/>
                    <a:pt x="35122" y="4031"/>
                    <a:pt x="35122" y="4179"/>
                  </a:cubicBezTo>
                  <a:lnTo>
                    <a:pt x="35122" y="4400"/>
                  </a:lnTo>
                  <a:cubicBezTo>
                    <a:pt x="35122" y="4511"/>
                    <a:pt x="35196" y="4548"/>
                    <a:pt x="35233" y="4622"/>
                  </a:cubicBezTo>
                  <a:cubicBezTo>
                    <a:pt x="35381" y="4881"/>
                    <a:pt x="35566" y="5066"/>
                    <a:pt x="35751" y="5177"/>
                  </a:cubicBezTo>
                  <a:cubicBezTo>
                    <a:pt x="36120" y="5473"/>
                    <a:pt x="36490" y="5694"/>
                    <a:pt x="36860" y="5879"/>
                  </a:cubicBezTo>
                  <a:lnTo>
                    <a:pt x="37969" y="6434"/>
                  </a:lnTo>
                  <a:cubicBezTo>
                    <a:pt x="37821" y="6434"/>
                    <a:pt x="37673" y="6434"/>
                    <a:pt x="37525" y="6397"/>
                  </a:cubicBezTo>
                  <a:cubicBezTo>
                    <a:pt x="37414" y="6397"/>
                    <a:pt x="37267" y="6360"/>
                    <a:pt x="37119" y="6360"/>
                  </a:cubicBezTo>
                  <a:cubicBezTo>
                    <a:pt x="36971" y="6286"/>
                    <a:pt x="36860" y="6286"/>
                    <a:pt x="36675" y="6249"/>
                  </a:cubicBezTo>
                  <a:cubicBezTo>
                    <a:pt x="36527" y="6212"/>
                    <a:pt x="36342" y="6175"/>
                    <a:pt x="36194" y="6175"/>
                  </a:cubicBezTo>
                  <a:cubicBezTo>
                    <a:pt x="36010" y="6101"/>
                    <a:pt x="35862" y="6064"/>
                    <a:pt x="35677" y="6027"/>
                  </a:cubicBezTo>
                  <a:cubicBezTo>
                    <a:pt x="35492" y="5990"/>
                    <a:pt x="35381" y="5879"/>
                    <a:pt x="35233" y="5842"/>
                  </a:cubicBezTo>
                  <a:cubicBezTo>
                    <a:pt x="35085" y="5731"/>
                    <a:pt x="34900" y="5694"/>
                    <a:pt x="34753" y="5620"/>
                  </a:cubicBezTo>
                  <a:cubicBezTo>
                    <a:pt x="34494" y="5473"/>
                    <a:pt x="34198" y="5288"/>
                    <a:pt x="34013" y="5140"/>
                  </a:cubicBezTo>
                  <a:cubicBezTo>
                    <a:pt x="33939" y="5066"/>
                    <a:pt x="33828" y="4992"/>
                    <a:pt x="33754" y="4918"/>
                  </a:cubicBezTo>
                  <a:lnTo>
                    <a:pt x="33570" y="4733"/>
                  </a:lnTo>
                  <a:lnTo>
                    <a:pt x="33570" y="4733"/>
                  </a:lnTo>
                  <a:cubicBezTo>
                    <a:pt x="33606" y="4770"/>
                    <a:pt x="33643" y="4881"/>
                    <a:pt x="33754" y="4955"/>
                  </a:cubicBezTo>
                  <a:cubicBezTo>
                    <a:pt x="33791" y="5066"/>
                    <a:pt x="33902" y="5140"/>
                    <a:pt x="33976" y="5251"/>
                  </a:cubicBezTo>
                  <a:cubicBezTo>
                    <a:pt x="34161" y="5436"/>
                    <a:pt x="34383" y="5657"/>
                    <a:pt x="34679" y="5842"/>
                  </a:cubicBezTo>
                  <a:lnTo>
                    <a:pt x="35085" y="6101"/>
                  </a:lnTo>
                  <a:cubicBezTo>
                    <a:pt x="35122" y="6175"/>
                    <a:pt x="35196" y="6175"/>
                    <a:pt x="35270" y="6212"/>
                  </a:cubicBezTo>
                  <a:cubicBezTo>
                    <a:pt x="30686" y="5805"/>
                    <a:pt x="26027" y="5436"/>
                    <a:pt x="21702" y="5436"/>
                  </a:cubicBezTo>
                  <a:lnTo>
                    <a:pt x="4437" y="5436"/>
                  </a:lnTo>
                  <a:cubicBezTo>
                    <a:pt x="4437" y="5436"/>
                    <a:pt x="4400" y="5362"/>
                    <a:pt x="4400" y="5325"/>
                  </a:cubicBezTo>
                  <a:cubicBezTo>
                    <a:pt x="4400" y="5325"/>
                    <a:pt x="4400" y="5288"/>
                    <a:pt x="4363" y="5288"/>
                  </a:cubicBezTo>
                  <a:lnTo>
                    <a:pt x="15602" y="5066"/>
                  </a:lnTo>
                  <a:lnTo>
                    <a:pt x="4104" y="4770"/>
                  </a:lnTo>
                  <a:lnTo>
                    <a:pt x="4104" y="4733"/>
                  </a:lnTo>
                  <a:cubicBezTo>
                    <a:pt x="4030" y="4585"/>
                    <a:pt x="3993" y="4437"/>
                    <a:pt x="3956" y="4253"/>
                  </a:cubicBezTo>
                  <a:cubicBezTo>
                    <a:pt x="3919" y="3957"/>
                    <a:pt x="3919" y="3587"/>
                    <a:pt x="3919" y="3328"/>
                  </a:cubicBezTo>
                  <a:cubicBezTo>
                    <a:pt x="3956" y="3070"/>
                    <a:pt x="3993" y="2922"/>
                    <a:pt x="3993" y="2922"/>
                  </a:cubicBezTo>
                  <a:lnTo>
                    <a:pt x="3993" y="2922"/>
                  </a:lnTo>
                  <a:cubicBezTo>
                    <a:pt x="3993" y="2922"/>
                    <a:pt x="3919" y="3070"/>
                    <a:pt x="3771" y="3291"/>
                  </a:cubicBezTo>
                  <a:cubicBezTo>
                    <a:pt x="3623" y="3513"/>
                    <a:pt x="3475" y="3883"/>
                    <a:pt x="3438" y="4253"/>
                  </a:cubicBezTo>
                  <a:cubicBezTo>
                    <a:pt x="3401" y="4437"/>
                    <a:pt x="3401" y="4622"/>
                    <a:pt x="3401" y="4881"/>
                  </a:cubicBezTo>
                  <a:lnTo>
                    <a:pt x="3401" y="5140"/>
                  </a:lnTo>
                  <a:cubicBezTo>
                    <a:pt x="3401" y="5251"/>
                    <a:pt x="3401" y="5325"/>
                    <a:pt x="3438" y="5362"/>
                  </a:cubicBezTo>
                  <a:cubicBezTo>
                    <a:pt x="3438" y="5473"/>
                    <a:pt x="3475" y="5547"/>
                    <a:pt x="3475" y="5657"/>
                  </a:cubicBezTo>
                  <a:cubicBezTo>
                    <a:pt x="3180" y="5842"/>
                    <a:pt x="2699" y="6101"/>
                    <a:pt x="1664" y="6101"/>
                  </a:cubicBezTo>
                  <a:lnTo>
                    <a:pt x="1627" y="6101"/>
                  </a:lnTo>
                  <a:cubicBezTo>
                    <a:pt x="1627" y="6064"/>
                    <a:pt x="1590" y="6027"/>
                    <a:pt x="1590" y="5990"/>
                  </a:cubicBezTo>
                  <a:lnTo>
                    <a:pt x="1442" y="5694"/>
                  </a:lnTo>
                  <a:cubicBezTo>
                    <a:pt x="1405" y="5620"/>
                    <a:pt x="1368" y="5473"/>
                    <a:pt x="1368" y="5362"/>
                  </a:cubicBezTo>
                  <a:cubicBezTo>
                    <a:pt x="1331" y="5251"/>
                    <a:pt x="1331" y="5140"/>
                    <a:pt x="1257" y="4992"/>
                  </a:cubicBezTo>
                  <a:cubicBezTo>
                    <a:pt x="1220" y="4881"/>
                    <a:pt x="1220" y="4733"/>
                    <a:pt x="1183" y="4622"/>
                  </a:cubicBezTo>
                  <a:cubicBezTo>
                    <a:pt x="1146" y="4511"/>
                    <a:pt x="1146" y="4363"/>
                    <a:pt x="1146" y="4253"/>
                  </a:cubicBezTo>
                  <a:lnTo>
                    <a:pt x="1146" y="3883"/>
                  </a:lnTo>
                  <a:cubicBezTo>
                    <a:pt x="1146" y="3661"/>
                    <a:pt x="1183" y="3439"/>
                    <a:pt x="1183" y="3217"/>
                  </a:cubicBezTo>
                  <a:cubicBezTo>
                    <a:pt x="1257" y="2811"/>
                    <a:pt x="1368" y="2552"/>
                    <a:pt x="1368" y="2552"/>
                  </a:cubicBezTo>
                  <a:lnTo>
                    <a:pt x="1368" y="2552"/>
                  </a:lnTo>
                  <a:cubicBezTo>
                    <a:pt x="1368" y="2552"/>
                    <a:pt x="1220" y="2811"/>
                    <a:pt x="1072" y="3143"/>
                  </a:cubicBezTo>
                  <a:cubicBezTo>
                    <a:pt x="1035" y="3328"/>
                    <a:pt x="998" y="3587"/>
                    <a:pt x="961" y="3846"/>
                  </a:cubicBezTo>
                  <a:cubicBezTo>
                    <a:pt x="961" y="3994"/>
                    <a:pt x="887" y="4142"/>
                    <a:pt x="887" y="4253"/>
                  </a:cubicBezTo>
                  <a:lnTo>
                    <a:pt x="887" y="4696"/>
                  </a:lnTo>
                  <a:cubicBezTo>
                    <a:pt x="887" y="4807"/>
                    <a:pt x="887" y="4955"/>
                    <a:pt x="961" y="5103"/>
                  </a:cubicBezTo>
                  <a:cubicBezTo>
                    <a:pt x="961" y="5251"/>
                    <a:pt x="998" y="5362"/>
                    <a:pt x="998" y="5510"/>
                  </a:cubicBezTo>
                  <a:cubicBezTo>
                    <a:pt x="1035" y="5657"/>
                    <a:pt x="1035" y="5731"/>
                    <a:pt x="1072" y="5879"/>
                  </a:cubicBezTo>
                  <a:cubicBezTo>
                    <a:pt x="1072" y="5903"/>
                    <a:pt x="1072" y="5943"/>
                    <a:pt x="1093" y="5978"/>
                  </a:cubicBezTo>
                  <a:lnTo>
                    <a:pt x="1093" y="5978"/>
                  </a:lnTo>
                  <a:cubicBezTo>
                    <a:pt x="663" y="5550"/>
                    <a:pt x="627" y="4686"/>
                    <a:pt x="592" y="4437"/>
                  </a:cubicBezTo>
                  <a:lnTo>
                    <a:pt x="592" y="4400"/>
                  </a:lnTo>
                  <a:cubicBezTo>
                    <a:pt x="592" y="2700"/>
                    <a:pt x="1220" y="1923"/>
                    <a:pt x="2625" y="1923"/>
                  </a:cubicBezTo>
                  <a:cubicBezTo>
                    <a:pt x="3993" y="1923"/>
                    <a:pt x="4178" y="2737"/>
                    <a:pt x="4178" y="2737"/>
                  </a:cubicBezTo>
                  <a:lnTo>
                    <a:pt x="21702" y="2737"/>
                  </a:lnTo>
                  <a:cubicBezTo>
                    <a:pt x="30760" y="2737"/>
                    <a:pt x="41112" y="1110"/>
                    <a:pt x="49504" y="925"/>
                  </a:cubicBezTo>
                  <a:close/>
                  <a:moveTo>
                    <a:pt x="59116" y="1"/>
                  </a:moveTo>
                  <a:cubicBezTo>
                    <a:pt x="55234" y="1"/>
                    <a:pt x="52055" y="75"/>
                    <a:pt x="49578" y="112"/>
                  </a:cubicBezTo>
                  <a:cubicBezTo>
                    <a:pt x="45733" y="186"/>
                    <a:pt x="41555" y="555"/>
                    <a:pt x="37230" y="999"/>
                  </a:cubicBezTo>
                  <a:cubicBezTo>
                    <a:pt x="32054" y="1443"/>
                    <a:pt x="26693" y="1960"/>
                    <a:pt x="21776" y="1960"/>
                  </a:cubicBezTo>
                  <a:lnTo>
                    <a:pt x="4621" y="1960"/>
                  </a:lnTo>
                  <a:cubicBezTo>
                    <a:pt x="4363" y="1554"/>
                    <a:pt x="3771" y="1110"/>
                    <a:pt x="2699" y="1110"/>
                  </a:cubicBezTo>
                  <a:cubicBezTo>
                    <a:pt x="1442" y="1110"/>
                    <a:pt x="0" y="1702"/>
                    <a:pt x="0" y="4253"/>
                  </a:cubicBezTo>
                  <a:cubicBezTo>
                    <a:pt x="0" y="6841"/>
                    <a:pt x="1479" y="7395"/>
                    <a:pt x="2699" y="7395"/>
                  </a:cubicBezTo>
                  <a:cubicBezTo>
                    <a:pt x="3771" y="7395"/>
                    <a:pt x="4363" y="6988"/>
                    <a:pt x="4621" y="6582"/>
                  </a:cubicBezTo>
                  <a:lnTo>
                    <a:pt x="21776" y="6582"/>
                  </a:lnTo>
                  <a:cubicBezTo>
                    <a:pt x="26730" y="6582"/>
                    <a:pt x="32054" y="7099"/>
                    <a:pt x="37230" y="7543"/>
                  </a:cubicBezTo>
                  <a:cubicBezTo>
                    <a:pt x="41629" y="7950"/>
                    <a:pt x="45733" y="8356"/>
                    <a:pt x="49578" y="8430"/>
                  </a:cubicBezTo>
                  <a:cubicBezTo>
                    <a:pt x="52055" y="8467"/>
                    <a:pt x="55308" y="8504"/>
                    <a:pt x="59116" y="8504"/>
                  </a:cubicBezTo>
                  <a:cubicBezTo>
                    <a:pt x="64070" y="8504"/>
                    <a:pt x="68840" y="8467"/>
                    <a:pt x="71391" y="8430"/>
                  </a:cubicBezTo>
                  <a:lnTo>
                    <a:pt x="73128" y="8430"/>
                  </a:lnTo>
                  <a:cubicBezTo>
                    <a:pt x="75272" y="8430"/>
                    <a:pt x="75827" y="5842"/>
                    <a:pt x="75827" y="4327"/>
                  </a:cubicBezTo>
                  <a:cubicBezTo>
                    <a:pt x="75790" y="2700"/>
                    <a:pt x="75236" y="112"/>
                    <a:pt x="73128" y="112"/>
                  </a:cubicBezTo>
                  <a:lnTo>
                    <a:pt x="71317" y="112"/>
                  </a:lnTo>
                  <a:cubicBezTo>
                    <a:pt x="68766" y="75"/>
                    <a:pt x="64033" y="1"/>
                    <a:pt x="5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9"/>
            <p:cNvSpPr/>
            <p:nvPr/>
          </p:nvSpPr>
          <p:spPr>
            <a:xfrm>
              <a:off x="214883" y="327632"/>
              <a:ext cx="485228" cy="50130"/>
            </a:xfrm>
            <a:custGeom>
              <a:rect b="b" l="l" r="r" t="t"/>
              <a:pathLst>
                <a:path extrusionOk="0" h="2330" w="22553">
                  <a:moveTo>
                    <a:pt x="13236" y="1"/>
                  </a:moveTo>
                  <a:cubicBezTo>
                    <a:pt x="12533" y="1"/>
                    <a:pt x="11794" y="1"/>
                    <a:pt x="11054" y="38"/>
                  </a:cubicBezTo>
                  <a:cubicBezTo>
                    <a:pt x="10315" y="75"/>
                    <a:pt x="9612" y="75"/>
                    <a:pt x="8873" y="149"/>
                  </a:cubicBezTo>
                  <a:lnTo>
                    <a:pt x="6803" y="260"/>
                  </a:lnTo>
                  <a:cubicBezTo>
                    <a:pt x="5435" y="407"/>
                    <a:pt x="4215" y="555"/>
                    <a:pt x="3143" y="740"/>
                  </a:cubicBezTo>
                  <a:cubicBezTo>
                    <a:pt x="2070" y="925"/>
                    <a:pt x="1183" y="1184"/>
                    <a:pt x="629" y="1517"/>
                  </a:cubicBezTo>
                  <a:cubicBezTo>
                    <a:pt x="370" y="1665"/>
                    <a:pt x="185" y="1849"/>
                    <a:pt x="74" y="2034"/>
                  </a:cubicBezTo>
                  <a:cubicBezTo>
                    <a:pt x="0" y="2182"/>
                    <a:pt x="37" y="2330"/>
                    <a:pt x="37" y="2330"/>
                  </a:cubicBezTo>
                  <a:cubicBezTo>
                    <a:pt x="37" y="2330"/>
                    <a:pt x="37" y="2219"/>
                    <a:pt x="148" y="2071"/>
                  </a:cubicBezTo>
                  <a:cubicBezTo>
                    <a:pt x="222" y="1960"/>
                    <a:pt x="407" y="1812"/>
                    <a:pt x="702" y="1665"/>
                  </a:cubicBezTo>
                  <a:cubicBezTo>
                    <a:pt x="1257" y="1406"/>
                    <a:pt x="2144" y="1221"/>
                    <a:pt x="3180" y="1073"/>
                  </a:cubicBezTo>
                  <a:cubicBezTo>
                    <a:pt x="4252" y="925"/>
                    <a:pt x="5509" y="851"/>
                    <a:pt x="6840" y="740"/>
                  </a:cubicBezTo>
                  <a:cubicBezTo>
                    <a:pt x="7542" y="703"/>
                    <a:pt x="8245" y="703"/>
                    <a:pt x="8910" y="629"/>
                  </a:cubicBezTo>
                  <a:cubicBezTo>
                    <a:pt x="9612" y="592"/>
                    <a:pt x="10352" y="592"/>
                    <a:pt x="11054" y="555"/>
                  </a:cubicBezTo>
                  <a:cubicBezTo>
                    <a:pt x="11794" y="518"/>
                    <a:pt x="12496" y="518"/>
                    <a:pt x="13162" y="518"/>
                  </a:cubicBezTo>
                  <a:cubicBezTo>
                    <a:pt x="13864" y="518"/>
                    <a:pt x="14567" y="444"/>
                    <a:pt x="15269" y="444"/>
                  </a:cubicBezTo>
                  <a:cubicBezTo>
                    <a:pt x="16600" y="444"/>
                    <a:pt x="17857" y="407"/>
                    <a:pt x="18966" y="407"/>
                  </a:cubicBezTo>
                  <a:cubicBezTo>
                    <a:pt x="21110" y="371"/>
                    <a:pt x="22552" y="334"/>
                    <a:pt x="22552" y="334"/>
                  </a:cubicBezTo>
                  <a:cubicBezTo>
                    <a:pt x="22552" y="334"/>
                    <a:pt x="22182" y="260"/>
                    <a:pt x="21591" y="223"/>
                  </a:cubicBezTo>
                  <a:cubicBezTo>
                    <a:pt x="20962" y="186"/>
                    <a:pt x="20038" y="149"/>
                    <a:pt x="19003" y="75"/>
                  </a:cubicBezTo>
                  <a:cubicBezTo>
                    <a:pt x="17931" y="38"/>
                    <a:pt x="16637" y="1"/>
                    <a:pt x="15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9"/>
            <p:cNvSpPr/>
            <p:nvPr/>
          </p:nvSpPr>
          <p:spPr>
            <a:xfrm>
              <a:off x="240336" y="416726"/>
              <a:ext cx="393746" cy="14351"/>
            </a:xfrm>
            <a:custGeom>
              <a:rect b="b" l="l" r="r" t="t"/>
              <a:pathLst>
                <a:path extrusionOk="0" h="667" w="18301">
                  <a:moveTo>
                    <a:pt x="0" y="1"/>
                  </a:moveTo>
                  <a:cubicBezTo>
                    <a:pt x="0" y="1"/>
                    <a:pt x="296" y="74"/>
                    <a:pt x="813" y="74"/>
                  </a:cubicBezTo>
                  <a:cubicBezTo>
                    <a:pt x="1331" y="111"/>
                    <a:pt x="1997" y="148"/>
                    <a:pt x="2884" y="185"/>
                  </a:cubicBezTo>
                  <a:cubicBezTo>
                    <a:pt x="3771" y="259"/>
                    <a:pt x="4732" y="333"/>
                    <a:pt x="5805" y="370"/>
                  </a:cubicBezTo>
                  <a:cubicBezTo>
                    <a:pt x="6840" y="444"/>
                    <a:pt x="8023" y="481"/>
                    <a:pt x="9169" y="518"/>
                  </a:cubicBezTo>
                  <a:cubicBezTo>
                    <a:pt x="10315" y="555"/>
                    <a:pt x="11424" y="629"/>
                    <a:pt x="12533" y="629"/>
                  </a:cubicBezTo>
                  <a:cubicBezTo>
                    <a:pt x="13605" y="666"/>
                    <a:pt x="14604" y="666"/>
                    <a:pt x="15454" y="666"/>
                  </a:cubicBezTo>
                  <a:lnTo>
                    <a:pt x="18301" y="666"/>
                  </a:lnTo>
                  <a:cubicBezTo>
                    <a:pt x="18301" y="666"/>
                    <a:pt x="18042" y="629"/>
                    <a:pt x="17524" y="629"/>
                  </a:cubicBezTo>
                  <a:cubicBezTo>
                    <a:pt x="17007" y="555"/>
                    <a:pt x="16341" y="518"/>
                    <a:pt x="15454" y="481"/>
                  </a:cubicBezTo>
                  <a:cubicBezTo>
                    <a:pt x="14567" y="444"/>
                    <a:pt x="13605" y="333"/>
                    <a:pt x="12533" y="296"/>
                  </a:cubicBezTo>
                  <a:cubicBezTo>
                    <a:pt x="11461" y="259"/>
                    <a:pt x="10315" y="185"/>
                    <a:pt x="9169" y="148"/>
                  </a:cubicBezTo>
                  <a:cubicBezTo>
                    <a:pt x="8023" y="111"/>
                    <a:pt x="6840" y="74"/>
                    <a:pt x="5805" y="74"/>
                  </a:cubicBezTo>
                  <a:cubicBezTo>
                    <a:pt x="4732" y="1"/>
                    <a:pt x="3697" y="1"/>
                    <a:pt x="2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9"/>
            <p:cNvSpPr/>
            <p:nvPr/>
          </p:nvSpPr>
          <p:spPr>
            <a:xfrm>
              <a:off x="-752367" y="358657"/>
              <a:ext cx="163084" cy="36619"/>
            </a:xfrm>
            <a:custGeom>
              <a:rect b="b" l="l" r="r" t="t"/>
              <a:pathLst>
                <a:path extrusionOk="0" h="1702" w="7580">
                  <a:moveTo>
                    <a:pt x="1" y="1"/>
                  </a:moveTo>
                  <a:cubicBezTo>
                    <a:pt x="1" y="1"/>
                    <a:pt x="740" y="38"/>
                    <a:pt x="1775" y="112"/>
                  </a:cubicBezTo>
                  <a:cubicBezTo>
                    <a:pt x="2330" y="186"/>
                    <a:pt x="2958" y="223"/>
                    <a:pt x="3624" y="259"/>
                  </a:cubicBezTo>
                  <a:cubicBezTo>
                    <a:pt x="4289" y="296"/>
                    <a:pt x="5029" y="370"/>
                    <a:pt x="5731" y="444"/>
                  </a:cubicBezTo>
                  <a:cubicBezTo>
                    <a:pt x="6101" y="481"/>
                    <a:pt x="6397" y="555"/>
                    <a:pt x="6766" y="629"/>
                  </a:cubicBezTo>
                  <a:cubicBezTo>
                    <a:pt x="6951" y="666"/>
                    <a:pt x="7099" y="740"/>
                    <a:pt x="7247" y="777"/>
                  </a:cubicBezTo>
                  <a:cubicBezTo>
                    <a:pt x="7284" y="777"/>
                    <a:pt x="7284" y="814"/>
                    <a:pt x="7284" y="814"/>
                  </a:cubicBezTo>
                  <a:lnTo>
                    <a:pt x="7284" y="851"/>
                  </a:lnTo>
                  <a:cubicBezTo>
                    <a:pt x="7284" y="925"/>
                    <a:pt x="7247" y="962"/>
                    <a:pt x="7210" y="999"/>
                  </a:cubicBezTo>
                  <a:cubicBezTo>
                    <a:pt x="6951" y="1147"/>
                    <a:pt x="6655" y="1221"/>
                    <a:pt x="6323" y="1332"/>
                  </a:cubicBezTo>
                  <a:cubicBezTo>
                    <a:pt x="6027" y="1369"/>
                    <a:pt x="5731" y="1480"/>
                    <a:pt x="5472" y="1480"/>
                  </a:cubicBezTo>
                  <a:cubicBezTo>
                    <a:pt x="4992" y="1553"/>
                    <a:pt x="4511" y="1590"/>
                    <a:pt x="4178" y="1664"/>
                  </a:cubicBezTo>
                  <a:cubicBezTo>
                    <a:pt x="3883" y="1701"/>
                    <a:pt x="3698" y="1701"/>
                    <a:pt x="3698" y="1701"/>
                  </a:cubicBezTo>
                  <a:lnTo>
                    <a:pt x="4178" y="1701"/>
                  </a:lnTo>
                  <a:cubicBezTo>
                    <a:pt x="4511" y="1701"/>
                    <a:pt x="4992" y="1701"/>
                    <a:pt x="5472" y="1664"/>
                  </a:cubicBezTo>
                  <a:cubicBezTo>
                    <a:pt x="5768" y="1590"/>
                    <a:pt x="6027" y="1590"/>
                    <a:pt x="6360" y="1516"/>
                  </a:cubicBezTo>
                  <a:cubicBezTo>
                    <a:pt x="6692" y="1480"/>
                    <a:pt x="7025" y="1406"/>
                    <a:pt x="7321" y="1184"/>
                  </a:cubicBezTo>
                  <a:cubicBezTo>
                    <a:pt x="7395" y="1147"/>
                    <a:pt x="7432" y="1147"/>
                    <a:pt x="7469" y="1110"/>
                  </a:cubicBezTo>
                  <a:cubicBezTo>
                    <a:pt x="7506" y="1036"/>
                    <a:pt x="7580" y="962"/>
                    <a:pt x="7580" y="925"/>
                  </a:cubicBezTo>
                  <a:lnTo>
                    <a:pt x="7580" y="851"/>
                  </a:lnTo>
                  <a:cubicBezTo>
                    <a:pt x="7506" y="851"/>
                    <a:pt x="7506" y="851"/>
                    <a:pt x="7506" y="814"/>
                  </a:cubicBezTo>
                  <a:cubicBezTo>
                    <a:pt x="7506" y="777"/>
                    <a:pt x="7469" y="740"/>
                    <a:pt x="7469" y="740"/>
                  </a:cubicBezTo>
                  <a:lnTo>
                    <a:pt x="7321" y="592"/>
                  </a:lnTo>
                  <a:cubicBezTo>
                    <a:pt x="7136" y="481"/>
                    <a:pt x="6951" y="444"/>
                    <a:pt x="6840" y="407"/>
                  </a:cubicBezTo>
                  <a:cubicBezTo>
                    <a:pt x="6471" y="296"/>
                    <a:pt x="6138" y="259"/>
                    <a:pt x="5768" y="223"/>
                  </a:cubicBezTo>
                  <a:cubicBezTo>
                    <a:pt x="5029" y="112"/>
                    <a:pt x="4326" y="75"/>
                    <a:pt x="3624" y="38"/>
                  </a:cubicBezTo>
                  <a:cubicBezTo>
                    <a:pt x="2958" y="1"/>
                    <a:pt x="2330" y="1"/>
                    <a:pt x="1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9"/>
            <p:cNvSpPr/>
            <p:nvPr/>
          </p:nvSpPr>
          <p:spPr>
            <a:xfrm>
              <a:off x="-575771" y="343554"/>
              <a:ext cx="491596" cy="27862"/>
            </a:xfrm>
            <a:custGeom>
              <a:rect b="b" l="l" r="r" t="t"/>
              <a:pathLst>
                <a:path extrusionOk="0" h="1295" w="22849">
                  <a:moveTo>
                    <a:pt x="22848" y="0"/>
                  </a:moveTo>
                  <a:lnTo>
                    <a:pt x="22848" y="0"/>
                  </a:lnTo>
                  <a:cubicBezTo>
                    <a:pt x="22848" y="0"/>
                    <a:pt x="22478" y="37"/>
                    <a:pt x="21850" y="148"/>
                  </a:cubicBezTo>
                  <a:cubicBezTo>
                    <a:pt x="21665" y="185"/>
                    <a:pt x="21554" y="185"/>
                    <a:pt x="21369" y="222"/>
                  </a:cubicBezTo>
                  <a:cubicBezTo>
                    <a:pt x="21184" y="222"/>
                    <a:pt x="21000" y="259"/>
                    <a:pt x="20741" y="259"/>
                  </a:cubicBezTo>
                  <a:cubicBezTo>
                    <a:pt x="20519" y="333"/>
                    <a:pt x="20297" y="333"/>
                    <a:pt x="20075" y="370"/>
                  </a:cubicBezTo>
                  <a:cubicBezTo>
                    <a:pt x="19816" y="407"/>
                    <a:pt x="19558" y="407"/>
                    <a:pt x="19262" y="481"/>
                  </a:cubicBezTo>
                  <a:cubicBezTo>
                    <a:pt x="18707" y="518"/>
                    <a:pt x="18153" y="555"/>
                    <a:pt x="17561" y="592"/>
                  </a:cubicBezTo>
                  <a:cubicBezTo>
                    <a:pt x="16970" y="666"/>
                    <a:pt x="16304" y="703"/>
                    <a:pt x="15639" y="703"/>
                  </a:cubicBezTo>
                  <a:cubicBezTo>
                    <a:pt x="14271" y="740"/>
                    <a:pt x="12866" y="814"/>
                    <a:pt x="11424" y="814"/>
                  </a:cubicBezTo>
                  <a:cubicBezTo>
                    <a:pt x="10722" y="888"/>
                    <a:pt x="9982" y="888"/>
                    <a:pt x="9280" y="888"/>
                  </a:cubicBezTo>
                  <a:cubicBezTo>
                    <a:pt x="8614" y="888"/>
                    <a:pt x="7912" y="888"/>
                    <a:pt x="7209" y="925"/>
                  </a:cubicBezTo>
                  <a:cubicBezTo>
                    <a:pt x="5878" y="925"/>
                    <a:pt x="4621" y="961"/>
                    <a:pt x="3549" y="961"/>
                  </a:cubicBezTo>
                  <a:lnTo>
                    <a:pt x="0" y="961"/>
                  </a:lnTo>
                  <a:cubicBezTo>
                    <a:pt x="0" y="961"/>
                    <a:pt x="370" y="1035"/>
                    <a:pt x="961" y="1072"/>
                  </a:cubicBezTo>
                  <a:cubicBezTo>
                    <a:pt x="1627" y="1109"/>
                    <a:pt x="2514" y="1146"/>
                    <a:pt x="3549" y="1220"/>
                  </a:cubicBezTo>
                  <a:cubicBezTo>
                    <a:pt x="4104" y="1220"/>
                    <a:pt x="4658" y="1257"/>
                    <a:pt x="5324" y="1257"/>
                  </a:cubicBezTo>
                  <a:cubicBezTo>
                    <a:pt x="5915" y="1257"/>
                    <a:pt x="6581" y="1294"/>
                    <a:pt x="7246" y="1294"/>
                  </a:cubicBezTo>
                  <a:lnTo>
                    <a:pt x="9354" y="1294"/>
                  </a:lnTo>
                  <a:cubicBezTo>
                    <a:pt x="10019" y="1294"/>
                    <a:pt x="10759" y="1294"/>
                    <a:pt x="11461" y="1257"/>
                  </a:cubicBezTo>
                  <a:cubicBezTo>
                    <a:pt x="12200" y="1257"/>
                    <a:pt x="12903" y="1220"/>
                    <a:pt x="13605" y="1146"/>
                  </a:cubicBezTo>
                  <a:cubicBezTo>
                    <a:pt x="14271" y="1146"/>
                    <a:pt x="14973" y="1072"/>
                    <a:pt x="15676" y="1035"/>
                  </a:cubicBezTo>
                  <a:cubicBezTo>
                    <a:pt x="16378" y="961"/>
                    <a:pt x="17007" y="888"/>
                    <a:pt x="17598" y="851"/>
                  </a:cubicBezTo>
                  <a:cubicBezTo>
                    <a:pt x="18227" y="777"/>
                    <a:pt x="18818" y="703"/>
                    <a:pt x="19336" y="666"/>
                  </a:cubicBezTo>
                  <a:cubicBezTo>
                    <a:pt x="19890" y="592"/>
                    <a:pt x="20334" y="518"/>
                    <a:pt x="20741" y="407"/>
                  </a:cubicBezTo>
                  <a:cubicBezTo>
                    <a:pt x="21000" y="370"/>
                    <a:pt x="21184" y="333"/>
                    <a:pt x="21369" y="333"/>
                  </a:cubicBezTo>
                  <a:cubicBezTo>
                    <a:pt x="21554" y="296"/>
                    <a:pt x="21739" y="222"/>
                    <a:pt x="21850" y="222"/>
                  </a:cubicBezTo>
                  <a:cubicBezTo>
                    <a:pt x="22478" y="111"/>
                    <a:pt x="22848" y="0"/>
                    <a:pt x="22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9"/>
            <p:cNvSpPr/>
            <p:nvPr/>
          </p:nvSpPr>
          <p:spPr>
            <a:xfrm>
              <a:off x="-584528" y="391274"/>
              <a:ext cx="425567" cy="27066"/>
            </a:xfrm>
            <a:custGeom>
              <a:rect b="b" l="l" r="r" t="t"/>
              <a:pathLst>
                <a:path extrusionOk="0" h="1258" w="19780">
                  <a:moveTo>
                    <a:pt x="6285" y="0"/>
                  </a:moveTo>
                  <a:cubicBezTo>
                    <a:pt x="5139" y="0"/>
                    <a:pt x="4030" y="37"/>
                    <a:pt x="3106" y="111"/>
                  </a:cubicBezTo>
                  <a:cubicBezTo>
                    <a:pt x="2182" y="148"/>
                    <a:pt x="1368" y="185"/>
                    <a:pt x="814" y="185"/>
                  </a:cubicBezTo>
                  <a:cubicBezTo>
                    <a:pt x="259" y="222"/>
                    <a:pt x="0" y="222"/>
                    <a:pt x="0" y="222"/>
                  </a:cubicBezTo>
                  <a:cubicBezTo>
                    <a:pt x="0" y="222"/>
                    <a:pt x="1257" y="296"/>
                    <a:pt x="3106" y="333"/>
                  </a:cubicBezTo>
                  <a:cubicBezTo>
                    <a:pt x="4030" y="333"/>
                    <a:pt x="5139" y="370"/>
                    <a:pt x="6285" y="370"/>
                  </a:cubicBezTo>
                  <a:cubicBezTo>
                    <a:pt x="7432" y="407"/>
                    <a:pt x="8689" y="407"/>
                    <a:pt x="9946" y="481"/>
                  </a:cubicBezTo>
                  <a:cubicBezTo>
                    <a:pt x="10537" y="481"/>
                    <a:pt x="11166" y="518"/>
                    <a:pt x="11794" y="518"/>
                  </a:cubicBezTo>
                  <a:cubicBezTo>
                    <a:pt x="12386" y="555"/>
                    <a:pt x="12977" y="555"/>
                    <a:pt x="13569" y="592"/>
                  </a:cubicBezTo>
                  <a:cubicBezTo>
                    <a:pt x="14197" y="666"/>
                    <a:pt x="14752" y="666"/>
                    <a:pt x="15232" y="703"/>
                  </a:cubicBezTo>
                  <a:cubicBezTo>
                    <a:pt x="15750" y="740"/>
                    <a:pt x="16268" y="740"/>
                    <a:pt x="16711" y="777"/>
                  </a:cubicBezTo>
                  <a:cubicBezTo>
                    <a:pt x="17192" y="851"/>
                    <a:pt x="17599" y="888"/>
                    <a:pt x="17968" y="925"/>
                  </a:cubicBezTo>
                  <a:cubicBezTo>
                    <a:pt x="18338" y="962"/>
                    <a:pt x="18671" y="1036"/>
                    <a:pt x="18929" y="1073"/>
                  </a:cubicBezTo>
                  <a:cubicBezTo>
                    <a:pt x="19447" y="1147"/>
                    <a:pt x="19780" y="1257"/>
                    <a:pt x="19780" y="1257"/>
                  </a:cubicBezTo>
                  <a:cubicBezTo>
                    <a:pt x="19780" y="1257"/>
                    <a:pt x="19484" y="1147"/>
                    <a:pt x="18929" y="1036"/>
                  </a:cubicBezTo>
                  <a:cubicBezTo>
                    <a:pt x="18671" y="925"/>
                    <a:pt x="18338" y="888"/>
                    <a:pt x="17968" y="777"/>
                  </a:cubicBezTo>
                  <a:cubicBezTo>
                    <a:pt x="17599" y="703"/>
                    <a:pt x="17192" y="629"/>
                    <a:pt x="16711" y="555"/>
                  </a:cubicBezTo>
                  <a:cubicBezTo>
                    <a:pt x="16268" y="444"/>
                    <a:pt x="15750" y="407"/>
                    <a:pt x="15232" y="370"/>
                  </a:cubicBezTo>
                  <a:cubicBezTo>
                    <a:pt x="14752" y="333"/>
                    <a:pt x="14123" y="259"/>
                    <a:pt x="13569" y="222"/>
                  </a:cubicBezTo>
                  <a:cubicBezTo>
                    <a:pt x="12423" y="148"/>
                    <a:pt x="11166" y="111"/>
                    <a:pt x="9946" y="37"/>
                  </a:cubicBezTo>
                  <a:cubicBezTo>
                    <a:pt x="8689" y="0"/>
                    <a:pt x="7432" y="0"/>
                    <a:pt x="6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30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30"/>
          <p:cNvSpPr txBox="1"/>
          <p:nvPr>
            <p:ph type="title"/>
          </p:nvPr>
        </p:nvSpPr>
        <p:spPr>
          <a:xfrm>
            <a:off x="1420625" y="387600"/>
            <a:ext cx="6302700" cy="1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66" name="Google Shape;666;p30"/>
          <p:cNvSpPr txBox="1"/>
          <p:nvPr>
            <p:ph idx="1" type="subTitle"/>
          </p:nvPr>
        </p:nvSpPr>
        <p:spPr>
          <a:xfrm>
            <a:off x="2347900" y="1841450"/>
            <a:ext cx="44481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67" name="Google Shape;667;p30"/>
          <p:cNvSpPr txBox="1"/>
          <p:nvPr/>
        </p:nvSpPr>
        <p:spPr>
          <a:xfrm>
            <a:off x="2099100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CREDITS:</a:t>
            </a:r>
            <a:r>
              <a:rPr lang="en" sz="12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 This presentation template was created by </a:t>
            </a:r>
            <a:r>
              <a:rPr b="1" lang="en" sz="1200" u="sng">
                <a:solidFill>
                  <a:schemeClr val="hlink"/>
                </a:solidFill>
                <a:latin typeface="Blinker"/>
                <a:ea typeface="Blinker"/>
                <a:cs typeface="Blinker"/>
                <a:sym typeface="Blinker"/>
                <a:hlinkClick r:id="rId3"/>
              </a:rPr>
              <a:t>Slidesgo</a:t>
            </a:r>
            <a:r>
              <a:rPr lang="en" sz="12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 </a:t>
            </a:r>
            <a:endParaRPr b="1" sz="1200" u="sng"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grpSp>
        <p:nvGrpSpPr>
          <p:cNvPr id="668" name="Google Shape;668;p30"/>
          <p:cNvGrpSpPr/>
          <p:nvPr/>
        </p:nvGrpSpPr>
        <p:grpSpPr>
          <a:xfrm flipH="1">
            <a:off x="12" y="-9125"/>
            <a:ext cx="1067709" cy="713900"/>
            <a:chOff x="8008752" y="70777"/>
            <a:chExt cx="1067709" cy="713900"/>
          </a:xfrm>
        </p:grpSpPr>
        <p:sp>
          <p:nvSpPr>
            <p:cNvPr id="669" name="Google Shape;669;p30"/>
            <p:cNvSpPr/>
            <p:nvPr/>
          </p:nvSpPr>
          <p:spPr>
            <a:xfrm>
              <a:off x="8816061" y="5368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0"/>
            <p:cNvSpPr/>
            <p:nvPr/>
          </p:nvSpPr>
          <p:spPr>
            <a:xfrm>
              <a:off x="8288506" y="518428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0"/>
            <p:cNvSpPr/>
            <p:nvPr/>
          </p:nvSpPr>
          <p:spPr>
            <a:xfrm>
              <a:off x="8008752" y="707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2" name="Google Shape;672;p30"/>
          <p:cNvGrpSpPr/>
          <p:nvPr/>
        </p:nvGrpSpPr>
        <p:grpSpPr>
          <a:xfrm rot="10800000">
            <a:off x="12" y="4429600"/>
            <a:ext cx="1067709" cy="713900"/>
            <a:chOff x="8008752" y="70776"/>
            <a:chExt cx="1067709" cy="713900"/>
          </a:xfrm>
        </p:grpSpPr>
        <p:sp>
          <p:nvSpPr>
            <p:cNvPr id="673" name="Google Shape;673;p30"/>
            <p:cNvSpPr/>
            <p:nvPr/>
          </p:nvSpPr>
          <p:spPr>
            <a:xfrm rot="10800000">
              <a:off x="8816061" y="5368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0"/>
            <p:cNvSpPr/>
            <p:nvPr/>
          </p:nvSpPr>
          <p:spPr>
            <a:xfrm rot="10800000">
              <a:off x="8288506" y="51842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0"/>
            <p:cNvSpPr/>
            <p:nvPr/>
          </p:nvSpPr>
          <p:spPr>
            <a:xfrm rot="10800000">
              <a:off x="8008752" y="707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6" name="Google Shape;676;p30"/>
          <p:cNvGrpSpPr/>
          <p:nvPr/>
        </p:nvGrpSpPr>
        <p:grpSpPr>
          <a:xfrm>
            <a:off x="8085687" y="-9125"/>
            <a:ext cx="1067709" cy="713900"/>
            <a:chOff x="8008752" y="70777"/>
            <a:chExt cx="1067709" cy="713900"/>
          </a:xfrm>
        </p:grpSpPr>
        <p:sp>
          <p:nvSpPr>
            <p:cNvPr id="677" name="Google Shape;677;p30"/>
            <p:cNvSpPr/>
            <p:nvPr/>
          </p:nvSpPr>
          <p:spPr>
            <a:xfrm>
              <a:off x="8816061" y="5368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8288506" y="518428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8008752" y="707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0" name="Google Shape;680;p30"/>
          <p:cNvGrpSpPr/>
          <p:nvPr/>
        </p:nvGrpSpPr>
        <p:grpSpPr>
          <a:xfrm flipH="1" rot="10800000">
            <a:off x="8085687" y="4429600"/>
            <a:ext cx="1067709" cy="713900"/>
            <a:chOff x="8008752" y="70776"/>
            <a:chExt cx="1067709" cy="713900"/>
          </a:xfrm>
        </p:grpSpPr>
        <p:sp>
          <p:nvSpPr>
            <p:cNvPr id="681" name="Google Shape;681;p30"/>
            <p:cNvSpPr/>
            <p:nvPr/>
          </p:nvSpPr>
          <p:spPr>
            <a:xfrm rot="10800000">
              <a:off x="8816061" y="5368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0"/>
            <p:cNvSpPr/>
            <p:nvPr/>
          </p:nvSpPr>
          <p:spPr>
            <a:xfrm rot="10800000">
              <a:off x="8288506" y="51842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0"/>
            <p:cNvSpPr/>
            <p:nvPr/>
          </p:nvSpPr>
          <p:spPr>
            <a:xfrm rot="10800000">
              <a:off x="8008752" y="707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4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720000" y="1017725"/>
            <a:ext cx="7704000" cy="3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39" name="Google Shape;39;p4"/>
          <p:cNvGrpSpPr/>
          <p:nvPr/>
        </p:nvGrpSpPr>
        <p:grpSpPr>
          <a:xfrm flipH="1">
            <a:off x="12" y="-9125"/>
            <a:ext cx="1067709" cy="713900"/>
            <a:chOff x="8008752" y="70777"/>
            <a:chExt cx="1067709" cy="713900"/>
          </a:xfrm>
        </p:grpSpPr>
        <p:sp>
          <p:nvSpPr>
            <p:cNvPr id="40" name="Google Shape;40;p4"/>
            <p:cNvSpPr/>
            <p:nvPr/>
          </p:nvSpPr>
          <p:spPr>
            <a:xfrm>
              <a:off x="8816061" y="5368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8288506" y="518428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8008752" y="707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4"/>
          <p:cNvGrpSpPr/>
          <p:nvPr/>
        </p:nvGrpSpPr>
        <p:grpSpPr>
          <a:xfrm>
            <a:off x="8085687" y="-9125"/>
            <a:ext cx="1067709" cy="713900"/>
            <a:chOff x="8008752" y="70777"/>
            <a:chExt cx="1067709" cy="713900"/>
          </a:xfrm>
        </p:grpSpPr>
        <p:sp>
          <p:nvSpPr>
            <p:cNvPr id="44" name="Google Shape;44;p4"/>
            <p:cNvSpPr/>
            <p:nvPr/>
          </p:nvSpPr>
          <p:spPr>
            <a:xfrm>
              <a:off x="8816061" y="5368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288506" y="518428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8008752" y="707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31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31"/>
          <p:cNvSpPr/>
          <p:nvPr/>
        </p:nvSpPr>
        <p:spPr>
          <a:xfrm rot="918040">
            <a:off x="8087976" y="357123"/>
            <a:ext cx="910778" cy="748511"/>
          </a:xfrm>
          <a:custGeom>
            <a:rect b="b" l="l" r="r" t="t"/>
            <a:pathLst>
              <a:path extrusionOk="0" h="34790" w="42332">
                <a:moveTo>
                  <a:pt x="23403" y="998"/>
                </a:moveTo>
                <a:cubicBezTo>
                  <a:pt x="24956" y="998"/>
                  <a:pt x="26471" y="1183"/>
                  <a:pt x="27913" y="1442"/>
                </a:cubicBezTo>
                <a:cubicBezTo>
                  <a:pt x="27459" y="1412"/>
                  <a:pt x="27015" y="1399"/>
                  <a:pt x="26584" y="1399"/>
                </a:cubicBezTo>
                <a:cubicBezTo>
                  <a:pt x="23262" y="1399"/>
                  <a:pt x="20741" y="2182"/>
                  <a:pt x="20741" y="2182"/>
                </a:cubicBezTo>
                <a:cubicBezTo>
                  <a:pt x="34716" y="3217"/>
                  <a:pt x="35529" y="10796"/>
                  <a:pt x="35123" y="14382"/>
                </a:cubicBezTo>
                <a:cubicBezTo>
                  <a:pt x="34834" y="16625"/>
                  <a:pt x="31922" y="17173"/>
                  <a:pt x="29129" y="17173"/>
                </a:cubicBezTo>
                <a:cubicBezTo>
                  <a:pt x="26905" y="17173"/>
                  <a:pt x="24757" y="16826"/>
                  <a:pt x="24068" y="16711"/>
                </a:cubicBezTo>
                <a:lnTo>
                  <a:pt x="23662" y="16563"/>
                </a:lnTo>
                <a:cubicBezTo>
                  <a:pt x="22774" y="16230"/>
                  <a:pt x="21887" y="15861"/>
                  <a:pt x="21037" y="15602"/>
                </a:cubicBezTo>
                <a:cubicBezTo>
                  <a:pt x="20149" y="15306"/>
                  <a:pt x="19262" y="15121"/>
                  <a:pt x="18449" y="14973"/>
                </a:cubicBezTo>
                <a:cubicBezTo>
                  <a:pt x="17599" y="14862"/>
                  <a:pt x="16822" y="14752"/>
                  <a:pt x="16083" y="14715"/>
                </a:cubicBezTo>
                <a:cubicBezTo>
                  <a:pt x="15121" y="14616"/>
                  <a:pt x="14259" y="14583"/>
                  <a:pt x="13539" y="14583"/>
                </a:cubicBezTo>
                <a:cubicBezTo>
                  <a:pt x="13178" y="14583"/>
                  <a:pt x="12854" y="14591"/>
                  <a:pt x="12570" y="14604"/>
                </a:cubicBezTo>
                <a:cubicBezTo>
                  <a:pt x="11757" y="14604"/>
                  <a:pt x="11240" y="14678"/>
                  <a:pt x="11240" y="14678"/>
                </a:cubicBezTo>
                <a:cubicBezTo>
                  <a:pt x="11240" y="14678"/>
                  <a:pt x="11683" y="14678"/>
                  <a:pt x="12570" y="14715"/>
                </a:cubicBezTo>
                <a:cubicBezTo>
                  <a:pt x="13421" y="14752"/>
                  <a:pt x="14604" y="14862"/>
                  <a:pt x="16046" y="15084"/>
                </a:cubicBezTo>
                <a:cubicBezTo>
                  <a:pt x="16748" y="15158"/>
                  <a:pt x="17525" y="15343"/>
                  <a:pt x="18301" y="15528"/>
                </a:cubicBezTo>
                <a:cubicBezTo>
                  <a:pt x="19077" y="15713"/>
                  <a:pt x="19928" y="15972"/>
                  <a:pt x="20741" y="16341"/>
                </a:cubicBezTo>
                <a:cubicBezTo>
                  <a:pt x="21591" y="16637"/>
                  <a:pt x="22405" y="17081"/>
                  <a:pt x="23292" y="17450"/>
                </a:cubicBezTo>
                <a:cubicBezTo>
                  <a:pt x="24179" y="17857"/>
                  <a:pt x="25104" y="18190"/>
                  <a:pt x="26065" y="18449"/>
                </a:cubicBezTo>
                <a:cubicBezTo>
                  <a:pt x="27950" y="19003"/>
                  <a:pt x="29910" y="19336"/>
                  <a:pt x="31758" y="19558"/>
                </a:cubicBezTo>
                <a:cubicBezTo>
                  <a:pt x="32276" y="19595"/>
                  <a:pt x="32756" y="19706"/>
                  <a:pt x="33237" y="19743"/>
                </a:cubicBezTo>
                <a:cubicBezTo>
                  <a:pt x="29540" y="19558"/>
                  <a:pt x="24882" y="19410"/>
                  <a:pt x="19780" y="19410"/>
                </a:cubicBezTo>
                <a:cubicBezTo>
                  <a:pt x="12458" y="19410"/>
                  <a:pt x="6676" y="17963"/>
                  <a:pt x="3754" y="17963"/>
                </a:cubicBezTo>
                <a:cubicBezTo>
                  <a:pt x="3475" y="17963"/>
                  <a:pt x="3221" y="17976"/>
                  <a:pt x="2995" y="18005"/>
                </a:cubicBezTo>
                <a:cubicBezTo>
                  <a:pt x="1701" y="18116"/>
                  <a:pt x="1257" y="18560"/>
                  <a:pt x="1073" y="18855"/>
                </a:cubicBezTo>
                <a:cubicBezTo>
                  <a:pt x="1073" y="18781"/>
                  <a:pt x="1036" y="18744"/>
                  <a:pt x="1036" y="18633"/>
                </a:cubicBezTo>
                <a:cubicBezTo>
                  <a:pt x="1036" y="16267"/>
                  <a:pt x="9613" y="14604"/>
                  <a:pt x="9613" y="14604"/>
                </a:cubicBezTo>
                <a:cubicBezTo>
                  <a:pt x="9613" y="14604"/>
                  <a:pt x="8652" y="998"/>
                  <a:pt x="23403" y="998"/>
                </a:cubicBezTo>
                <a:close/>
                <a:moveTo>
                  <a:pt x="32757" y="3476"/>
                </a:moveTo>
                <a:lnTo>
                  <a:pt x="32757" y="3476"/>
                </a:lnTo>
                <a:cubicBezTo>
                  <a:pt x="32941" y="3586"/>
                  <a:pt x="33237" y="3660"/>
                  <a:pt x="33496" y="3845"/>
                </a:cubicBezTo>
                <a:cubicBezTo>
                  <a:pt x="34161" y="4178"/>
                  <a:pt x="35086" y="4696"/>
                  <a:pt x="36084" y="5472"/>
                </a:cubicBezTo>
                <a:cubicBezTo>
                  <a:pt x="36601" y="5842"/>
                  <a:pt x="37119" y="6285"/>
                  <a:pt x="37600" y="6766"/>
                </a:cubicBezTo>
                <a:cubicBezTo>
                  <a:pt x="38117" y="7283"/>
                  <a:pt x="38672" y="7838"/>
                  <a:pt x="39078" y="8467"/>
                </a:cubicBezTo>
                <a:cubicBezTo>
                  <a:pt x="39559" y="9132"/>
                  <a:pt x="39966" y="9871"/>
                  <a:pt x="40262" y="10648"/>
                </a:cubicBezTo>
                <a:cubicBezTo>
                  <a:pt x="40372" y="11018"/>
                  <a:pt x="40483" y="11461"/>
                  <a:pt x="40557" y="11831"/>
                </a:cubicBezTo>
                <a:cubicBezTo>
                  <a:pt x="40631" y="12275"/>
                  <a:pt x="40705" y="12681"/>
                  <a:pt x="40742" y="13088"/>
                </a:cubicBezTo>
                <a:cubicBezTo>
                  <a:pt x="40853" y="13938"/>
                  <a:pt x="40927" y="14752"/>
                  <a:pt x="41001" y="15602"/>
                </a:cubicBezTo>
                <a:cubicBezTo>
                  <a:pt x="41038" y="16415"/>
                  <a:pt x="41075" y="17192"/>
                  <a:pt x="41075" y="18005"/>
                </a:cubicBezTo>
                <a:cubicBezTo>
                  <a:pt x="41112" y="19558"/>
                  <a:pt x="41075" y="21000"/>
                  <a:pt x="41075" y="22257"/>
                </a:cubicBezTo>
                <a:cubicBezTo>
                  <a:pt x="41038" y="23477"/>
                  <a:pt x="41001" y="24549"/>
                  <a:pt x="40927" y="25251"/>
                </a:cubicBezTo>
                <a:cubicBezTo>
                  <a:pt x="40890" y="25991"/>
                  <a:pt x="40853" y="26397"/>
                  <a:pt x="40853" y="26397"/>
                </a:cubicBezTo>
                <a:cubicBezTo>
                  <a:pt x="40853" y="26397"/>
                  <a:pt x="40853" y="24734"/>
                  <a:pt x="40816" y="22257"/>
                </a:cubicBezTo>
                <a:cubicBezTo>
                  <a:pt x="40853" y="20963"/>
                  <a:pt x="40816" y="19484"/>
                  <a:pt x="40779" y="17931"/>
                </a:cubicBezTo>
                <a:cubicBezTo>
                  <a:pt x="40705" y="17155"/>
                  <a:pt x="40705" y="16378"/>
                  <a:pt x="40631" y="15528"/>
                </a:cubicBezTo>
                <a:cubicBezTo>
                  <a:pt x="40594" y="14715"/>
                  <a:pt x="40483" y="13864"/>
                  <a:pt x="40409" y="13088"/>
                </a:cubicBezTo>
                <a:cubicBezTo>
                  <a:pt x="40335" y="12681"/>
                  <a:pt x="40262" y="12275"/>
                  <a:pt x="40188" y="11905"/>
                </a:cubicBezTo>
                <a:cubicBezTo>
                  <a:pt x="40114" y="11461"/>
                  <a:pt x="40077" y="11091"/>
                  <a:pt x="39929" y="10722"/>
                </a:cubicBezTo>
                <a:cubicBezTo>
                  <a:pt x="39707" y="9982"/>
                  <a:pt x="39337" y="9317"/>
                  <a:pt x="38857" y="8651"/>
                </a:cubicBezTo>
                <a:cubicBezTo>
                  <a:pt x="37969" y="7394"/>
                  <a:pt x="36934" y="6396"/>
                  <a:pt x="35936" y="5620"/>
                </a:cubicBezTo>
                <a:cubicBezTo>
                  <a:pt x="34975" y="4806"/>
                  <a:pt x="34087" y="4252"/>
                  <a:pt x="33496" y="3882"/>
                </a:cubicBezTo>
                <a:cubicBezTo>
                  <a:pt x="33163" y="3697"/>
                  <a:pt x="32941" y="3586"/>
                  <a:pt x="32757" y="3476"/>
                </a:cubicBezTo>
                <a:close/>
                <a:moveTo>
                  <a:pt x="15283" y="26752"/>
                </a:moveTo>
                <a:cubicBezTo>
                  <a:pt x="15494" y="26752"/>
                  <a:pt x="15713" y="26769"/>
                  <a:pt x="15935" y="26804"/>
                </a:cubicBezTo>
                <a:cubicBezTo>
                  <a:pt x="16231" y="26878"/>
                  <a:pt x="16489" y="26952"/>
                  <a:pt x="16785" y="27063"/>
                </a:cubicBezTo>
                <a:cubicBezTo>
                  <a:pt x="16859" y="27100"/>
                  <a:pt x="16933" y="27137"/>
                  <a:pt x="17007" y="27174"/>
                </a:cubicBezTo>
                <a:cubicBezTo>
                  <a:pt x="17192" y="27322"/>
                  <a:pt x="17377" y="27469"/>
                  <a:pt x="17525" y="27654"/>
                </a:cubicBezTo>
                <a:cubicBezTo>
                  <a:pt x="17672" y="27839"/>
                  <a:pt x="17746" y="28061"/>
                  <a:pt x="17746" y="28283"/>
                </a:cubicBezTo>
                <a:cubicBezTo>
                  <a:pt x="17746" y="28542"/>
                  <a:pt x="17599" y="28763"/>
                  <a:pt x="17414" y="28911"/>
                </a:cubicBezTo>
                <a:cubicBezTo>
                  <a:pt x="17340" y="28985"/>
                  <a:pt x="17229" y="29022"/>
                  <a:pt x="17118" y="29133"/>
                </a:cubicBezTo>
                <a:cubicBezTo>
                  <a:pt x="17007" y="29170"/>
                  <a:pt x="16859" y="29207"/>
                  <a:pt x="16748" y="29281"/>
                </a:cubicBezTo>
                <a:cubicBezTo>
                  <a:pt x="16443" y="29342"/>
                  <a:pt x="16115" y="29370"/>
                  <a:pt x="15802" y="29370"/>
                </a:cubicBezTo>
                <a:cubicBezTo>
                  <a:pt x="15546" y="29370"/>
                  <a:pt x="15301" y="29351"/>
                  <a:pt x="15084" y="29318"/>
                </a:cubicBezTo>
                <a:cubicBezTo>
                  <a:pt x="14789" y="29281"/>
                  <a:pt x="14567" y="29244"/>
                  <a:pt x="14271" y="29133"/>
                </a:cubicBezTo>
                <a:cubicBezTo>
                  <a:pt x="14049" y="29059"/>
                  <a:pt x="13827" y="28948"/>
                  <a:pt x="13643" y="28800"/>
                </a:cubicBezTo>
                <a:cubicBezTo>
                  <a:pt x="13495" y="28726"/>
                  <a:pt x="13347" y="28616"/>
                  <a:pt x="13273" y="28542"/>
                </a:cubicBezTo>
                <a:cubicBezTo>
                  <a:pt x="13162" y="28357"/>
                  <a:pt x="13125" y="28135"/>
                  <a:pt x="13162" y="27876"/>
                </a:cubicBezTo>
                <a:cubicBezTo>
                  <a:pt x="13255" y="27223"/>
                  <a:pt x="14161" y="26752"/>
                  <a:pt x="15283" y="26752"/>
                </a:cubicBezTo>
                <a:close/>
                <a:moveTo>
                  <a:pt x="34124" y="29540"/>
                </a:moveTo>
                <a:cubicBezTo>
                  <a:pt x="34124" y="29540"/>
                  <a:pt x="34124" y="29585"/>
                  <a:pt x="34107" y="29657"/>
                </a:cubicBezTo>
                <a:lnTo>
                  <a:pt x="34107" y="29657"/>
                </a:lnTo>
                <a:cubicBezTo>
                  <a:pt x="34064" y="29570"/>
                  <a:pt x="34124" y="29540"/>
                  <a:pt x="34124" y="29540"/>
                </a:cubicBezTo>
                <a:close/>
                <a:moveTo>
                  <a:pt x="18079" y="27987"/>
                </a:moveTo>
                <a:cubicBezTo>
                  <a:pt x="18227" y="28209"/>
                  <a:pt x="18301" y="28468"/>
                  <a:pt x="18264" y="28726"/>
                </a:cubicBezTo>
                <a:cubicBezTo>
                  <a:pt x="18140" y="29437"/>
                  <a:pt x="17216" y="29890"/>
                  <a:pt x="16118" y="29890"/>
                </a:cubicBezTo>
                <a:cubicBezTo>
                  <a:pt x="15902" y="29890"/>
                  <a:pt x="15679" y="29872"/>
                  <a:pt x="15454" y="29836"/>
                </a:cubicBezTo>
                <a:cubicBezTo>
                  <a:pt x="15306" y="29836"/>
                  <a:pt x="15158" y="29762"/>
                  <a:pt x="15084" y="29725"/>
                </a:cubicBezTo>
                <a:lnTo>
                  <a:pt x="15084" y="29725"/>
                </a:lnTo>
                <a:cubicBezTo>
                  <a:pt x="15343" y="29780"/>
                  <a:pt x="15630" y="29817"/>
                  <a:pt x="15926" y="29817"/>
                </a:cubicBezTo>
                <a:cubicBezTo>
                  <a:pt x="16221" y="29817"/>
                  <a:pt x="16526" y="29780"/>
                  <a:pt x="16822" y="29688"/>
                </a:cubicBezTo>
                <a:cubicBezTo>
                  <a:pt x="17155" y="29577"/>
                  <a:pt x="17488" y="29466"/>
                  <a:pt x="17709" y="29207"/>
                </a:cubicBezTo>
                <a:cubicBezTo>
                  <a:pt x="17968" y="28985"/>
                  <a:pt x="18153" y="28616"/>
                  <a:pt x="18116" y="28283"/>
                </a:cubicBezTo>
                <a:cubicBezTo>
                  <a:pt x="18116" y="28209"/>
                  <a:pt x="18079" y="28061"/>
                  <a:pt x="18079" y="27987"/>
                </a:cubicBezTo>
                <a:close/>
                <a:moveTo>
                  <a:pt x="34091" y="29711"/>
                </a:moveTo>
                <a:cubicBezTo>
                  <a:pt x="34070" y="29778"/>
                  <a:pt x="34035" y="29859"/>
                  <a:pt x="33977" y="29947"/>
                </a:cubicBezTo>
                <a:cubicBezTo>
                  <a:pt x="33829" y="30205"/>
                  <a:pt x="33496" y="30390"/>
                  <a:pt x="33200" y="30464"/>
                </a:cubicBezTo>
                <a:cubicBezTo>
                  <a:pt x="33015" y="30501"/>
                  <a:pt x="32867" y="30501"/>
                  <a:pt x="32683" y="30575"/>
                </a:cubicBezTo>
                <a:lnTo>
                  <a:pt x="32202" y="30575"/>
                </a:lnTo>
                <a:cubicBezTo>
                  <a:pt x="31943" y="30501"/>
                  <a:pt x="31795" y="30464"/>
                  <a:pt x="31795" y="30464"/>
                </a:cubicBezTo>
                <a:lnTo>
                  <a:pt x="32202" y="30464"/>
                </a:lnTo>
                <a:cubicBezTo>
                  <a:pt x="32461" y="30464"/>
                  <a:pt x="32830" y="30427"/>
                  <a:pt x="33126" y="30316"/>
                </a:cubicBezTo>
                <a:cubicBezTo>
                  <a:pt x="33459" y="30242"/>
                  <a:pt x="33755" y="30094"/>
                  <a:pt x="33940" y="29910"/>
                </a:cubicBezTo>
                <a:cubicBezTo>
                  <a:pt x="34002" y="29847"/>
                  <a:pt x="34038" y="29759"/>
                  <a:pt x="34091" y="29711"/>
                </a:cubicBezTo>
                <a:close/>
                <a:moveTo>
                  <a:pt x="31549" y="27566"/>
                </a:moveTo>
                <a:cubicBezTo>
                  <a:pt x="31882" y="27566"/>
                  <a:pt x="32205" y="27613"/>
                  <a:pt x="32498" y="27691"/>
                </a:cubicBezTo>
                <a:cubicBezTo>
                  <a:pt x="33089" y="27839"/>
                  <a:pt x="33607" y="28061"/>
                  <a:pt x="33977" y="28357"/>
                </a:cubicBezTo>
                <a:cubicBezTo>
                  <a:pt x="34235" y="28579"/>
                  <a:pt x="34494" y="28948"/>
                  <a:pt x="34531" y="29207"/>
                </a:cubicBezTo>
                <a:cubicBezTo>
                  <a:pt x="34568" y="29355"/>
                  <a:pt x="34568" y="29466"/>
                  <a:pt x="34531" y="29540"/>
                </a:cubicBezTo>
                <a:cubicBezTo>
                  <a:pt x="34531" y="29466"/>
                  <a:pt x="34531" y="29355"/>
                  <a:pt x="34494" y="29281"/>
                </a:cubicBezTo>
                <a:cubicBezTo>
                  <a:pt x="34383" y="29022"/>
                  <a:pt x="34161" y="28726"/>
                  <a:pt x="33792" y="28468"/>
                </a:cubicBezTo>
                <a:cubicBezTo>
                  <a:pt x="33422" y="28209"/>
                  <a:pt x="32904" y="28024"/>
                  <a:pt x="32350" y="27913"/>
                </a:cubicBezTo>
                <a:cubicBezTo>
                  <a:pt x="32120" y="27882"/>
                  <a:pt x="31884" y="27865"/>
                  <a:pt x="31647" y="27865"/>
                </a:cubicBezTo>
                <a:cubicBezTo>
                  <a:pt x="31312" y="27865"/>
                  <a:pt x="30974" y="27900"/>
                  <a:pt x="30649" y="27987"/>
                </a:cubicBezTo>
                <a:cubicBezTo>
                  <a:pt x="30353" y="28061"/>
                  <a:pt x="30095" y="28172"/>
                  <a:pt x="29910" y="28357"/>
                </a:cubicBezTo>
                <a:cubicBezTo>
                  <a:pt x="29799" y="28431"/>
                  <a:pt x="29725" y="28542"/>
                  <a:pt x="29688" y="28653"/>
                </a:cubicBezTo>
                <a:cubicBezTo>
                  <a:pt x="29614" y="28726"/>
                  <a:pt x="29614" y="28763"/>
                  <a:pt x="29614" y="28837"/>
                </a:cubicBezTo>
                <a:lnTo>
                  <a:pt x="29614" y="29022"/>
                </a:lnTo>
                <a:cubicBezTo>
                  <a:pt x="29614" y="29540"/>
                  <a:pt x="30058" y="29947"/>
                  <a:pt x="30427" y="30205"/>
                </a:cubicBezTo>
                <a:cubicBezTo>
                  <a:pt x="30797" y="30427"/>
                  <a:pt x="31167" y="30612"/>
                  <a:pt x="31389" y="30649"/>
                </a:cubicBezTo>
                <a:cubicBezTo>
                  <a:pt x="31610" y="30760"/>
                  <a:pt x="31795" y="30797"/>
                  <a:pt x="31795" y="30797"/>
                </a:cubicBezTo>
                <a:lnTo>
                  <a:pt x="31721" y="30797"/>
                </a:lnTo>
                <a:cubicBezTo>
                  <a:pt x="31610" y="30797"/>
                  <a:pt x="31536" y="30797"/>
                  <a:pt x="31389" y="30760"/>
                </a:cubicBezTo>
                <a:cubicBezTo>
                  <a:pt x="31241" y="30686"/>
                  <a:pt x="31093" y="30686"/>
                  <a:pt x="30908" y="30612"/>
                </a:cubicBezTo>
                <a:cubicBezTo>
                  <a:pt x="30723" y="30575"/>
                  <a:pt x="30538" y="30464"/>
                  <a:pt x="30316" y="30316"/>
                </a:cubicBezTo>
                <a:cubicBezTo>
                  <a:pt x="30132" y="30205"/>
                  <a:pt x="29910" y="30057"/>
                  <a:pt x="29725" y="29873"/>
                </a:cubicBezTo>
                <a:cubicBezTo>
                  <a:pt x="29540" y="29688"/>
                  <a:pt x="29392" y="29355"/>
                  <a:pt x="29355" y="29022"/>
                </a:cubicBezTo>
                <a:cubicBezTo>
                  <a:pt x="29355" y="28726"/>
                  <a:pt x="29503" y="28394"/>
                  <a:pt x="29762" y="28172"/>
                </a:cubicBezTo>
                <a:cubicBezTo>
                  <a:pt x="29984" y="27913"/>
                  <a:pt x="30316" y="27802"/>
                  <a:pt x="30649" y="27691"/>
                </a:cubicBezTo>
                <a:cubicBezTo>
                  <a:pt x="30946" y="27604"/>
                  <a:pt x="31251" y="27566"/>
                  <a:pt x="31549" y="27566"/>
                </a:cubicBezTo>
                <a:close/>
                <a:moveTo>
                  <a:pt x="9650" y="21554"/>
                </a:moveTo>
                <a:cubicBezTo>
                  <a:pt x="9650" y="21554"/>
                  <a:pt x="9613" y="22257"/>
                  <a:pt x="9576" y="23292"/>
                </a:cubicBezTo>
                <a:lnTo>
                  <a:pt x="9576" y="24142"/>
                </a:lnTo>
                <a:cubicBezTo>
                  <a:pt x="9576" y="24401"/>
                  <a:pt x="9576" y="24734"/>
                  <a:pt x="9613" y="25066"/>
                </a:cubicBezTo>
                <a:cubicBezTo>
                  <a:pt x="9613" y="25399"/>
                  <a:pt x="9687" y="25695"/>
                  <a:pt x="9687" y="26028"/>
                </a:cubicBezTo>
                <a:cubicBezTo>
                  <a:pt x="9761" y="26360"/>
                  <a:pt x="9798" y="26693"/>
                  <a:pt x="9872" y="27063"/>
                </a:cubicBezTo>
                <a:cubicBezTo>
                  <a:pt x="9983" y="27359"/>
                  <a:pt x="10020" y="27691"/>
                  <a:pt x="10167" y="28024"/>
                </a:cubicBezTo>
                <a:cubicBezTo>
                  <a:pt x="10315" y="28357"/>
                  <a:pt x="10352" y="28653"/>
                  <a:pt x="10537" y="28948"/>
                </a:cubicBezTo>
                <a:cubicBezTo>
                  <a:pt x="10685" y="29244"/>
                  <a:pt x="10759" y="29503"/>
                  <a:pt x="10944" y="29799"/>
                </a:cubicBezTo>
                <a:cubicBezTo>
                  <a:pt x="11092" y="30020"/>
                  <a:pt x="11240" y="30279"/>
                  <a:pt x="11424" y="30464"/>
                </a:cubicBezTo>
                <a:cubicBezTo>
                  <a:pt x="11683" y="30686"/>
                  <a:pt x="11868" y="30871"/>
                  <a:pt x="11979" y="31019"/>
                </a:cubicBezTo>
                <a:cubicBezTo>
                  <a:pt x="12127" y="31167"/>
                  <a:pt x="12238" y="31314"/>
                  <a:pt x="12349" y="31425"/>
                </a:cubicBezTo>
                <a:cubicBezTo>
                  <a:pt x="12570" y="31684"/>
                  <a:pt x="12681" y="31832"/>
                  <a:pt x="12681" y="31832"/>
                </a:cubicBezTo>
                <a:cubicBezTo>
                  <a:pt x="12681" y="31832"/>
                  <a:pt x="12534" y="31721"/>
                  <a:pt x="12238" y="31573"/>
                </a:cubicBezTo>
                <a:cubicBezTo>
                  <a:pt x="12127" y="31499"/>
                  <a:pt x="11979" y="31388"/>
                  <a:pt x="11794" y="31277"/>
                </a:cubicBezTo>
                <a:cubicBezTo>
                  <a:pt x="11609" y="31130"/>
                  <a:pt x="11424" y="30945"/>
                  <a:pt x="11240" y="30760"/>
                </a:cubicBezTo>
                <a:cubicBezTo>
                  <a:pt x="10981" y="30575"/>
                  <a:pt x="10870" y="30353"/>
                  <a:pt x="10648" y="30094"/>
                </a:cubicBezTo>
                <a:cubicBezTo>
                  <a:pt x="10389" y="29873"/>
                  <a:pt x="10278" y="29614"/>
                  <a:pt x="10056" y="29281"/>
                </a:cubicBezTo>
                <a:cubicBezTo>
                  <a:pt x="9872" y="28985"/>
                  <a:pt x="9761" y="28616"/>
                  <a:pt x="9613" y="28320"/>
                </a:cubicBezTo>
                <a:cubicBezTo>
                  <a:pt x="9465" y="27987"/>
                  <a:pt x="9428" y="27617"/>
                  <a:pt x="9280" y="27248"/>
                </a:cubicBezTo>
                <a:cubicBezTo>
                  <a:pt x="9243" y="26878"/>
                  <a:pt x="9132" y="26508"/>
                  <a:pt x="9095" y="26175"/>
                </a:cubicBezTo>
                <a:cubicBezTo>
                  <a:pt x="9058" y="25806"/>
                  <a:pt x="9058" y="25473"/>
                  <a:pt x="9058" y="25103"/>
                </a:cubicBezTo>
                <a:cubicBezTo>
                  <a:pt x="9058" y="24771"/>
                  <a:pt x="9058" y="24475"/>
                  <a:pt x="9095" y="24142"/>
                </a:cubicBezTo>
                <a:cubicBezTo>
                  <a:pt x="9095" y="23809"/>
                  <a:pt x="9206" y="23551"/>
                  <a:pt x="9206" y="23255"/>
                </a:cubicBezTo>
                <a:cubicBezTo>
                  <a:pt x="9391" y="22183"/>
                  <a:pt x="9650" y="21554"/>
                  <a:pt x="9650" y="21554"/>
                </a:cubicBezTo>
                <a:close/>
                <a:moveTo>
                  <a:pt x="3646" y="18793"/>
                </a:moveTo>
                <a:cubicBezTo>
                  <a:pt x="4647" y="18793"/>
                  <a:pt x="5925" y="18901"/>
                  <a:pt x="7358" y="19188"/>
                </a:cubicBezTo>
                <a:cubicBezTo>
                  <a:pt x="10944" y="19927"/>
                  <a:pt x="15935" y="20223"/>
                  <a:pt x="20852" y="20260"/>
                </a:cubicBezTo>
                <a:lnTo>
                  <a:pt x="22700" y="20260"/>
                </a:lnTo>
                <a:cubicBezTo>
                  <a:pt x="23095" y="20260"/>
                  <a:pt x="23489" y="20244"/>
                  <a:pt x="23905" y="20244"/>
                </a:cubicBezTo>
                <a:cubicBezTo>
                  <a:pt x="24114" y="20244"/>
                  <a:pt x="24327" y="20248"/>
                  <a:pt x="24549" y="20260"/>
                </a:cubicBezTo>
                <a:cubicBezTo>
                  <a:pt x="24845" y="20297"/>
                  <a:pt x="25178" y="20334"/>
                  <a:pt x="25510" y="20445"/>
                </a:cubicBezTo>
                <a:cubicBezTo>
                  <a:pt x="25843" y="20593"/>
                  <a:pt x="26139" y="20778"/>
                  <a:pt x="26398" y="21074"/>
                </a:cubicBezTo>
                <a:cubicBezTo>
                  <a:pt x="26619" y="21406"/>
                  <a:pt x="26693" y="21776"/>
                  <a:pt x="26767" y="22109"/>
                </a:cubicBezTo>
                <a:cubicBezTo>
                  <a:pt x="26767" y="22441"/>
                  <a:pt x="26767" y="22737"/>
                  <a:pt x="26656" y="23070"/>
                </a:cubicBezTo>
                <a:cubicBezTo>
                  <a:pt x="26435" y="24290"/>
                  <a:pt x="25769" y="25288"/>
                  <a:pt x="25436" y="26212"/>
                </a:cubicBezTo>
                <a:cubicBezTo>
                  <a:pt x="24993" y="27137"/>
                  <a:pt x="24771" y="28098"/>
                  <a:pt x="24919" y="28948"/>
                </a:cubicBezTo>
                <a:cubicBezTo>
                  <a:pt x="24993" y="29762"/>
                  <a:pt x="25436" y="30501"/>
                  <a:pt x="25843" y="31056"/>
                </a:cubicBezTo>
                <a:cubicBezTo>
                  <a:pt x="26250" y="31684"/>
                  <a:pt x="26730" y="32128"/>
                  <a:pt x="27137" y="32497"/>
                </a:cubicBezTo>
                <a:cubicBezTo>
                  <a:pt x="27507" y="32867"/>
                  <a:pt x="27839" y="33163"/>
                  <a:pt x="28061" y="33348"/>
                </a:cubicBezTo>
                <a:cubicBezTo>
                  <a:pt x="28283" y="33533"/>
                  <a:pt x="28394" y="33607"/>
                  <a:pt x="28394" y="33607"/>
                </a:cubicBezTo>
                <a:cubicBezTo>
                  <a:pt x="28394" y="33607"/>
                  <a:pt x="28246" y="33533"/>
                  <a:pt x="27950" y="33422"/>
                </a:cubicBezTo>
                <a:cubicBezTo>
                  <a:pt x="27692" y="33274"/>
                  <a:pt x="27322" y="33052"/>
                  <a:pt x="26915" y="32793"/>
                </a:cubicBezTo>
                <a:cubicBezTo>
                  <a:pt x="26545" y="32424"/>
                  <a:pt x="26028" y="31980"/>
                  <a:pt x="25473" y="31425"/>
                </a:cubicBezTo>
                <a:cubicBezTo>
                  <a:pt x="24956" y="30834"/>
                  <a:pt x="24438" y="30057"/>
                  <a:pt x="24253" y="29022"/>
                </a:cubicBezTo>
                <a:cubicBezTo>
                  <a:pt x="24068" y="28024"/>
                  <a:pt x="24364" y="26915"/>
                  <a:pt x="24771" y="25954"/>
                </a:cubicBezTo>
                <a:cubicBezTo>
                  <a:pt x="24993" y="25436"/>
                  <a:pt x="25251" y="24918"/>
                  <a:pt x="25473" y="24475"/>
                </a:cubicBezTo>
                <a:cubicBezTo>
                  <a:pt x="25695" y="23957"/>
                  <a:pt x="25880" y="23440"/>
                  <a:pt x="25991" y="22922"/>
                </a:cubicBezTo>
                <a:cubicBezTo>
                  <a:pt x="26065" y="22441"/>
                  <a:pt x="26102" y="21887"/>
                  <a:pt x="25843" y="21554"/>
                </a:cubicBezTo>
                <a:cubicBezTo>
                  <a:pt x="25584" y="21184"/>
                  <a:pt x="25067" y="21037"/>
                  <a:pt x="24475" y="21000"/>
                </a:cubicBezTo>
                <a:cubicBezTo>
                  <a:pt x="24198" y="20981"/>
                  <a:pt x="23902" y="20981"/>
                  <a:pt x="23602" y="20981"/>
                </a:cubicBezTo>
                <a:cubicBezTo>
                  <a:pt x="23301" y="20981"/>
                  <a:pt x="22996" y="20981"/>
                  <a:pt x="22700" y="20963"/>
                </a:cubicBezTo>
                <a:cubicBezTo>
                  <a:pt x="22072" y="20963"/>
                  <a:pt x="21443" y="20889"/>
                  <a:pt x="20852" y="20889"/>
                </a:cubicBezTo>
                <a:cubicBezTo>
                  <a:pt x="18338" y="20815"/>
                  <a:pt x="15898" y="20667"/>
                  <a:pt x="13569" y="20445"/>
                </a:cubicBezTo>
                <a:cubicBezTo>
                  <a:pt x="11277" y="20223"/>
                  <a:pt x="9095" y="19890"/>
                  <a:pt x="7284" y="19484"/>
                </a:cubicBezTo>
                <a:cubicBezTo>
                  <a:pt x="5763" y="19104"/>
                  <a:pt x="4404" y="18913"/>
                  <a:pt x="3349" y="18913"/>
                </a:cubicBezTo>
                <a:cubicBezTo>
                  <a:pt x="3173" y="18913"/>
                  <a:pt x="3006" y="18919"/>
                  <a:pt x="2847" y="18929"/>
                </a:cubicBezTo>
                <a:cubicBezTo>
                  <a:pt x="2293" y="18966"/>
                  <a:pt x="1886" y="19040"/>
                  <a:pt x="1627" y="19114"/>
                </a:cubicBezTo>
                <a:cubicBezTo>
                  <a:pt x="1886" y="19003"/>
                  <a:pt x="2293" y="18929"/>
                  <a:pt x="2847" y="18818"/>
                </a:cubicBezTo>
                <a:cubicBezTo>
                  <a:pt x="3088" y="18802"/>
                  <a:pt x="3355" y="18793"/>
                  <a:pt x="3646" y="18793"/>
                </a:cubicBezTo>
                <a:close/>
                <a:moveTo>
                  <a:pt x="23403" y="0"/>
                </a:moveTo>
                <a:cubicBezTo>
                  <a:pt x="18597" y="0"/>
                  <a:pt x="14789" y="1405"/>
                  <a:pt x="12238" y="4178"/>
                </a:cubicBezTo>
                <a:cubicBezTo>
                  <a:pt x="9095" y="7542"/>
                  <a:pt x="8652" y="11979"/>
                  <a:pt x="8615" y="13827"/>
                </a:cubicBezTo>
                <a:cubicBezTo>
                  <a:pt x="7764" y="14012"/>
                  <a:pt x="6396" y="14345"/>
                  <a:pt x="4991" y="14789"/>
                </a:cubicBezTo>
                <a:cubicBezTo>
                  <a:pt x="1590" y="15898"/>
                  <a:pt x="0" y="17118"/>
                  <a:pt x="0" y="18596"/>
                </a:cubicBezTo>
                <a:cubicBezTo>
                  <a:pt x="0" y="21000"/>
                  <a:pt x="3439" y="21000"/>
                  <a:pt x="6470" y="21000"/>
                </a:cubicBezTo>
                <a:cubicBezTo>
                  <a:pt x="7358" y="21000"/>
                  <a:pt x="8541" y="21000"/>
                  <a:pt x="9058" y="21111"/>
                </a:cubicBezTo>
                <a:cubicBezTo>
                  <a:pt x="9021" y="21221"/>
                  <a:pt x="8984" y="21369"/>
                  <a:pt x="8910" y="21554"/>
                </a:cubicBezTo>
                <a:cubicBezTo>
                  <a:pt x="8689" y="22294"/>
                  <a:pt x="8282" y="23403"/>
                  <a:pt x="8282" y="25399"/>
                </a:cubicBezTo>
                <a:cubicBezTo>
                  <a:pt x="8282" y="29096"/>
                  <a:pt x="10685" y="33126"/>
                  <a:pt x="16009" y="33126"/>
                </a:cubicBezTo>
                <a:cubicBezTo>
                  <a:pt x="19410" y="33126"/>
                  <a:pt x="22220" y="31351"/>
                  <a:pt x="23662" y="30353"/>
                </a:cubicBezTo>
                <a:cubicBezTo>
                  <a:pt x="24734" y="31943"/>
                  <a:pt x="27174" y="34790"/>
                  <a:pt x="31130" y="34790"/>
                </a:cubicBezTo>
                <a:cubicBezTo>
                  <a:pt x="35123" y="34790"/>
                  <a:pt x="39005" y="31130"/>
                  <a:pt x="41001" y="28911"/>
                </a:cubicBezTo>
                <a:cubicBezTo>
                  <a:pt x="41629" y="28172"/>
                  <a:pt x="42073" y="27211"/>
                  <a:pt x="42073" y="26175"/>
                </a:cubicBezTo>
                <a:cubicBezTo>
                  <a:pt x="42184" y="22331"/>
                  <a:pt x="42332" y="13014"/>
                  <a:pt x="41075" y="9724"/>
                </a:cubicBezTo>
                <a:cubicBezTo>
                  <a:pt x="39596" y="5842"/>
                  <a:pt x="32904" y="0"/>
                  <a:pt x="234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7" name="Google Shape;687;p31"/>
          <p:cNvGrpSpPr/>
          <p:nvPr/>
        </p:nvGrpSpPr>
        <p:grpSpPr>
          <a:xfrm flipH="1" rot="10800000">
            <a:off x="8085687" y="4429600"/>
            <a:ext cx="1067709" cy="713900"/>
            <a:chOff x="8008752" y="70776"/>
            <a:chExt cx="1067709" cy="713900"/>
          </a:xfrm>
        </p:grpSpPr>
        <p:sp>
          <p:nvSpPr>
            <p:cNvPr id="688" name="Google Shape;688;p31"/>
            <p:cNvSpPr/>
            <p:nvPr/>
          </p:nvSpPr>
          <p:spPr>
            <a:xfrm rot="10800000">
              <a:off x="8816061" y="5368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 rot="10800000">
              <a:off x="8288506" y="51842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 rot="10800000">
              <a:off x="8008752" y="707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1" name="Google Shape;691;p31"/>
          <p:cNvGrpSpPr/>
          <p:nvPr/>
        </p:nvGrpSpPr>
        <p:grpSpPr>
          <a:xfrm>
            <a:off x="148291" y="197622"/>
            <a:ext cx="403299" cy="820109"/>
            <a:chOff x="4353466" y="1452372"/>
            <a:chExt cx="403299" cy="820109"/>
          </a:xfrm>
        </p:grpSpPr>
        <p:sp>
          <p:nvSpPr>
            <p:cNvPr id="692" name="Google Shape;692;p31"/>
            <p:cNvSpPr/>
            <p:nvPr/>
          </p:nvSpPr>
          <p:spPr>
            <a:xfrm>
              <a:off x="4353466" y="1452372"/>
              <a:ext cx="403299" cy="820109"/>
            </a:xfrm>
            <a:custGeom>
              <a:rect b="b" l="l" r="r" t="t"/>
              <a:pathLst>
                <a:path extrusionOk="0" h="38118" w="18745">
                  <a:moveTo>
                    <a:pt x="6766" y="740"/>
                  </a:moveTo>
                  <a:cubicBezTo>
                    <a:pt x="7247" y="740"/>
                    <a:pt x="7765" y="777"/>
                    <a:pt x="8171" y="851"/>
                  </a:cubicBezTo>
                  <a:cubicBezTo>
                    <a:pt x="8171" y="851"/>
                    <a:pt x="9391" y="1923"/>
                    <a:pt x="10759" y="3328"/>
                  </a:cubicBezTo>
                  <a:cubicBezTo>
                    <a:pt x="10796" y="3365"/>
                    <a:pt x="10833" y="3402"/>
                    <a:pt x="10907" y="3513"/>
                  </a:cubicBezTo>
                  <a:cubicBezTo>
                    <a:pt x="11018" y="3624"/>
                    <a:pt x="11166" y="3808"/>
                    <a:pt x="11351" y="4067"/>
                  </a:cubicBezTo>
                  <a:cubicBezTo>
                    <a:pt x="11536" y="4289"/>
                    <a:pt x="11720" y="4511"/>
                    <a:pt x="11905" y="4807"/>
                  </a:cubicBezTo>
                  <a:cubicBezTo>
                    <a:pt x="11979" y="4918"/>
                    <a:pt x="12090" y="5065"/>
                    <a:pt x="12238" y="5213"/>
                  </a:cubicBezTo>
                  <a:cubicBezTo>
                    <a:pt x="12312" y="5361"/>
                    <a:pt x="12423" y="5546"/>
                    <a:pt x="12534" y="5657"/>
                  </a:cubicBezTo>
                  <a:cubicBezTo>
                    <a:pt x="12719" y="5990"/>
                    <a:pt x="12977" y="6359"/>
                    <a:pt x="13162" y="6729"/>
                  </a:cubicBezTo>
                  <a:cubicBezTo>
                    <a:pt x="13347" y="7099"/>
                    <a:pt x="13532" y="7505"/>
                    <a:pt x="13717" y="7949"/>
                  </a:cubicBezTo>
                  <a:cubicBezTo>
                    <a:pt x="13791" y="8134"/>
                    <a:pt x="13902" y="8356"/>
                    <a:pt x="13976" y="8578"/>
                  </a:cubicBezTo>
                  <a:cubicBezTo>
                    <a:pt x="14087" y="8799"/>
                    <a:pt x="14123" y="8984"/>
                    <a:pt x="14234" y="9243"/>
                  </a:cubicBezTo>
                  <a:cubicBezTo>
                    <a:pt x="14345" y="9650"/>
                    <a:pt x="14493" y="10093"/>
                    <a:pt x="14604" y="10537"/>
                  </a:cubicBezTo>
                  <a:cubicBezTo>
                    <a:pt x="14715" y="10944"/>
                    <a:pt x="14826" y="11387"/>
                    <a:pt x="14863" y="11831"/>
                  </a:cubicBezTo>
                  <a:cubicBezTo>
                    <a:pt x="15011" y="12644"/>
                    <a:pt x="15159" y="13495"/>
                    <a:pt x="15196" y="14123"/>
                  </a:cubicBezTo>
                  <a:cubicBezTo>
                    <a:pt x="15270" y="15528"/>
                    <a:pt x="15196" y="16452"/>
                    <a:pt x="15196" y="16452"/>
                  </a:cubicBezTo>
                  <a:cubicBezTo>
                    <a:pt x="15196" y="16452"/>
                    <a:pt x="15344" y="15528"/>
                    <a:pt x="15270" y="14123"/>
                  </a:cubicBezTo>
                  <a:cubicBezTo>
                    <a:pt x="15270" y="13421"/>
                    <a:pt x="15233" y="12607"/>
                    <a:pt x="15085" y="11757"/>
                  </a:cubicBezTo>
                  <a:cubicBezTo>
                    <a:pt x="15048" y="11350"/>
                    <a:pt x="14974" y="10907"/>
                    <a:pt x="14863" y="10426"/>
                  </a:cubicBezTo>
                  <a:cubicBezTo>
                    <a:pt x="14789" y="9983"/>
                    <a:pt x="14678" y="9539"/>
                    <a:pt x="14530" y="9095"/>
                  </a:cubicBezTo>
                  <a:cubicBezTo>
                    <a:pt x="14493" y="8984"/>
                    <a:pt x="14493" y="8873"/>
                    <a:pt x="14456" y="8762"/>
                  </a:cubicBezTo>
                  <a:lnTo>
                    <a:pt x="14456" y="8762"/>
                  </a:lnTo>
                  <a:cubicBezTo>
                    <a:pt x="14863" y="9835"/>
                    <a:pt x="15196" y="11129"/>
                    <a:pt x="15454" y="12792"/>
                  </a:cubicBezTo>
                  <a:cubicBezTo>
                    <a:pt x="16157" y="16859"/>
                    <a:pt x="15935" y="21111"/>
                    <a:pt x="16822" y="24993"/>
                  </a:cubicBezTo>
                  <a:cubicBezTo>
                    <a:pt x="17081" y="26176"/>
                    <a:pt x="17303" y="27655"/>
                    <a:pt x="17451" y="29096"/>
                  </a:cubicBezTo>
                  <a:cubicBezTo>
                    <a:pt x="17266" y="29207"/>
                    <a:pt x="17044" y="29281"/>
                    <a:pt x="16822" y="29392"/>
                  </a:cubicBezTo>
                  <a:cubicBezTo>
                    <a:pt x="16564" y="29466"/>
                    <a:pt x="16305" y="29503"/>
                    <a:pt x="16120" y="29577"/>
                  </a:cubicBezTo>
                  <a:cubicBezTo>
                    <a:pt x="15935" y="29614"/>
                    <a:pt x="15787" y="29614"/>
                    <a:pt x="15787" y="29614"/>
                  </a:cubicBezTo>
                  <a:cubicBezTo>
                    <a:pt x="15787" y="29614"/>
                    <a:pt x="15935" y="29614"/>
                    <a:pt x="16120" y="29651"/>
                  </a:cubicBezTo>
                  <a:cubicBezTo>
                    <a:pt x="16243" y="29651"/>
                    <a:pt x="16399" y="29667"/>
                    <a:pt x="16588" y="29667"/>
                  </a:cubicBezTo>
                  <a:cubicBezTo>
                    <a:pt x="16683" y="29667"/>
                    <a:pt x="16785" y="29663"/>
                    <a:pt x="16896" y="29651"/>
                  </a:cubicBezTo>
                  <a:cubicBezTo>
                    <a:pt x="17118" y="29651"/>
                    <a:pt x="17377" y="29614"/>
                    <a:pt x="17525" y="29577"/>
                  </a:cubicBezTo>
                  <a:cubicBezTo>
                    <a:pt x="17525" y="29651"/>
                    <a:pt x="17599" y="29762"/>
                    <a:pt x="17599" y="29873"/>
                  </a:cubicBezTo>
                  <a:cubicBezTo>
                    <a:pt x="17525" y="29873"/>
                    <a:pt x="17488" y="29947"/>
                    <a:pt x="17451" y="29947"/>
                  </a:cubicBezTo>
                  <a:cubicBezTo>
                    <a:pt x="17303" y="29984"/>
                    <a:pt x="17118" y="30021"/>
                    <a:pt x="17007" y="30058"/>
                  </a:cubicBezTo>
                  <a:cubicBezTo>
                    <a:pt x="16822" y="30132"/>
                    <a:pt x="16601" y="30169"/>
                    <a:pt x="16453" y="30169"/>
                  </a:cubicBezTo>
                  <a:cubicBezTo>
                    <a:pt x="16268" y="30205"/>
                    <a:pt x="16083" y="30205"/>
                    <a:pt x="15898" y="30205"/>
                  </a:cubicBezTo>
                  <a:lnTo>
                    <a:pt x="15380" y="30205"/>
                  </a:lnTo>
                  <a:cubicBezTo>
                    <a:pt x="15085" y="30205"/>
                    <a:pt x="14863" y="30169"/>
                    <a:pt x="14863" y="30169"/>
                  </a:cubicBezTo>
                  <a:lnTo>
                    <a:pt x="14863" y="30169"/>
                  </a:lnTo>
                  <a:cubicBezTo>
                    <a:pt x="14863" y="30169"/>
                    <a:pt x="15048" y="30242"/>
                    <a:pt x="15307" y="30316"/>
                  </a:cubicBezTo>
                  <a:cubicBezTo>
                    <a:pt x="15454" y="30353"/>
                    <a:pt x="15639" y="30390"/>
                    <a:pt x="15824" y="30390"/>
                  </a:cubicBezTo>
                  <a:cubicBezTo>
                    <a:pt x="16009" y="30427"/>
                    <a:pt x="16194" y="30427"/>
                    <a:pt x="16453" y="30427"/>
                  </a:cubicBezTo>
                  <a:lnTo>
                    <a:pt x="17044" y="30427"/>
                  </a:lnTo>
                  <a:cubicBezTo>
                    <a:pt x="17229" y="30427"/>
                    <a:pt x="17414" y="30427"/>
                    <a:pt x="17562" y="30390"/>
                  </a:cubicBezTo>
                  <a:lnTo>
                    <a:pt x="17636" y="30390"/>
                  </a:lnTo>
                  <a:cubicBezTo>
                    <a:pt x="17821" y="32017"/>
                    <a:pt x="17931" y="33459"/>
                    <a:pt x="17968" y="34124"/>
                  </a:cubicBezTo>
                  <a:cubicBezTo>
                    <a:pt x="17858" y="34087"/>
                    <a:pt x="17821" y="34087"/>
                    <a:pt x="17747" y="34050"/>
                  </a:cubicBezTo>
                  <a:cubicBezTo>
                    <a:pt x="17636" y="34013"/>
                    <a:pt x="17488" y="33940"/>
                    <a:pt x="17414" y="33940"/>
                  </a:cubicBezTo>
                  <a:cubicBezTo>
                    <a:pt x="17266" y="33940"/>
                    <a:pt x="17192" y="33903"/>
                    <a:pt x="17044" y="33903"/>
                  </a:cubicBezTo>
                  <a:lnTo>
                    <a:pt x="16674" y="33903"/>
                  </a:lnTo>
                  <a:cubicBezTo>
                    <a:pt x="16527" y="33903"/>
                    <a:pt x="16453" y="33903"/>
                    <a:pt x="16305" y="33940"/>
                  </a:cubicBezTo>
                  <a:cubicBezTo>
                    <a:pt x="16157" y="33940"/>
                    <a:pt x="16083" y="34013"/>
                    <a:pt x="15972" y="34050"/>
                  </a:cubicBezTo>
                  <a:cubicBezTo>
                    <a:pt x="15898" y="34087"/>
                    <a:pt x="15750" y="34087"/>
                    <a:pt x="15639" y="34124"/>
                  </a:cubicBezTo>
                  <a:lnTo>
                    <a:pt x="15380" y="34272"/>
                  </a:lnTo>
                  <a:cubicBezTo>
                    <a:pt x="15233" y="34383"/>
                    <a:pt x="15085" y="34420"/>
                    <a:pt x="15011" y="34494"/>
                  </a:cubicBezTo>
                  <a:cubicBezTo>
                    <a:pt x="14900" y="34568"/>
                    <a:pt x="14863" y="34605"/>
                    <a:pt x="14863" y="34605"/>
                  </a:cubicBezTo>
                  <a:cubicBezTo>
                    <a:pt x="14863" y="34605"/>
                    <a:pt x="14900" y="34568"/>
                    <a:pt x="15011" y="34568"/>
                  </a:cubicBezTo>
                  <a:cubicBezTo>
                    <a:pt x="15085" y="34494"/>
                    <a:pt x="15233" y="34457"/>
                    <a:pt x="15380" y="34420"/>
                  </a:cubicBezTo>
                  <a:cubicBezTo>
                    <a:pt x="15454" y="34383"/>
                    <a:pt x="15565" y="34383"/>
                    <a:pt x="15639" y="34383"/>
                  </a:cubicBezTo>
                  <a:cubicBezTo>
                    <a:pt x="15750" y="34383"/>
                    <a:pt x="15824" y="34309"/>
                    <a:pt x="15935" y="34309"/>
                  </a:cubicBezTo>
                  <a:lnTo>
                    <a:pt x="16268" y="34309"/>
                  </a:lnTo>
                  <a:cubicBezTo>
                    <a:pt x="16342" y="34309"/>
                    <a:pt x="16490" y="34309"/>
                    <a:pt x="16564" y="34383"/>
                  </a:cubicBezTo>
                  <a:cubicBezTo>
                    <a:pt x="16674" y="34383"/>
                    <a:pt x="16748" y="34420"/>
                    <a:pt x="16896" y="34420"/>
                  </a:cubicBezTo>
                  <a:cubicBezTo>
                    <a:pt x="17007" y="34420"/>
                    <a:pt x="17081" y="34494"/>
                    <a:pt x="17192" y="34494"/>
                  </a:cubicBezTo>
                  <a:cubicBezTo>
                    <a:pt x="17266" y="34568"/>
                    <a:pt x="17377" y="34605"/>
                    <a:pt x="17414" y="34642"/>
                  </a:cubicBezTo>
                  <a:cubicBezTo>
                    <a:pt x="17488" y="34679"/>
                    <a:pt x="17562" y="34753"/>
                    <a:pt x="17599" y="34790"/>
                  </a:cubicBezTo>
                  <a:cubicBezTo>
                    <a:pt x="17636" y="34827"/>
                    <a:pt x="17747" y="34864"/>
                    <a:pt x="17784" y="34938"/>
                  </a:cubicBezTo>
                  <a:cubicBezTo>
                    <a:pt x="17821" y="34975"/>
                    <a:pt x="17858" y="35012"/>
                    <a:pt x="17931" y="35012"/>
                  </a:cubicBezTo>
                  <a:cubicBezTo>
                    <a:pt x="17931" y="35677"/>
                    <a:pt x="17636" y="36232"/>
                    <a:pt x="17266" y="36601"/>
                  </a:cubicBezTo>
                  <a:cubicBezTo>
                    <a:pt x="17229" y="36601"/>
                    <a:pt x="17192" y="36638"/>
                    <a:pt x="17118" y="36638"/>
                  </a:cubicBezTo>
                  <a:cubicBezTo>
                    <a:pt x="17044" y="36638"/>
                    <a:pt x="17007" y="36675"/>
                    <a:pt x="16896" y="36675"/>
                  </a:cubicBezTo>
                  <a:lnTo>
                    <a:pt x="16083" y="36675"/>
                  </a:lnTo>
                  <a:cubicBezTo>
                    <a:pt x="15898" y="36675"/>
                    <a:pt x="15750" y="36638"/>
                    <a:pt x="15602" y="36638"/>
                  </a:cubicBezTo>
                  <a:cubicBezTo>
                    <a:pt x="15307" y="36601"/>
                    <a:pt x="15159" y="36564"/>
                    <a:pt x="15159" y="36564"/>
                  </a:cubicBezTo>
                  <a:lnTo>
                    <a:pt x="15159" y="36564"/>
                  </a:lnTo>
                  <a:cubicBezTo>
                    <a:pt x="15159" y="36564"/>
                    <a:pt x="15307" y="36638"/>
                    <a:pt x="15602" y="36749"/>
                  </a:cubicBezTo>
                  <a:cubicBezTo>
                    <a:pt x="15750" y="36786"/>
                    <a:pt x="15898" y="36823"/>
                    <a:pt x="16083" y="36860"/>
                  </a:cubicBezTo>
                  <a:cubicBezTo>
                    <a:pt x="16231" y="36934"/>
                    <a:pt x="16453" y="36971"/>
                    <a:pt x="16601" y="36971"/>
                  </a:cubicBezTo>
                  <a:cubicBezTo>
                    <a:pt x="16453" y="37008"/>
                    <a:pt x="16231" y="37045"/>
                    <a:pt x="16083" y="37045"/>
                  </a:cubicBezTo>
                  <a:cubicBezTo>
                    <a:pt x="15676" y="37045"/>
                    <a:pt x="15380" y="36971"/>
                    <a:pt x="15085" y="36749"/>
                  </a:cubicBezTo>
                  <a:cubicBezTo>
                    <a:pt x="14087" y="35899"/>
                    <a:pt x="14752" y="30501"/>
                    <a:pt x="14234" y="27507"/>
                  </a:cubicBezTo>
                  <a:cubicBezTo>
                    <a:pt x="14087" y="26656"/>
                    <a:pt x="13939" y="25473"/>
                    <a:pt x="13754" y="24475"/>
                  </a:cubicBezTo>
                  <a:cubicBezTo>
                    <a:pt x="13754" y="24438"/>
                    <a:pt x="13754" y="24290"/>
                    <a:pt x="13717" y="24105"/>
                  </a:cubicBezTo>
                  <a:cubicBezTo>
                    <a:pt x="13344" y="22447"/>
                    <a:pt x="12878" y="21742"/>
                    <a:pt x="12436" y="21742"/>
                  </a:cubicBezTo>
                  <a:cubicBezTo>
                    <a:pt x="12090" y="21742"/>
                    <a:pt x="11758" y="22175"/>
                    <a:pt x="11499" y="22922"/>
                  </a:cubicBezTo>
                  <a:cubicBezTo>
                    <a:pt x="10870" y="24660"/>
                    <a:pt x="11536" y="27248"/>
                    <a:pt x="11536" y="29577"/>
                  </a:cubicBezTo>
                  <a:cubicBezTo>
                    <a:pt x="11388" y="29614"/>
                    <a:pt x="11240" y="29651"/>
                    <a:pt x="11055" y="29725"/>
                  </a:cubicBezTo>
                  <a:cubicBezTo>
                    <a:pt x="10796" y="29762"/>
                    <a:pt x="10574" y="29799"/>
                    <a:pt x="10315" y="29799"/>
                  </a:cubicBezTo>
                  <a:lnTo>
                    <a:pt x="10020" y="29799"/>
                  </a:lnTo>
                  <a:cubicBezTo>
                    <a:pt x="10020" y="29799"/>
                    <a:pt x="10131" y="29836"/>
                    <a:pt x="10315" y="29910"/>
                  </a:cubicBezTo>
                  <a:cubicBezTo>
                    <a:pt x="10500" y="29947"/>
                    <a:pt x="10796" y="29984"/>
                    <a:pt x="11055" y="29984"/>
                  </a:cubicBezTo>
                  <a:lnTo>
                    <a:pt x="11499" y="29984"/>
                  </a:lnTo>
                  <a:lnTo>
                    <a:pt x="11499" y="30279"/>
                  </a:lnTo>
                  <a:lnTo>
                    <a:pt x="11499" y="30464"/>
                  </a:lnTo>
                  <a:cubicBezTo>
                    <a:pt x="11351" y="30464"/>
                    <a:pt x="11240" y="30501"/>
                    <a:pt x="11129" y="30501"/>
                  </a:cubicBezTo>
                  <a:cubicBezTo>
                    <a:pt x="10944" y="30501"/>
                    <a:pt x="10759" y="30538"/>
                    <a:pt x="10574" y="30538"/>
                  </a:cubicBezTo>
                  <a:lnTo>
                    <a:pt x="10020" y="30538"/>
                  </a:lnTo>
                  <a:cubicBezTo>
                    <a:pt x="9835" y="30538"/>
                    <a:pt x="9650" y="30501"/>
                    <a:pt x="9502" y="30501"/>
                  </a:cubicBezTo>
                  <a:cubicBezTo>
                    <a:pt x="9206" y="30464"/>
                    <a:pt x="9022" y="30390"/>
                    <a:pt x="9022" y="30390"/>
                  </a:cubicBezTo>
                  <a:lnTo>
                    <a:pt x="9022" y="30390"/>
                  </a:lnTo>
                  <a:lnTo>
                    <a:pt x="9502" y="30649"/>
                  </a:lnTo>
                  <a:cubicBezTo>
                    <a:pt x="9650" y="30686"/>
                    <a:pt x="9835" y="30723"/>
                    <a:pt x="10020" y="30760"/>
                  </a:cubicBezTo>
                  <a:cubicBezTo>
                    <a:pt x="10205" y="30834"/>
                    <a:pt x="10389" y="30871"/>
                    <a:pt x="10611" y="30908"/>
                  </a:cubicBezTo>
                  <a:cubicBezTo>
                    <a:pt x="10796" y="30945"/>
                    <a:pt x="11018" y="30945"/>
                    <a:pt x="11203" y="31019"/>
                  </a:cubicBezTo>
                  <a:cubicBezTo>
                    <a:pt x="11351" y="31019"/>
                    <a:pt x="11462" y="31019"/>
                    <a:pt x="11573" y="31056"/>
                  </a:cubicBezTo>
                  <a:cubicBezTo>
                    <a:pt x="11536" y="32387"/>
                    <a:pt x="11573" y="33792"/>
                    <a:pt x="11646" y="34642"/>
                  </a:cubicBezTo>
                  <a:cubicBezTo>
                    <a:pt x="11573" y="34642"/>
                    <a:pt x="11573" y="34605"/>
                    <a:pt x="11536" y="34605"/>
                  </a:cubicBezTo>
                  <a:cubicBezTo>
                    <a:pt x="11462" y="34568"/>
                    <a:pt x="11351" y="34531"/>
                    <a:pt x="11203" y="34457"/>
                  </a:cubicBezTo>
                  <a:cubicBezTo>
                    <a:pt x="11129" y="34420"/>
                    <a:pt x="10981" y="34383"/>
                    <a:pt x="10907" y="34383"/>
                  </a:cubicBezTo>
                  <a:cubicBezTo>
                    <a:pt x="10759" y="34346"/>
                    <a:pt x="10648" y="34346"/>
                    <a:pt x="10537" y="34346"/>
                  </a:cubicBezTo>
                  <a:lnTo>
                    <a:pt x="10168" y="34346"/>
                  </a:lnTo>
                  <a:cubicBezTo>
                    <a:pt x="10020" y="34346"/>
                    <a:pt x="9909" y="34346"/>
                    <a:pt x="9835" y="34383"/>
                  </a:cubicBezTo>
                  <a:cubicBezTo>
                    <a:pt x="9724" y="34383"/>
                    <a:pt x="9613" y="34420"/>
                    <a:pt x="9502" y="34420"/>
                  </a:cubicBezTo>
                  <a:cubicBezTo>
                    <a:pt x="9428" y="34457"/>
                    <a:pt x="9317" y="34457"/>
                    <a:pt x="9243" y="34494"/>
                  </a:cubicBezTo>
                  <a:cubicBezTo>
                    <a:pt x="9095" y="34568"/>
                    <a:pt x="8948" y="34642"/>
                    <a:pt x="8874" y="34716"/>
                  </a:cubicBezTo>
                  <a:cubicBezTo>
                    <a:pt x="8763" y="34753"/>
                    <a:pt x="8726" y="34790"/>
                    <a:pt x="8726" y="34790"/>
                  </a:cubicBezTo>
                  <a:cubicBezTo>
                    <a:pt x="8726" y="34790"/>
                    <a:pt x="8948" y="34716"/>
                    <a:pt x="9280" y="34642"/>
                  </a:cubicBezTo>
                  <a:lnTo>
                    <a:pt x="9835" y="34642"/>
                  </a:lnTo>
                  <a:cubicBezTo>
                    <a:pt x="9909" y="34642"/>
                    <a:pt x="10020" y="34642"/>
                    <a:pt x="10168" y="34679"/>
                  </a:cubicBezTo>
                  <a:cubicBezTo>
                    <a:pt x="10205" y="34679"/>
                    <a:pt x="10242" y="34679"/>
                    <a:pt x="10279" y="34753"/>
                  </a:cubicBezTo>
                  <a:cubicBezTo>
                    <a:pt x="10352" y="34753"/>
                    <a:pt x="10389" y="34790"/>
                    <a:pt x="10426" y="34790"/>
                  </a:cubicBezTo>
                  <a:lnTo>
                    <a:pt x="10722" y="34938"/>
                  </a:lnTo>
                  <a:cubicBezTo>
                    <a:pt x="10796" y="34975"/>
                    <a:pt x="10907" y="35012"/>
                    <a:pt x="10944" y="35049"/>
                  </a:cubicBezTo>
                  <a:cubicBezTo>
                    <a:pt x="11018" y="35123"/>
                    <a:pt x="11092" y="35197"/>
                    <a:pt x="11129" y="35234"/>
                  </a:cubicBezTo>
                  <a:cubicBezTo>
                    <a:pt x="11166" y="35307"/>
                    <a:pt x="11203" y="35381"/>
                    <a:pt x="11314" y="35418"/>
                  </a:cubicBezTo>
                  <a:lnTo>
                    <a:pt x="11462" y="35566"/>
                  </a:lnTo>
                  <a:cubicBezTo>
                    <a:pt x="11499" y="35640"/>
                    <a:pt x="11499" y="35677"/>
                    <a:pt x="11536" y="35714"/>
                  </a:cubicBezTo>
                  <a:lnTo>
                    <a:pt x="11573" y="35751"/>
                  </a:lnTo>
                  <a:cubicBezTo>
                    <a:pt x="11499" y="36491"/>
                    <a:pt x="11277" y="36934"/>
                    <a:pt x="10981" y="37193"/>
                  </a:cubicBezTo>
                  <a:cubicBezTo>
                    <a:pt x="10944" y="37193"/>
                    <a:pt x="10907" y="37230"/>
                    <a:pt x="10796" y="37230"/>
                  </a:cubicBezTo>
                  <a:cubicBezTo>
                    <a:pt x="10722" y="37230"/>
                    <a:pt x="10648" y="37267"/>
                    <a:pt x="10574" y="37267"/>
                  </a:cubicBezTo>
                  <a:lnTo>
                    <a:pt x="10057" y="37267"/>
                  </a:lnTo>
                  <a:cubicBezTo>
                    <a:pt x="9872" y="37230"/>
                    <a:pt x="9687" y="37193"/>
                    <a:pt x="9539" y="37156"/>
                  </a:cubicBezTo>
                  <a:cubicBezTo>
                    <a:pt x="9354" y="37082"/>
                    <a:pt x="9243" y="37045"/>
                    <a:pt x="9095" y="36971"/>
                  </a:cubicBezTo>
                  <a:cubicBezTo>
                    <a:pt x="8800" y="36860"/>
                    <a:pt x="8689" y="36786"/>
                    <a:pt x="8689" y="36786"/>
                  </a:cubicBezTo>
                  <a:lnTo>
                    <a:pt x="8689" y="36786"/>
                  </a:lnTo>
                  <a:cubicBezTo>
                    <a:pt x="8689" y="36786"/>
                    <a:pt x="8800" y="36897"/>
                    <a:pt x="9058" y="37045"/>
                  </a:cubicBezTo>
                  <a:cubicBezTo>
                    <a:pt x="9169" y="37156"/>
                    <a:pt x="9317" y="37193"/>
                    <a:pt x="9465" y="37267"/>
                  </a:cubicBezTo>
                  <a:cubicBezTo>
                    <a:pt x="9650" y="37378"/>
                    <a:pt x="9798" y="37415"/>
                    <a:pt x="9983" y="37526"/>
                  </a:cubicBezTo>
                  <a:lnTo>
                    <a:pt x="10094" y="37563"/>
                  </a:lnTo>
                  <a:lnTo>
                    <a:pt x="9613" y="37563"/>
                  </a:lnTo>
                  <a:cubicBezTo>
                    <a:pt x="8948" y="37452"/>
                    <a:pt x="8171" y="37230"/>
                    <a:pt x="8134" y="35751"/>
                  </a:cubicBezTo>
                  <a:cubicBezTo>
                    <a:pt x="8023" y="34272"/>
                    <a:pt x="8800" y="31315"/>
                    <a:pt x="8689" y="29503"/>
                  </a:cubicBezTo>
                  <a:cubicBezTo>
                    <a:pt x="8541" y="28209"/>
                    <a:pt x="8800" y="26730"/>
                    <a:pt x="8985" y="26065"/>
                  </a:cubicBezTo>
                  <a:lnTo>
                    <a:pt x="8985" y="25991"/>
                  </a:lnTo>
                  <a:cubicBezTo>
                    <a:pt x="9058" y="25917"/>
                    <a:pt x="9058" y="25769"/>
                    <a:pt x="9095" y="25621"/>
                  </a:cubicBezTo>
                  <a:lnTo>
                    <a:pt x="9095" y="25584"/>
                  </a:lnTo>
                  <a:cubicBezTo>
                    <a:pt x="9132" y="25436"/>
                    <a:pt x="9132" y="25362"/>
                    <a:pt x="9169" y="25214"/>
                  </a:cubicBezTo>
                  <a:cubicBezTo>
                    <a:pt x="9243" y="25067"/>
                    <a:pt x="9243" y="24882"/>
                    <a:pt x="9243" y="24771"/>
                  </a:cubicBezTo>
                  <a:cubicBezTo>
                    <a:pt x="9243" y="24623"/>
                    <a:pt x="9280" y="24438"/>
                    <a:pt x="9280" y="24253"/>
                  </a:cubicBezTo>
                  <a:lnTo>
                    <a:pt x="9280" y="23736"/>
                  </a:lnTo>
                  <a:lnTo>
                    <a:pt x="9280" y="23218"/>
                  </a:lnTo>
                  <a:cubicBezTo>
                    <a:pt x="9280" y="23033"/>
                    <a:pt x="9280" y="22922"/>
                    <a:pt x="9243" y="22737"/>
                  </a:cubicBezTo>
                  <a:cubicBezTo>
                    <a:pt x="9169" y="22405"/>
                    <a:pt x="9169" y="22146"/>
                    <a:pt x="9132" y="21850"/>
                  </a:cubicBezTo>
                  <a:cubicBezTo>
                    <a:pt x="9058" y="21333"/>
                    <a:pt x="8985" y="21000"/>
                    <a:pt x="8985" y="21000"/>
                  </a:cubicBezTo>
                  <a:lnTo>
                    <a:pt x="8985" y="21850"/>
                  </a:lnTo>
                  <a:cubicBezTo>
                    <a:pt x="8985" y="22072"/>
                    <a:pt x="8948" y="22405"/>
                    <a:pt x="8911" y="22663"/>
                  </a:cubicBezTo>
                  <a:cubicBezTo>
                    <a:pt x="8911" y="22811"/>
                    <a:pt x="8874" y="22996"/>
                    <a:pt x="8800" y="23144"/>
                  </a:cubicBezTo>
                  <a:cubicBezTo>
                    <a:pt x="8763" y="23292"/>
                    <a:pt x="8763" y="23477"/>
                    <a:pt x="8726" y="23588"/>
                  </a:cubicBezTo>
                  <a:cubicBezTo>
                    <a:pt x="8689" y="23736"/>
                    <a:pt x="8615" y="23920"/>
                    <a:pt x="8578" y="24068"/>
                  </a:cubicBezTo>
                  <a:cubicBezTo>
                    <a:pt x="8541" y="24216"/>
                    <a:pt x="8504" y="24401"/>
                    <a:pt x="8430" y="24512"/>
                  </a:cubicBezTo>
                  <a:lnTo>
                    <a:pt x="8319" y="24956"/>
                  </a:lnTo>
                  <a:cubicBezTo>
                    <a:pt x="8245" y="25067"/>
                    <a:pt x="8208" y="25177"/>
                    <a:pt x="8171" y="25325"/>
                  </a:cubicBezTo>
                  <a:cubicBezTo>
                    <a:pt x="8171" y="25362"/>
                    <a:pt x="8134" y="25399"/>
                    <a:pt x="8134" y="25436"/>
                  </a:cubicBezTo>
                  <a:cubicBezTo>
                    <a:pt x="8023" y="25436"/>
                    <a:pt x="7949" y="25436"/>
                    <a:pt x="7838" y="25399"/>
                  </a:cubicBezTo>
                  <a:cubicBezTo>
                    <a:pt x="7801" y="25399"/>
                    <a:pt x="7691" y="25399"/>
                    <a:pt x="7654" y="25362"/>
                  </a:cubicBezTo>
                  <a:cubicBezTo>
                    <a:pt x="7617" y="25362"/>
                    <a:pt x="7506" y="25325"/>
                    <a:pt x="7432" y="25325"/>
                  </a:cubicBezTo>
                  <a:cubicBezTo>
                    <a:pt x="7321" y="25288"/>
                    <a:pt x="7284" y="25288"/>
                    <a:pt x="7210" y="25214"/>
                  </a:cubicBezTo>
                  <a:cubicBezTo>
                    <a:pt x="7099" y="25177"/>
                    <a:pt x="7062" y="25140"/>
                    <a:pt x="6951" y="25104"/>
                  </a:cubicBezTo>
                  <a:cubicBezTo>
                    <a:pt x="6914" y="25030"/>
                    <a:pt x="6840" y="24993"/>
                    <a:pt x="6766" y="24956"/>
                  </a:cubicBezTo>
                  <a:lnTo>
                    <a:pt x="6581" y="24771"/>
                  </a:lnTo>
                  <a:cubicBezTo>
                    <a:pt x="6544" y="24734"/>
                    <a:pt x="6508" y="24623"/>
                    <a:pt x="6471" y="24586"/>
                  </a:cubicBezTo>
                  <a:cubicBezTo>
                    <a:pt x="6397" y="24549"/>
                    <a:pt x="6360" y="24438"/>
                    <a:pt x="6360" y="24401"/>
                  </a:cubicBezTo>
                  <a:cubicBezTo>
                    <a:pt x="6213" y="24144"/>
                    <a:pt x="6212" y="23961"/>
                    <a:pt x="6212" y="23957"/>
                  </a:cubicBezTo>
                  <a:lnTo>
                    <a:pt x="6212" y="23957"/>
                  </a:lnTo>
                  <a:cubicBezTo>
                    <a:pt x="6212" y="23961"/>
                    <a:pt x="6213" y="24145"/>
                    <a:pt x="6323" y="24438"/>
                  </a:cubicBezTo>
                  <a:cubicBezTo>
                    <a:pt x="6323" y="24475"/>
                    <a:pt x="6360" y="24586"/>
                    <a:pt x="6397" y="24660"/>
                  </a:cubicBezTo>
                  <a:cubicBezTo>
                    <a:pt x="6471" y="24771"/>
                    <a:pt x="6471" y="24808"/>
                    <a:pt x="6544" y="24882"/>
                  </a:cubicBezTo>
                  <a:cubicBezTo>
                    <a:pt x="6581" y="24993"/>
                    <a:pt x="6655" y="25030"/>
                    <a:pt x="6692" y="25140"/>
                  </a:cubicBezTo>
                  <a:cubicBezTo>
                    <a:pt x="6729" y="25214"/>
                    <a:pt x="6840" y="25251"/>
                    <a:pt x="6877" y="25362"/>
                  </a:cubicBezTo>
                  <a:cubicBezTo>
                    <a:pt x="6914" y="25399"/>
                    <a:pt x="7025" y="25510"/>
                    <a:pt x="7099" y="25547"/>
                  </a:cubicBezTo>
                  <a:cubicBezTo>
                    <a:pt x="7210" y="25584"/>
                    <a:pt x="7247" y="25621"/>
                    <a:pt x="7321" y="25695"/>
                  </a:cubicBezTo>
                  <a:cubicBezTo>
                    <a:pt x="7432" y="25732"/>
                    <a:pt x="7469" y="25769"/>
                    <a:pt x="7580" y="25769"/>
                  </a:cubicBezTo>
                  <a:cubicBezTo>
                    <a:pt x="7654" y="25806"/>
                    <a:pt x="7691" y="25806"/>
                    <a:pt x="7801" y="25880"/>
                  </a:cubicBezTo>
                  <a:cubicBezTo>
                    <a:pt x="7838" y="25917"/>
                    <a:pt x="7949" y="25917"/>
                    <a:pt x="7986" y="25917"/>
                  </a:cubicBezTo>
                  <a:cubicBezTo>
                    <a:pt x="7986" y="25954"/>
                    <a:pt x="7949" y="25954"/>
                    <a:pt x="7949" y="25991"/>
                  </a:cubicBezTo>
                  <a:cubicBezTo>
                    <a:pt x="6655" y="25954"/>
                    <a:pt x="5842" y="24401"/>
                    <a:pt x="5583" y="23588"/>
                  </a:cubicBezTo>
                  <a:cubicBezTo>
                    <a:pt x="5583" y="23588"/>
                    <a:pt x="5620" y="23514"/>
                    <a:pt x="5620" y="23403"/>
                  </a:cubicBezTo>
                  <a:cubicBezTo>
                    <a:pt x="5657" y="23366"/>
                    <a:pt x="5657" y="23292"/>
                    <a:pt x="5657" y="23218"/>
                  </a:cubicBezTo>
                  <a:cubicBezTo>
                    <a:pt x="5657" y="23144"/>
                    <a:pt x="5731" y="23033"/>
                    <a:pt x="5731" y="22959"/>
                  </a:cubicBezTo>
                  <a:cubicBezTo>
                    <a:pt x="5731" y="22848"/>
                    <a:pt x="5768" y="22774"/>
                    <a:pt x="5768" y="22626"/>
                  </a:cubicBezTo>
                  <a:lnTo>
                    <a:pt x="5768" y="22294"/>
                  </a:lnTo>
                  <a:lnTo>
                    <a:pt x="5768" y="21628"/>
                  </a:lnTo>
                  <a:cubicBezTo>
                    <a:pt x="5731" y="20630"/>
                    <a:pt x="5472" y="19780"/>
                    <a:pt x="5472" y="19780"/>
                  </a:cubicBezTo>
                  <a:lnTo>
                    <a:pt x="5472" y="20371"/>
                  </a:lnTo>
                  <a:cubicBezTo>
                    <a:pt x="5472" y="20741"/>
                    <a:pt x="5435" y="21148"/>
                    <a:pt x="5398" y="21628"/>
                  </a:cubicBezTo>
                  <a:cubicBezTo>
                    <a:pt x="5361" y="21850"/>
                    <a:pt x="5287" y="22072"/>
                    <a:pt x="5251" y="22257"/>
                  </a:cubicBezTo>
                  <a:cubicBezTo>
                    <a:pt x="5251" y="22368"/>
                    <a:pt x="5214" y="22442"/>
                    <a:pt x="5177" y="22553"/>
                  </a:cubicBezTo>
                  <a:cubicBezTo>
                    <a:pt x="5177" y="22590"/>
                    <a:pt x="5103" y="22663"/>
                    <a:pt x="5103" y="22737"/>
                  </a:cubicBezTo>
                  <a:lnTo>
                    <a:pt x="5066" y="22737"/>
                  </a:lnTo>
                  <a:cubicBezTo>
                    <a:pt x="4992" y="22737"/>
                    <a:pt x="4844" y="22663"/>
                    <a:pt x="4696" y="22626"/>
                  </a:cubicBezTo>
                  <a:cubicBezTo>
                    <a:pt x="4659" y="22626"/>
                    <a:pt x="4548" y="22590"/>
                    <a:pt x="4511" y="22590"/>
                  </a:cubicBezTo>
                  <a:cubicBezTo>
                    <a:pt x="4474" y="22590"/>
                    <a:pt x="4363" y="22553"/>
                    <a:pt x="4326" y="22479"/>
                  </a:cubicBezTo>
                  <a:cubicBezTo>
                    <a:pt x="4178" y="22442"/>
                    <a:pt x="4067" y="22405"/>
                    <a:pt x="3957" y="22294"/>
                  </a:cubicBezTo>
                  <a:cubicBezTo>
                    <a:pt x="3809" y="22257"/>
                    <a:pt x="3735" y="22183"/>
                    <a:pt x="3624" y="22109"/>
                  </a:cubicBezTo>
                  <a:cubicBezTo>
                    <a:pt x="3439" y="21998"/>
                    <a:pt x="3365" y="21850"/>
                    <a:pt x="3365" y="21850"/>
                  </a:cubicBezTo>
                  <a:lnTo>
                    <a:pt x="3365" y="21850"/>
                  </a:lnTo>
                  <a:cubicBezTo>
                    <a:pt x="3365" y="21850"/>
                    <a:pt x="3402" y="21998"/>
                    <a:pt x="3587" y="22183"/>
                  </a:cubicBezTo>
                  <a:lnTo>
                    <a:pt x="3883" y="22442"/>
                  </a:lnTo>
                  <a:cubicBezTo>
                    <a:pt x="3957" y="22553"/>
                    <a:pt x="4104" y="22626"/>
                    <a:pt x="4252" y="22737"/>
                  </a:cubicBezTo>
                  <a:cubicBezTo>
                    <a:pt x="4289" y="22774"/>
                    <a:pt x="4363" y="22811"/>
                    <a:pt x="4437" y="22848"/>
                  </a:cubicBezTo>
                  <a:cubicBezTo>
                    <a:pt x="4474" y="22922"/>
                    <a:pt x="4548" y="22959"/>
                    <a:pt x="4622" y="22959"/>
                  </a:cubicBezTo>
                  <a:cubicBezTo>
                    <a:pt x="4733" y="22996"/>
                    <a:pt x="4844" y="23033"/>
                    <a:pt x="4992" y="23107"/>
                  </a:cubicBezTo>
                  <a:cubicBezTo>
                    <a:pt x="2773" y="22737"/>
                    <a:pt x="2847" y="21813"/>
                    <a:pt x="2404" y="17377"/>
                  </a:cubicBezTo>
                  <a:cubicBezTo>
                    <a:pt x="2034" y="13606"/>
                    <a:pt x="3069" y="12644"/>
                    <a:pt x="2810" y="9798"/>
                  </a:cubicBezTo>
                  <a:cubicBezTo>
                    <a:pt x="2663" y="8504"/>
                    <a:pt x="1960" y="7321"/>
                    <a:pt x="1295" y="6470"/>
                  </a:cubicBezTo>
                  <a:cubicBezTo>
                    <a:pt x="296" y="5287"/>
                    <a:pt x="481" y="3550"/>
                    <a:pt x="1701" y="2662"/>
                  </a:cubicBezTo>
                  <a:cubicBezTo>
                    <a:pt x="3550" y="1294"/>
                    <a:pt x="5251" y="740"/>
                    <a:pt x="6766" y="740"/>
                  </a:cubicBezTo>
                  <a:close/>
                  <a:moveTo>
                    <a:pt x="6766" y="0"/>
                  </a:moveTo>
                  <a:cubicBezTo>
                    <a:pt x="4992" y="0"/>
                    <a:pt x="3143" y="703"/>
                    <a:pt x="1332" y="2071"/>
                  </a:cubicBezTo>
                  <a:cubicBezTo>
                    <a:pt x="629" y="2625"/>
                    <a:pt x="186" y="3402"/>
                    <a:pt x="75" y="4289"/>
                  </a:cubicBezTo>
                  <a:cubicBezTo>
                    <a:pt x="1" y="5213"/>
                    <a:pt x="222" y="6101"/>
                    <a:pt x="814" y="6803"/>
                  </a:cubicBezTo>
                  <a:cubicBezTo>
                    <a:pt x="1664" y="7801"/>
                    <a:pt x="2108" y="8762"/>
                    <a:pt x="2219" y="9761"/>
                  </a:cubicBezTo>
                  <a:cubicBezTo>
                    <a:pt x="2330" y="10981"/>
                    <a:pt x="2145" y="11831"/>
                    <a:pt x="2034" y="12792"/>
                  </a:cubicBezTo>
                  <a:cubicBezTo>
                    <a:pt x="1849" y="13938"/>
                    <a:pt x="1590" y="15195"/>
                    <a:pt x="1775" y="17340"/>
                  </a:cubicBezTo>
                  <a:cubicBezTo>
                    <a:pt x="1849" y="17635"/>
                    <a:pt x="1849" y="17968"/>
                    <a:pt x="1886" y="18301"/>
                  </a:cubicBezTo>
                  <a:cubicBezTo>
                    <a:pt x="2256" y="21998"/>
                    <a:pt x="2330" y="23255"/>
                    <a:pt x="4992" y="23662"/>
                  </a:cubicBezTo>
                  <a:cubicBezTo>
                    <a:pt x="5287" y="24549"/>
                    <a:pt x="6212" y="26545"/>
                    <a:pt x="8023" y="26545"/>
                  </a:cubicBezTo>
                  <a:lnTo>
                    <a:pt x="8319" y="26545"/>
                  </a:lnTo>
                  <a:cubicBezTo>
                    <a:pt x="8171" y="27359"/>
                    <a:pt x="8023" y="28505"/>
                    <a:pt x="8134" y="29540"/>
                  </a:cubicBezTo>
                  <a:cubicBezTo>
                    <a:pt x="8208" y="30390"/>
                    <a:pt x="8023" y="31684"/>
                    <a:pt x="7838" y="32904"/>
                  </a:cubicBezTo>
                  <a:cubicBezTo>
                    <a:pt x="7691" y="33940"/>
                    <a:pt x="7506" y="34975"/>
                    <a:pt x="7580" y="35714"/>
                  </a:cubicBezTo>
                  <a:cubicBezTo>
                    <a:pt x="7654" y="37895"/>
                    <a:pt x="9132" y="38080"/>
                    <a:pt x="9613" y="38117"/>
                  </a:cubicBezTo>
                  <a:lnTo>
                    <a:pt x="9909" y="38117"/>
                  </a:lnTo>
                  <a:cubicBezTo>
                    <a:pt x="10574" y="38117"/>
                    <a:pt x="12053" y="37821"/>
                    <a:pt x="12201" y="35492"/>
                  </a:cubicBezTo>
                  <a:cubicBezTo>
                    <a:pt x="12238" y="34753"/>
                    <a:pt x="12423" y="33755"/>
                    <a:pt x="12608" y="32646"/>
                  </a:cubicBezTo>
                  <a:cubicBezTo>
                    <a:pt x="12940" y="30871"/>
                    <a:pt x="13236" y="28764"/>
                    <a:pt x="13162" y="27359"/>
                  </a:cubicBezTo>
                  <a:cubicBezTo>
                    <a:pt x="13051" y="25917"/>
                    <a:pt x="13051" y="25030"/>
                    <a:pt x="13162" y="24475"/>
                  </a:cubicBezTo>
                  <a:cubicBezTo>
                    <a:pt x="13310" y="25067"/>
                    <a:pt x="13384" y="25880"/>
                    <a:pt x="13421" y="26324"/>
                  </a:cubicBezTo>
                  <a:cubicBezTo>
                    <a:pt x="13495" y="26804"/>
                    <a:pt x="13569" y="27211"/>
                    <a:pt x="13606" y="27618"/>
                  </a:cubicBezTo>
                  <a:cubicBezTo>
                    <a:pt x="13865" y="28838"/>
                    <a:pt x="13865" y="30427"/>
                    <a:pt x="13865" y="32017"/>
                  </a:cubicBezTo>
                  <a:cubicBezTo>
                    <a:pt x="13865" y="34938"/>
                    <a:pt x="13902" y="36638"/>
                    <a:pt x="14715" y="37267"/>
                  </a:cubicBezTo>
                  <a:cubicBezTo>
                    <a:pt x="15085" y="37600"/>
                    <a:pt x="15602" y="37748"/>
                    <a:pt x="16120" y="37748"/>
                  </a:cubicBezTo>
                  <a:cubicBezTo>
                    <a:pt x="16748" y="37748"/>
                    <a:pt x="17377" y="37489"/>
                    <a:pt x="17821" y="37008"/>
                  </a:cubicBezTo>
                  <a:cubicBezTo>
                    <a:pt x="18227" y="36601"/>
                    <a:pt x="18708" y="35862"/>
                    <a:pt x="18708" y="34605"/>
                  </a:cubicBezTo>
                  <a:lnTo>
                    <a:pt x="18708" y="32756"/>
                  </a:lnTo>
                  <a:cubicBezTo>
                    <a:pt x="18708" y="30132"/>
                    <a:pt x="18745" y="26878"/>
                    <a:pt x="18375" y="25214"/>
                  </a:cubicBezTo>
                  <a:cubicBezTo>
                    <a:pt x="18116" y="24253"/>
                    <a:pt x="18116" y="22811"/>
                    <a:pt x="18153" y="21443"/>
                  </a:cubicBezTo>
                  <a:cubicBezTo>
                    <a:pt x="18153" y="20112"/>
                    <a:pt x="18190" y="18671"/>
                    <a:pt x="18005" y="17598"/>
                  </a:cubicBezTo>
                  <a:cubicBezTo>
                    <a:pt x="17931" y="17081"/>
                    <a:pt x="17858" y="16341"/>
                    <a:pt x="17821" y="15528"/>
                  </a:cubicBezTo>
                  <a:cubicBezTo>
                    <a:pt x="17636" y="12829"/>
                    <a:pt x="17303" y="8725"/>
                    <a:pt x="15528" y="6064"/>
                  </a:cubicBezTo>
                  <a:cubicBezTo>
                    <a:pt x="12866" y="2108"/>
                    <a:pt x="9872" y="0"/>
                    <a:pt x="6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4573801" y="1696567"/>
              <a:ext cx="23086" cy="146388"/>
            </a:xfrm>
            <a:custGeom>
              <a:rect b="b" l="l" r="r" t="t"/>
              <a:pathLst>
                <a:path extrusionOk="0" h="6804" w="1073">
                  <a:moveTo>
                    <a:pt x="1" y="0"/>
                  </a:moveTo>
                  <a:cubicBezTo>
                    <a:pt x="1" y="0"/>
                    <a:pt x="38" y="111"/>
                    <a:pt x="111" y="296"/>
                  </a:cubicBezTo>
                  <a:cubicBezTo>
                    <a:pt x="111" y="444"/>
                    <a:pt x="185" y="555"/>
                    <a:pt x="185" y="666"/>
                  </a:cubicBezTo>
                  <a:lnTo>
                    <a:pt x="333" y="1073"/>
                  </a:lnTo>
                  <a:cubicBezTo>
                    <a:pt x="370" y="1220"/>
                    <a:pt x="407" y="1405"/>
                    <a:pt x="481" y="1590"/>
                  </a:cubicBezTo>
                  <a:cubicBezTo>
                    <a:pt x="518" y="1775"/>
                    <a:pt x="518" y="1960"/>
                    <a:pt x="555" y="2145"/>
                  </a:cubicBezTo>
                  <a:cubicBezTo>
                    <a:pt x="592" y="2330"/>
                    <a:pt x="592" y="2551"/>
                    <a:pt x="666" y="2736"/>
                  </a:cubicBezTo>
                  <a:cubicBezTo>
                    <a:pt x="666" y="2958"/>
                    <a:pt x="703" y="3143"/>
                    <a:pt x="703" y="3402"/>
                  </a:cubicBezTo>
                  <a:cubicBezTo>
                    <a:pt x="703" y="3624"/>
                    <a:pt x="740" y="3808"/>
                    <a:pt x="740" y="4030"/>
                  </a:cubicBezTo>
                  <a:cubicBezTo>
                    <a:pt x="740" y="4252"/>
                    <a:pt x="740" y="4437"/>
                    <a:pt x="777" y="4622"/>
                  </a:cubicBezTo>
                  <a:lnTo>
                    <a:pt x="777" y="5731"/>
                  </a:lnTo>
                  <a:lnTo>
                    <a:pt x="777" y="6803"/>
                  </a:lnTo>
                  <a:cubicBezTo>
                    <a:pt x="777" y="6803"/>
                    <a:pt x="888" y="6396"/>
                    <a:pt x="962" y="5731"/>
                  </a:cubicBezTo>
                  <a:cubicBezTo>
                    <a:pt x="962" y="5546"/>
                    <a:pt x="1036" y="5435"/>
                    <a:pt x="1036" y="5250"/>
                  </a:cubicBezTo>
                  <a:cubicBezTo>
                    <a:pt x="1036" y="5065"/>
                    <a:pt x="1073" y="4881"/>
                    <a:pt x="1073" y="4622"/>
                  </a:cubicBezTo>
                  <a:lnTo>
                    <a:pt x="1073" y="3993"/>
                  </a:lnTo>
                  <a:cubicBezTo>
                    <a:pt x="1073" y="3771"/>
                    <a:pt x="1073" y="3587"/>
                    <a:pt x="1036" y="3328"/>
                  </a:cubicBezTo>
                  <a:cubicBezTo>
                    <a:pt x="1036" y="3106"/>
                    <a:pt x="962" y="2921"/>
                    <a:pt x="962" y="2699"/>
                  </a:cubicBezTo>
                  <a:cubicBezTo>
                    <a:pt x="925" y="2477"/>
                    <a:pt x="888" y="2293"/>
                    <a:pt x="888" y="2034"/>
                  </a:cubicBezTo>
                  <a:cubicBezTo>
                    <a:pt x="851" y="1849"/>
                    <a:pt x="777" y="1627"/>
                    <a:pt x="740" y="1479"/>
                  </a:cubicBezTo>
                  <a:cubicBezTo>
                    <a:pt x="703" y="1294"/>
                    <a:pt x="592" y="1110"/>
                    <a:pt x="555" y="999"/>
                  </a:cubicBezTo>
                  <a:cubicBezTo>
                    <a:pt x="518" y="851"/>
                    <a:pt x="407" y="703"/>
                    <a:pt x="370" y="555"/>
                  </a:cubicBezTo>
                  <a:cubicBezTo>
                    <a:pt x="333" y="444"/>
                    <a:pt x="222" y="333"/>
                    <a:pt x="185" y="222"/>
                  </a:cubicBezTo>
                  <a:cubicBezTo>
                    <a:pt x="111" y="11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4601641" y="1746676"/>
              <a:ext cx="18309" cy="119344"/>
            </a:xfrm>
            <a:custGeom>
              <a:rect b="b" l="l" r="r" t="t"/>
              <a:pathLst>
                <a:path extrusionOk="0" h="5547" w="851">
                  <a:moveTo>
                    <a:pt x="1" y="1"/>
                  </a:moveTo>
                  <a:cubicBezTo>
                    <a:pt x="1" y="1"/>
                    <a:pt x="1" y="75"/>
                    <a:pt x="38" y="222"/>
                  </a:cubicBezTo>
                  <a:cubicBezTo>
                    <a:pt x="38" y="333"/>
                    <a:pt x="111" y="407"/>
                    <a:pt x="111" y="481"/>
                  </a:cubicBezTo>
                  <a:cubicBezTo>
                    <a:pt x="111" y="592"/>
                    <a:pt x="148" y="740"/>
                    <a:pt x="185" y="851"/>
                  </a:cubicBezTo>
                  <a:cubicBezTo>
                    <a:pt x="222" y="999"/>
                    <a:pt x="222" y="1147"/>
                    <a:pt x="296" y="1295"/>
                  </a:cubicBezTo>
                  <a:cubicBezTo>
                    <a:pt x="333" y="1405"/>
                    <a:pt x="333" y="1627"/>
                    <a:pt x="370" y="1738"/>
                  </a:cubicBezTo>
                  <a:cubicBezTo>
                    <a:pt x="407" y="1886"/>
                    <a:pt x="407" y="2071"/>
                    <a:pt x="407" y="2256"/>
                  </a:cubicBezTo>
                  <a:cubicBezTo>
                    <a:pt x="481" y="2441"/>
                    <a:pt x="481" y="2589"/>
                    <a:pt x="481" y="2773"/>
                  </a:cubicBezTo>
                  <a:cubicBezTo>
                    <a:pt x="481" y="2958"/>
                    <a:pt x="518" y="3069"/>
                    <a:pt x="518" y="3254"/>
                  </a:cubicBezTo>
                  <a:cubicBezTo>
                    <a:pt x="518" y="3439"/>
                    <a:pt x="518" y="3587"/>
                    <a:pt x="555" y="3772"/>
                  </a:cubicBezTo>
                  <a:cubicBezTo>
                    <a:pt x="555" y="3956"/>
                    <a:pt x="555" y="4104"/>
                    <a:pt x="592" y="4252"/>
                  </a:cubicBezTo>
                  <a:lnTo>
                    <a:pt x="592" y="4659"/>
                  </a:lnTo>
                  <a:cubicBezTo>
                    <a:pt x="592" y="5176"/>
                    <a:pt x="666" y="5546"/>
                    <a:pt x="666" y="5546"/>
                  </a:cubicBezTo>
                  <a:cubicBezTo>
                    <a:pt x="666" y="5546"/>
                    <a:pt x="740" y="5213"/>
                    <a:pt x="777" y="4659"/>
                  </a:cubicBezTo>
                  <a:cubicBezTo>
                    <a:pt x="851" y="4363"/>
                    <a:pt x="851" y="4104"/>
                    <a:pt x="851" y="3735"/>
                  </a:cubicBezTo>
                  <a:lnTo>
                    <a:pt x="851" y="3217"/>
                  </a:lnTo>
                  <a:cubicBezTo>
                    <a:pt x="851" y="2995"/>
                    <a:pt x="851" y="2847"/>
                    <a:pt x="777" y="2662"/>
                  </a:cubicBezTo>
                  <a:cubicBezTo>
                    <a:pt x="740" y="2293"/>
                    <a:pt x="703" y="1997"/>
                    <a:pt x="666" y="1664"/>
                  </a:cubicBezTo>
                  <a:cubicBezTo>
                    <a:pt x="592" y="1479"/>
                    <a:pt x="555" y="1332"/>
                    <a:pt x="518" y="1184"/>
                  </a:cubicBezTo>
                  <a:lnTo>
                    <a:pt x="370" y="777"/>
                  </a:lnTo>
                  <a:cubicBezTo>
                    <a:pt x="333" y="629"/>
                    <a:pt x="296" y="555"/>
                    <a:pt x="222" y="444"/>
                  </a:cubicBezTo>
                  <a:cubicBezTo>
                    <a:pt x="185" y="370"/>
                    <a:pt x="148" y="259"/>
                    <a:pt x="74" y="222"/>
                  </a:cubicBezTo>
                  <a:cubicBezTo>
                    <a:pt x="38" y="7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4549145" y="2173813"/>
              <a:ext cx="43762" cy="6390"/>
            </a:xfrm>
            <a:custGeom>
              <a:rect b="b" l="l" r="r" t="t"/>
              <a:pathLst>
                <a:path extrusionOk="0" h="297" w="2034">
                  <a:moveTo>
                    <a:pt x="999" y="1"/>
                  </a:moveTo>
                  <a:cubicBezTo>
                    <a:pt x="740" y="1"/>
                    <a:pt x="518" y="1"/>
                    <a:pt x="333" y="75"/>
                  </a:cubicBezTo>
                  <a:cubicBezTo>
                    <a:pt x="148" y="112"/>
                    <a:pt x="0" y="149"/>
                    <a:pt x="0" y="149"/>
                  </a:cubicBezTo>
                  <a:lnTo>
                    <a:pt x="333" y="149"/>
                  </a:lnTo>
                  <a:cubicBezTo>
                    <a:pt x="407" y="260"/>
                    <a:pt x="518" y="260"/>
                    <a:pt x="629" y="260"/>
                  </a:cubicBezTo>
                  <a:lnTo>
                    <a:pt x="999" y="260"/>
                  </a:lnTo>
                  <a:cubicBezTo>
                    <a:pt x="1257" y="260"/>
                    <a:pt x="1516" y="297"/>
                    <a:pt x="1701" y="297"/>
                  </a:cubicBezTo>
                  <a:lnTo>
                    <a:pt x="2034" y="297"/>
                  </a:lnTo>
                  <a:cubicBezTo>
                    <a:pt x="2034" y="297"/>
                    <a:pt x="1960" y="297"/>
                    <a:pt x="1923" y="260"/>
                  </a:cubicBezTo>
                  <a:cubicBezTo>
                    <a:pt x="1886" y="186"/>
                    <a:pt x="1812" y="186"/>
                    <a:pt x="1701" y="149"/>
                  </a:cubicBezTo>
                  <a:cubicBezTo>
                    <a:pt x="1664" y="149"/>
                    <a:pt x="1627" y="112"/>
                    <a:pt x="1553" y="112"/>
                  </a:cubicBezTo>
                  <a:cubicBezTo>
                    <a:pt x="1516" y="112"/>
                    <a:pt x="1479" y="75"/>
                    <a:pt x="1368" y="75"/>
                  </a:cubicBezTo>
                  <a:cubicBezTo>
                    <a:pt x="1331" y="75"/>
                    <a:pt x="1257" y="75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4685959" y="2169833"/>
              <a:ext cx="43762" cy="6390"/>
            </a:xfrm>
            <a:custGeom>
              <a:rect b="b" l="l" r="r" t="t"/>
              <a:pathLst>
                <a:path extrusionOk="0" h="297" w="2034">
                  <a:moveTo>
                    <a:pt x="1036" y="1"/>
                  </a:moveTo>
                  <a:cubicBezTo>
                    <a:pt x="740" y="1"/>
                    <a:pt x="518" y="75"/>
                    <a:pt x="333" y="149"/>
                  </a:cubicBezTo>
                  <a:cubicBezTo>
                    <a:pt x="148" y="186"/>
                    <a:pt x="0" y="297"/>
                    <a:pt x="0" y="297"/>
                  </a:cubicBezTo>
                  <a:cubicBezTo>
                    <a:pt x="0" y="297"/>
                    <a:pt x="148" y="297"/>
                    <a:pt x="333" y="260"/>
                  </a:cubicBezTo>
                  <a:cubicBezTo>
                    <a:pt x="444" y="186"/>
                    <a:pt x="518" y="186"/>
                    <a:pt x="666" y="186"/>
                  </a:cubicBezTo>
                  <a:lnTo>
                    <a:pt x="2034" y="186"/>
                  </a:lnTo>
                  <a:cubicBezTo>
                    <a:pt x="2034" y="186"/>
                    <a:pt x="1997" y="186"/>
                    <a:pt x="1960" y="149"/>
                  </a:cubicBezTo>
                  <a:cubicBezTo>
                    <a:pt x="1923" y="149"/>
                    <a:pt x="1812" y="112"/>
                    <a:pt x="1738" y="112"/>
                  </a:cubicBezTo>
                  <a:cubicBezTo>
                    <a:pt x="1664" y="112"/>
                    <a:pt x="1627" y="75"/>
                    <a:pt x="1590" y="75"/>
                  </a:cubicBezTo>
                  <a:cubicBezTo>
                    <a:pt x="1553" y="75"/>
                    <a:pt x="1479" y="75"/>
                    <a:pt x="1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4557901" y="1906554"/>
              <a:ext cx="42169" cy="11962"/>
            </a:xfrm>
            <a:custGeom>
              <a:rect b="b" l="l" r="r" t="t"/>
              <a:pathLst>
                <a:path extrusionOk="0" h="556" w="1960">
                  <a:moveTo>
                    <a:pt x="0" y="1"/>
                  </a:moveTo>
                  <a:cubicBezTo>
                    <a:pt x="0" y="1"/>
                    <a:pt x="0" y="38"/>
                    <a:pt x="37" y="112"/>
                  </a:cubicBezTo>
                  <a:lnTo>
                    <a:pt x="222" y="296"/>
                  </a:lnTo>
                  <a:cubicBezTo>
                    <a:pt x="296" y="333"/>
                    <a:pt x="333" y="333"/>
                    <a:pt x="370" y="370"/>
                  </a:cubicBezTo>
                  <a:cubicBezTo>
                    <a:pt x="407" y="407"/>
                    <a:pt x="481" y="407"/>
                    <a:pt x="555" y="481"/>
                  </a:cubicBezTo>
                  <a:cubicBezTo>
                    <a:pt x="592" y="481"/>
                    <a:pt x="703" y="518"/>
                    <a:pt x="740" y="518"/>
                  </a:cubicBezTo>
                  <a:cubicBezTo>
                    <a:pt x="777" y="518"/>
                    <a:pt x="887" y="555"/>
                    <a:pt x="924" y="555"/>
                  </a:cubicBezTo>
                  <a:lnTo>
                    <a:pt x="1331" y="555"/>
                  </a:lnTo>
                  <a:cubicBezTo>
                    <a:pt x="1479" y="555"/>
                    <a:pt x="1553" y="518"/>
                    <a:pt x="1664" y="481"/>
                  </a:cubicBezTo>
                  <a:cubicBezTo>
                    <a:pt x="1849" y="370"/>
                    <a:pt x="1960" y="296"/>
                    <a:pt x="1960" y="296"/>
                  </a:cubicBezTo>
                  <a:lnTo>
                    <a:pt x="1960" y="296"/>
                  </a:lnTo>
                  <a:cubicBezTo>
                    <a:pt x="1960" y="296"/>
                    <a:pt x="1812" y="296"/>
                    <a:pt x="1627" y="333"/>
                  </a:cubicBezTo>
                  <a:cubicBezTo>
                    <a:pt x="1627" y="370"/>
                    <a:pt x="1479" y="370"/>
                    <a:pt x="1405" y="370"/>
                  </a:cubicBezTo>
                  <a:cubicBezTo>
                    <a:pt x="1257" y="370"/>
                    <a:pt x="1146" y="370"/>
                    <a:pt x="1035" y="333"/>
                  </a:cubicBezTo>
                  <a:cubicBezTo>
                    <a:pt x="961" y="333"/>
                    <a:pt x="887" y="333"/>
                    <a:pt x="850" y="296"/>
                  </a:cubicBezTo>
                  <a:cubicBezTo>
                    <a:pt x="777" y="296"/>
                    <a:pt x="703" y="223"/>
                    <a:pt x="666" y="223"/>
                  </a:cubicBezTo>
                  <a:cubicBezTo>
                    <a:pt x="592" y="223"/>
                    <a:pt x="555" y="186"/>
                    <a:pt x="481" y="186"/>
                  </a:cubicBezTo>
                  <a:cubicBezTo>
                    <a:pt x="407" y="186"/>
                    <a:pt x="370" y="149"/>
                    <a:pt x="333" y="149"/>
                  </a:cubicBezTo>
                  <a:cubicBezTo>
                    <a:pt x="296" y="149"/>
                    <a:pt x="222" y="112"/>
                    <a:pt x="185" y="112"/>
                  </a:cubicBezTo>
                  <a:cubicBezTo>
                    <a:pt x="148" y="112"/>
                    <a:pt x="111" y="38"/>
                    <a:pt x="111" y="38"/>
                  </a:cubicBezTo>
                  <a:cubicBezTo>
                    <a:pt x="37" y="3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4489484" y="1889062"/>
              <a:ext cx="40599" cy="17513"/>
            </a:xfrm>
            <a:custGeom>
              <a:rect b="b" l="l" r="r" t="t"/>
              <a:pathLst>
                <a:path extrusionOk="0" h="814" w="1887">
                  <a:moveTo>
                    <a:pt x="1" y="0"/>
                  </a:moveTo>
                  <a:cubicBezTo>
                    <a:pt x="1" y="0"/>
                    <a:pt x="1" y="37"/>
                    <a:pt x="38" y="74"/>
                  </a:cubicBezTo>
                  <a:cubicBezTo>
                    <a:pt x="75" y="111"/>
                    <a:pt x="149" y="222"/>
                    <a:pt x="186" y="259"/>
                  </a:cubicBezTo>
                  <a:lnTo>
                    <a:pt x="333" y="407"/>
                  </a:lnTo>
                  <a:lnTo>
                    <a:pt x="444" y="555"/>
                  </a:lnTo>
                  <a:cubicBezTo>
                    <a:pt x="518" y="592"/>
                    <a:pt x="555" y="629"/>
                    <a:pt x="629" y="629"/>
                  </a:cubicBezTo>
                  <a:cubicBezTo>
                    <a:pt x="703" y="666"/>
                    <a:pt x="777" y="666"/>
                    <a:pt x="814" y="740"/>
                  </a:cubicBezTo>
                  <a:cubicBezTo>
                    <a:pt x="888" y="740"/>
                    <a:pt x="962" y="777"/>
                    <a:pt x="999" y="777"/>
                  </a:cubicBezTo>
                  <a:cubicBezTo>
                    <a:pt x="1073" y="777"/>
                    <a:pt x="1147" y="777"/>
                    <a:pt x="1184" y="814"/>
                  </a:cubicBezTo>
                  <a:lnTo>
                    <a:pt x="1553" y="814"/>
                  </a:lnTo>
                  <a:cubicBezTo>
                    <a:pt x="1738" y="777"/>
                    <a:pt x="1886" y="740"/>
                    <a:pt x="1886" y="740"/>
                  </a:cubicBezTo>
                  <a:cubicBezTo>
                    <a:pt x="1886" y="740"/>
                    <a:pt x="1738" y="740"/>
                    <a:pt x="1553" y="666"/>
                  </a:cubicBezTo>
                  <a:cubicBezTo>
                    <a:pt x="1553" y="592"/>
                    <a:pt x="1443" y="592"/>
                    <a:pt x="1332" y="555"/>
                  </a:cubicBezTo>
                  <a:cubicBezTo>
                    <a:pt x="1258" y="481"/>
                    <a:pt x="1110" y="481"/>
                    <a:pt x="962" y="444"/>
                  </a:cubicBezTo>
                  <a:cubicBezTo>
                    <a:pt x="925" y="444"/>
                    <a:pt x="814" y="407"/>
                    <a:pt x="777" y="407"/>
                  </a:cubicBezTo>
                  <a:cubicBezTo>
                    <a:pt x="740" y="370"/>
                    <a:pt x="703" y="370"/>
                    <a:pt x="592" y="296"/>
                  </a:cubicBezTo>
                  <a:cubicBezTo>
                    <a:pt x="555" y="259"/>
                    <a:pt x="518" y="259"/>
                    <a:pt x="444" y="222"/>
                  </a:cubicBezTo>
                  <a:cubicBezTo>
                    <a:pt x="407" y="185"/>
                    <a:pt x="370" y="185"/>
                    <a:pt x="333" y="111"/>
                  </a:cubicBezTo>
                  <a:cubicBezTo>
                    <a:pt x="259" y="74"/>
                    <a:pt x="222" y="74"/>
                    <a:pt x="186" y="74"/>
                  </a:cubicBezTo>
                  <a:cubicBezTo>
                    <a:pt x="112" y="74"/>
                    <a:pt x="112" y="37"/>
                    <a:pt x="75" y="37"/>
                  </a:cubicBezTo>
                  <a:cubicBezTo>
                    <a:pt x="3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4427434" y="1858833"/>
              <a:ext cx="34230" cy="15125"/>
            </a:xfrm>
            <a:custGeom>
              <a:rect b="b" l="l" r="r" t="t"/>
              <a:pathLst>
                <a:path extrusionOk="0" h="703" w="1591">
                  <a:moveTo>
                    <a:pt x="1" y="0"/>
                  </a:moveTo>
                  <a:cubicBezTo>
                    <a:pt x="1" y="0"/>
                    <a:pt x="1" y="37"/>
                    <a:pt x="75" y="37"/>
                  </a:cubicBezTo>
                  <a:lnTo>
                    <a:pt x="1" y="0"/>
                  </a:lnTo>
                  <a:close/>
                  <a:moveTo>
                    <a:pt x="75" y="37"/>
                  </a:moveTo>
                  <a:cubicBezTo>
                    <a:pt x="112" y="111"/>
                    <a:pt x="112" y="148"/>
                    <a:pt x="186" y="185"/>
                  </a:cubicBezTo>
                  <a:lnTo>
                    <a:pt x="297" y="296"/>
                  </a:lnTo>
                  <a:cubicBezTo>
                    <a:pt x="334" y="333"/>
                    <a:pt x="371" y="333"/>
                    <a:pt x="445" y="370"/>
                  </a:cubicBezTo>
                  <a:cubicBezTo>
                    <a:pt x="482" y="407"/>
                    <a:pt x="519" y="407"/>
                    <a:pt x="556" y="481"/>
                  </a:cubicBezTo>
                  <a:cubicBezTo>
                    <a:pt x="629" y="518"/>
                    <a:pt x="666" y="518"/>
                    <a:pt x="703" y="555"/>
                  </a:cubicBezTo>
                  <a:cubicBezTo>
                    <a:pt x="814" y="592"/>
                    <a:pt x="925" y="666"/>
                    <a:pt x="1036" y="666"/>
                  </a:cubicBezTo>
                  <a:cubicBezTo>
                    <a:pt x="1110" y="666"/>
                    <a:pt x="1221" y="703"/>
                    <a:pt x="1295" y="703"/>
                  </a:cubicBezTo>
                  <a:cubicBezTo>
                    <a:pt x="1480" y="703"/>
                    <a:pt x="1591" y="666"/>
                    <a:pt x="1591" y="666"/>
                  </a:cubicBezTo>
                  <a:cubicBezTo>
                    <a:pt x="1591" y="666"/>
                    <a:pt x="1480" y="592"/>
                    <a:pt x="1295" y="592"/>
                  </a:cubicBezTo>
                  <a:cubicBezTo>
                    <a:pt x="1221" y="555"/>
                    <a:pt x="1110" y="555"/>
                    <a:pt x="1036" y="518"/>
                  </a:cubicBezTo>
                  <a:cubicBezTo>
                    <a:pt x="925" y="481"/>
                    <a:pt x="851" y="481"/>
                    <a:pt x="740" y="407"/>
                  </a:cubicBezTo>
                  <a:lnTo>
                    <a:pt x="482" y="296"/>
                  </a:lnTo>
                  <a:cubicBezTo>
                    <a:pt x="371" y="222"/>
                    <a:pt x="297" y="185"/>
                    <a:pt x="223" y="148"/>
                  </a:cubicBezTo>
                  <a:cubicBezTo>
                    <a:pt x="186" y="111"/>
                    <a:pt x="112" y="37"/>
                    <a:pt x="75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4646177" y="1909738"/>
              <a:ext cx="43783" cy="10370"/>
            </a:xfrm>
            <a:custGeom>
              <a:rect b="b" l="l" r="r" t="t"/>
              <a:pathLst>
                <a:path extrusionOk="0" h="482" w="2035">
                  <a:moveTo>
                    <a:pt x="2034" y="1"/>
                  </a:moveTo>
                  <a:cubicBezTo>
                    <a:pt x="2034" y="1"/>
                    <a:pt x="1923" y="38"/>
                    <a:pt x="1739" y="75"/>
                  </a:cubicBezTo>
                  <a:cubicBezTo>
                    <a:pt x="1628" y="148"/>
                    <a:pt x="1554" y="148"/>
                    <a:pt x="1406" y="185"/>
                  </a:cubicBezTo>
                  <a:cubicBezTo>
                    <a:pt x="1258" y="185"/>
                    <a:pt x="1184" y="222"/>
                    <a:pt x="1036" y="222"/>
                  </a:cubicBezTo>
                  <a:lnTo>
                    <a:pt x="1" y="222"/>
                  </a:lnTo>
                  <a:cubicBezTo>
                    <a:pt x="1" y="222"/>
                    <a:pt x="75" y="222"/>
                    <a:pt x="112" y="259"/>
                  </a:cubicBezTo>
                  <a:cubicBezTo>
                    <a:pt x="149" y="296"/>
                    <a:pt x="260" y="370"/>
                    <a:pt x="334" y="407"/>
                  </a:cubicBezTo>
                  <a:cubicBezTo>
                    <a:pt x="371" y="407"/>
                    <a:pt x="445" y="444"/>
                    <a:pt x="482" y="444"/>
                  </a:cubicBezTo>
                  <a:cubicBezTo>
                    <a:pt x="518" y="444"/>
                    <a:pt x="629" y="481"/>
                    <a:pt x="666" y="481"/>
                  </a:cubicBezTo>
                  <a:lnTo>
                    <a:pt x="1073" y="481"/>
                  </a:lnTo>
                  <a:cubicBezTo>
                    <a:pt x="1184" y="481"/>
                    <a:pt x="1221" y="481"/>
                    <a:pt x="1258" y="444"/>
                  </a:cubicBezTo>
                  <a:cubicBezTo>
                    <a:pt x="1295" y="407"/>
                    <a:pt x="1406" y="370"/>
                    <a:pt x="1443" y="370"/>
                  </a:cubicBezTo>
                  <a:cubicBezTo>
                    <a:pt x="1591" y="333"/>
                    <a:pt x="1665" y="259"/>
                    <a:pt x="1775" y="222"/>
                  </a:cubicBezTo>
                  <a:cubicBezTo>
                    <a:pt x="1960" y="148"/>
                    <a:pt x="2034" y="1"/>
                    <a:pt x="2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32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3" name="Google Shape;703;p32"/>
          <p:cNvGrpSpPr/>
          <p:nvPr/>
        </p:nvGrpSpPr>
        <p:grpSpPr>
          <a:xfrm rot="10800000">
            <a:off x="12" y="4429600"/>
            <a:ext cx="1067709" cy="713900"/>
            <a:chOff x="8008752" y="70776"/>
            <a:chExt cx="1067709" cy="713900"/>
          </a:xfrm>
        </p:grpSpPr>
        <p:sp>
          <p:nvSpPr>
            <p:cNvPr id="704" name="Google Shape;704;p32"/>
            <p:cNvSpPr/>
            <p:nvPr/>
          </p:nvSpPr>
          <p:spPr>
            <a:xfrm rot="10800000">
              <a:off x="8816061" y="5368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 rot="10800000">
              <a:off x="8288506" y="51842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 rot="10800000">
              <a:off x="8008752" y="707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" name="Google Shape;707;p32"/>
          <p:cNvGrpSpPr/>
          <p:nvPr/>
        </p:nvGrpSpPr>
        <p:grpSpPr>
          <a:xfrm>
            <a:off x="8085687" y="-9125"/>
            <a:ext cx="1067709" cy="713900"/>
            <a:chOff x="8008752" y="70777"/>
            <a:chExt cx="1067709" cy="713900"/>
          </a:xfrm>
        </p:grpSpPr>
        <p:sp>
          <p:nvSpPr>
            <p:cNvPr id="708" name="Google Shape;708;p32"/>
            <p:cNvSpPr/>
            <p:nvPr/>
          </p:nvSpPr>
          <p:spPr>
            <a:xfrm>
              <a:off x="8816061" y="5368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8288506" y="518428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8008752" y="707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Google Shape;711;p32"/>
          <p:cNvGrpSpPr/>
          <p:nvPr/>
        </p:nvGrpSpPr>
        <p:grpSpPr>
          <a:xfrm rot="-4723250">
            <a:off x="7679110" y="3864616"/>
            <a:ext cx="2145340" cy="240625"/>
            <a:chOff x="-873259" y="297404"/>
            <a:chExt cx="1631439" cy="182985"/>
          </a:xfrm>
        </p:grpSpPr>
        <p:sp>
          <p:nvSpPr>
            <p:cNvPr id="712" name="Google Shape;712;p32"/>
            <p:cNvSpPr/>
            <p:nvPr/>
          </p:nvSpPr>
          <p:spPr>
            <a:xfrm>
              <a:off x="-873259" y="297404"/>
              <a:ext cx="1631439" cy="182985"/>
            </a:xfrm>
            <a:custGeom>
              <a:rect b="b" l="l" r="r" t="t"/>
              <a:pathLst>
                <a:path extrusionOk="0" h="8505" w="75828">
                  <a:moveTo>
                    <a:pt x="33422" y="4548"/>
                  </a:moveTo>
                  <a:cubicBezTo>
                    <a:pt x="33422" y="4548"/>
                    <a:pt x="33459" y="4659"/>
                    <a:pt x="33570" y="4733"/>
                  </a:cubicBezTo>
                  <a:cubicBezTo>
                    <a:pt x="33459" y="4622"/>
                    <a:pt x="33422" y="4548"/>
                    <a:pt x="33422" y="4548"/>
                  </a:cubicBezTo>
                  <a:close/>
                  <a:moveTo>
                    <a:pt x="75014" y="2922"/>
                  </a:moveTo>
                  <a:cubicBezTo>
                    <a:pt x="75125" y="3439"/>
                    <a:pt x="75162" y="3957"/>
                    <a:pt x="75162" y="4216"/>
                  </a:cubicBezTo>
                  <a:cubicBezTo>
                    <a:pt x="75162" y="4363"/>
                    <a:pt x="75162" y="4548"/>
                    <a:pt x="75125" y="4770"/>
                  </a:cubicBezTo>
                  <a:lnTo>
                    <a:pt x="75088" y="4770"/>
                  </a:lnTo>
                  <a:lnTo>
                    <a:pt x="75088" y="4659"/>
                  </a:lnTo>
                  <a:lnTo>
                    <a:pt x="75014" y="4327"/>
                  </a:lnTo>
                  <a:cubicBezTo>
                    <a:pt x="74977" y="4068"/>
                    <a:pt x="74940" y="3883"/>
                    <a:pt x="74866" y="3661"/>
                  </a:cubicBezTo>
                  <a:cubicBezTo>
                    <a:pt x="74829" y="3476"/>
                    <a:pt x="74755" y="3254"/>
                    <a:pt x="74644" y="3070"/>
                  </a:cubicBezTo>
                  <a:cubicBezTo>
                    <a:pt x="74607" y="3033"/>
                    <a:pt x="74607" y="2959"/>
                    <a:pt x="74607" y="2922"/>
                  </a:cubicBezTo>
                  <a:close/>
                  <a:moveTo>
                    <a:pt x="46546" y="5140"/>
                  </a:moveTo>
                  <a:cubicBezTo>
                    <a:pt x="46546" y="5140"/>
                    <a:pt x="46509" y="5214"/>
                    <a:pt x="46546" y="5251"/>
                  </a:cubicBezTo>
                  <a:lnTo>
                    <a:pt x="46546" y="5140"/>
                  </a:lnTo>
                  <a:close/>
                  <a:moveTo>
                    <a:pt x="49985" y="925"/>
                  </a:moveTo>
                  <a:cubicBezTo>
                    <a:pt x="49874" y="925"/>
                    <a:pt x="49763" y="999"/>
                    <a:pt x="49652" y="999"/>
                  </a:cubicBezTo>
                  <a:lnTo>
                    <a:pt x="48284" y="1258"/>
                  </a:lnTo>
                  <a:cubicBezTo>
                    <a:pt x="47803" y="1369"/>
                    <a:pt x="47360" y="1480"/>
                    <a:pt x="46879" y="1628"/>
                  </a:cubicBezTo>
                  <a:lnTo>
                    <a:pt x="45511" y="2034"/>
                  </a:lnTo>
                  <a:cubicBezTo>
                    <a:pt x="45030" y="2182"/>
                    <a:pt x="44624" y="2330"/>
                    <a:pt x="44143" y="2478"/>
                  </a:cubicBezTo>
                  <a:cubicBezTo>
                    <a:pt x="43736" y="2589"/>
                    <a:pt x="43330" y="2737"/>
                    <a:pt x="42923" y="2922"/>
                  </a:cubicBezTo>
                  <a:cubicBezTo>
                    <a:pt x="42553" y="3106"/>
                    <a:pt x="42184" y="3291"/>
                    <a:pt x="41888" y="3624"/>
                  </a:cubicBezTo>
                  <a:cubicBezTo>
                    <a:pt x="41740" y="3772"/>
                    <a:pt x="41666" y="3957"/>
                    <a:pt x="41666" y="4179"/>
                  </a:cubicBezTo>
                  <a:cubicBezTo>
                    <a:pt x="41666" y="4363"/>
                    <a:pt x="41740" y="4548"/>
                    <a:pt x="41851" y="4696"/>
                  </a:cubicBezTo>
                  <a:cubicBezTo>
                    <a:pt x="42073" y="4918"/>
                    <a:pt x="42295" y="5066"/>
                    <a:pt x="42479" y="5140"/>
                  </a:cubicBezTo>
                  <a:cubicBezTo>
                    <a:pt x="42849" y="5325"/>
                    <a:pt x="43145" y="5362"/>
                    <a:pt x="43145" y="5362"/>
                  </a:cubicBezTo>
                  <a:cubicBezTo>
                    <a:pt x="43145" y="5362"/>
                    <a:pt x="43108" y="5325"/>
                    <a:pt x="42997" y="5288"/>
                  </a:cubicBezTo>
                  <a:cubicBezTo>
                    <a:pt x="42923" y="5251"/>
                    <a:pt x="42775" y="5140"/>
                    <a:pt x="42590" y="5066"/>
                  </a:cubicBezTo>
                  <a:cubicBezTo>
                    <a:pt x="42406" y="4955"/>
                    <a:pt x="42221" y="4770"/>
                    <a:pt x="42036" y="4585"/>
                  </a:cubicBezTo>
                  <a:cubicBezTo>
                    <a:pt x="41925" y="4511"/>
                    <a:pt x="41888" y="4363"/>
                    <a:pt x="41888" y="4216"/>
                  </a:cubicBezTo>
                  <a:cubicBezTo>
                    <a:pt x="41888" y="4068"/>
                    <a:pt x="41999" y="3957"/>
                    <a:pt x="42073" y="3846"/>
                  </a:cubicBezTo>
                  <a:cubicBezTo>
                    <a:pt x="42295" y="3624"/>
                    <a:pt x="42627" y="3439"/>
                    <a:pt x="42997" y="3254"/>
                  </a:cubicBezTo>
                  <a:cubicBezTo>
                    <a:pt x="43367" y="3070"/>
                    <a:pt x="43773" y="2922"/>
                    <a:pt x="44217" y="2774"/>
                  </a:cubicBezTo>
                  <a:cubicBezTo>
                    <a:pt x="44624" y="2663"/>
                    <a:pt x="45067" y="2515"/>
                    <a:pt x="45548" y="2367"/>
                  </a:cubicBezTo>
                  <a:cubicBezTo>
                    <a:pt x="45992" y="2219"/>
                    <a:pt x="46472" y="2145"/>
                    <a:pt x="46916" y="1997"/>
                  </a:cubicBezTo>
                  <a:cubicBezTo>
                    <a:pt x="47397" y="1923"/>
                    <a:pt x="47840" y="1776"/>
                    <a:pt x="48321" y="1665"/>
                  </a:cubicBezTo>
                  <a:cubicBezTo>
                    <a:pt x="48764" y="1591"/>
                    <a:pt x="49245" y="1480"/>
                    <a:pt x="49652" y="1406"/>
                  </a:cubicBezTo>
                  <a:cubicBezTo>
                    <a:pt x="50132" y="1295"/>
                    <a:pt x="50539" y="1258"/>
                    <a:pt x="50946" y="1221"/>
                  </a:cubicBezTo>
                  <a:cubicBezTo>
                    <a:pt x="51352" y="1184"/>
                    <a:pt x="51722" y="1110"/>
                    <a:pt x="52092" y="1073"/>
                  </a:cubicBezTo>
                  <a:cubicBezTo>
                    <a:pt x="52794" y="999"/>
                    <a:pt x="53386" y="962"/>
                    <a:pt x="53829" y="962"/>
                  </a:cubicBezTo>
                  <a:lnTo>
                    <a:pt x="59005" y="962"/>
                  </a:lnTo>
                  <a:cubicBezTo>
                    <a:pt x="65697" y="962"/>
                    <a:pt x="72130" y="1036"/>
                    <a:pt x="72980" y="1036"/>
                  </a:cubicBezTo>
                  <a:cubicBezTo>
                    <a:pt x="73979" y="1036"/>
                    <a:pt x="74459" y="1886"/>
                    <a:pt x="74755" y="2737"/>
                  </a:cubicBezTo>
                  <a:lnTo>
                    <a:pt x="74385" y="2478"/>
                  </a:lnTo>
                  <a:cubicBezTo>
                    <a:pt x="74311" y="2330"/>
                    <a:pt x="74237" y="2219"/>
                    <a:pt x="74200" y="2145"/>
                  </a:cubicBezTo>
                  <a:cubicBezTo>
                    <a:pt x="74015" y="1849"/>
                    <a:pt x="73868" y="1665"/>
                    <a:pt x="73720" y="1554"/>
                  </a:cubicBezTo>
                  <a:cubicBezTo>
                    <a:pt x="73609" y="1407"/>
                    <a:pt x="73536" y="1296"/>
                    <a:pt x="73535" y="1295"/>
                  </a:cubicBezTo>
                  <a:lnTo>
                    <a:pt x="73535" y="1295"/>
                  </a:lnTo>
                  <a:cubicBezTo>
                    <a:pt x="73536" y="1296"/>
                    <a:pt x="73609" y="1407"/>
                    <a:pt x="73683" y="1554"/>
                  </a:cubicBezTo>
                  <a:cubicBezTo>
                    <a:pt x="73794" y="1665"/>
                    <a:pt x="73905" y="1923"/>
                    <a:pt x="74052" y="2182"/>
                  </a:cubicBezTo>
                  <a:cubicBezTo>
                    <a:pt x="74089" y="2293"/>
                    <a:pt x="74163" y="2367"/>
                    <a:pt x="74163" y="2478"/>
                  </a:cubicBezTo>
                  <a:lnTo>
                    <a:pt x="62628" y="2959"/>
                  </a:lnTo>
                  <a:lnTo>
                    <a:pt x="74274" y="2922"/>
                  </a:lnTo>
                  <a:cubicBezTo>
                    <a:pt x="74348" y="3033"/>
                    <a:pt x="74348" y="3106"/>
                    <a:pt x="74385" y="3143"/>
                  </a:cubicBezTo>
                  <a:cubicBezTo>
                    <a:pt x="74422" y="3328"/>
                    <a:pt x="74459" y="3513"/>
                    <a:pt x="74459" y="3735"/>
                  </a:cubicBezTo>
                  <a:cubicBezTo>
                    <a:pt x="74459" y="3883"/>
                    <a:pt x="74533" y="4142"/>
                    <a:pt x="74533" y="4327"/>
                  </a:cubicBezTo>
                  <a:lnTo>
                    <a:pt x="74533" y="4585"/>
                  </a:lnTo>
                  <a:lnTo>
                    <a:pt x="74533" y="4733"/>
                  </a:lnTo>
                  <a:lnTo>
                    <a:pt x="67176" y="4992"/>
                  </a:lnTo>
                  <a:lnTo>
                    <a:pt x="74385" y="5436"/>
                  </a:lnTo>
                  <a:cubicBezTo>
                    <a:pt x="74311" y="5620"/>
                    <a:pt x="74274" y="5731"/>
                    <a:pt x="74237" y="5916"/>
                  </a:cubicBezTo>
                  <a:cubicBezTo>
                    <a:pt x="74200" y="6027"/>
                    <a:pt x="74200" y="6064"/>
                    <a:pt x="74163" y="6175"/>
                  </a:cubicBezTo>
                  <a:cubicBezTo>
                    <a:pt x="74089" y="6212"/>
                    <a:pt x="74052" y="6286"/>
                    <a:pt x="74052" y="6360"/>
                  </a:cubicBezTo>
                  <a:cubicBezTo>
                    <a:pt x="73979" y="6471"/>
                    <a:pt x="73905" y="6582"/>
                    <a:pt x="73868" y="6656"/>
                  </a:cubicBezTo>
                  <a:cubicBezTo>
                    <a:pt x="73831" y="6767"/>
                    <a:pt x="73720" y="6841"/>
                    <a:pt x="73683" y="6914"/>
                  </a:cubicBezTo>
                  <a:cubicBezTo>
                    <a:pt x="73646" y="6951"/>
                    <a:pt x="73646" y="6988"/>
                    <a:pt x="73609" y="6988"/>
                  </a:cubicBezTo>
                  <a:cubicBezTo>
                    <a:pt x="73461" y="7062"/>
                    <a:pt x="73313" y="7062"/>
                    <a:pt x="73128" y="7062"/>
                  </a:cubicBezTo>
                  <a:cubicBezTo>
                    <a:pt x="73091" y="7062"/>
                    <a:pt x="72685" y="6988"/>
                    <a:pt x="71982" y="6988"/>
                  </a:cubicBezTo>
                  <a:cubicBezTo>
                    <a:pt x="71243" y="6951"/>
                    <a:pt x="70171" y="6914"/>
                    <a:pt x="68914" y="6877"/>
                  </a:cubicBezTo>
                  <a:cubicBezTo>
                    <a:pt x="67693" y="6804"/>
                    <a:pt x="66215" y="6767"/>
                    <a:pt x="64625" y="6730"/>
                  </a:cubicBezTo>
                  <a:cubicBezTo>
                    <a:pt x="63035" y="6693"/>
                    <a:pt x="61371" y="6619"/>
                    <a:pt x="59708" y="6545"/>
                  </a:cubicBezTo>
                  <a:cubicBezTo>
                    <a:pt x="58894" y="6508"/>
                    <a:pt x="58044" y="6508"/>
                    <a:pt x="57231" y="6434"/>
                  </a:cubicBezTo>
                  <a:cubicBezTo>
                    <a:pt x="56380" y="6397"/>
                    <a:pt x="55604" y="6360"/>
                    <a:pt x="54828" y="6360"/>
                  </a:cubicBezTo>
                  <a:cubicBezTo>
                    <a:pt x="54051" y="6323"/>
                    <a:pt x="53312" y="6249"/>
                    <a:pt x="52572" y="6212"/>
                  </a:cubicBezTo>
                  <a:cubicBezTo>
                    <a:pt x="51833" y="6175"/>
                    <a:pt x="51168" y="6138"/>
                    <a:pt x="50539" y="6064"/>
                  </a:cubicBezTo>
                  <a:cubicBezTo>
                    <a:pt x="49282" y="5990"/>
                    <a:pt x="48210" y="5842"/>
                    <a:pt x="47507" y="5657"/>
                  </a:cubicBezTo>
                  <a:cubicBezTo>
                    <a:pt x="47138" y="5584"/>
                    <a:pt x="46879" y="5473"/>
                    <a:pt x="46731" y="5399"/>
                  </a:cubicBezTo>
                  <a:cubicBezTo>
                    <a:pt x="46657" y="5325"/>
                    <a:pt x="46583" y="5288"/>
                    <a:pt x="46546" y="5251"/>
                  </a:cubicBezTo>
                  <a:lnTo>
                    <a:pt x="46546" y="5251"/>
                  </a:lnTo>
                  <a:cubicBezTo>
                    <a:pt x="46546" y="5288"/>
                    <a:pt x="46657" y="5325"/>
                    <a:pt x="46694" y="5436"/>
                  </a:cubicBezTo>
                  <a:cubicBezTo>
                    <a:pt x="46879" y="5510"/>
                    <a:pt x="47101" y="5657"/>
                    <a:pt x="47471" y="5805"/>
                  </a:cubicBezTo>
                  <a:cubicBezTo>
                    <a:pt x="48173" y="6027"/>
                    <a:pt x="49245" y="6249"/>
                    <a:pt x="50465" y="6434"/>
                  </a:cubicBezTo>
                  <a:cubicBezTo>
                    <a:pt x="51131" y="6545"/>
                    <a:pt x="51759" y="6619"/>
                    <a:pt x="52499" y="6730"/>
                  </a:cubicBezTo>
                  <a:cubicBezTo>
                    <a:pt x="53238" y="6804"/>
                    <a:pt x="53977" y="6877"/>
                    <a:pt x="54791" y="6914"/>
                  </a:cubicBezTo>
                  <a:cubicBezTo>
                    <a:pt x="55567" y="6951"/>
                    <a:pt x="56380" y="7062"/>
                    <a:pt x="57194" y="7062"/>
                  </a:cubicBezTo>
                  <a:cubicBezTo>
                    <a:pt x="57822" y="7099"/>
                    <a:pt x="58488" y="7099"/>
                    <a:pt x="59116" y="7136"/>
                  </a:cubicBezTo>
                  <a:cubicBezTo>
                    <a:pt x="55752" y="7136"/>
                    <a:pt x="52314" y="7136"/>
                    <a:pt x="49467" y="7062"/>
                  </a:cubicBezTo>
                  <a:cubicBezTo>
                    <a:pt x="49134" y="7062"/>
                    <a:pt x="48543" y="6988"/>
                    <a:pt x="47840" y="6951"/>
                  </a:cubicBezTo>
                  <a:cubicBezTo>
                    <a:pt x="47581" y="6914"/>
                    <a:pt x="47249" y="6914"/>
                    <a:pt x="46879" y="6841"/>
                  </a:cubicBezTo>
                  <a:cubicBezTo>
                    <a:pt x="46546" y="6804"/>
                    <a:pt x="46177" y="6804"/>
                    <a:pt x="45807" y="6767"/>
                  </a:cubicBezTo>
                  <a:lnTo>
                    <a:pt x="44698" y="6619"/>
                  </a:lnTo>
                  <a:cubicBezTo>
                    <a:pt x="44328" y="6582"/>
                    <a:pt x="43921" y="6545"/>
                    <a:pt x="43552" y="6434"/>
                  </a:cubicBezTo>
                  <a:cubicBezTo>
                    <a:pt x="43182" y="6397"/>
                    <a:pt x="42775" y="6323"/>
                    <a:pt x="42406" y="6249"/>
                  </a:cubicBezTo>
                  <a:cubicBezTo>
                    <a:pt x="42036" y="6212"/>
                    <a:pt x="41666" y="6064"/>
                    <a:pt x="41296" y="6027"/>
                  </a:cubicBezTo>
                  <a:cubicBezTo>
                    <a:pt x="40927" y="5916"/>
                    <a:pt x="40594" y="5842"/>
                    <a:pt x="40261" y="5731"/>
                  </a:cubicBezTo>
                  <a:cubicBezTo>
                    <a:pt x="39928" y="5620"/>
                    <a:pt x="39670" y="5510"/>
                    <a:pt x="39374" y="5436"/>
                  </a:cubicBezTo>
                  <a:cubicBezTo>
                    <a:pt x="39115" y="5325"/>
                    <a:pt x="38893" y="5177"/>
                    <a:pt x="38635" y="5066"/>
                  </a:cubicBezTo>
                  <a:cubicBezTo>
                    <a:pt x="38450" y="4918"/>
                    <a:pt x="38265" y="4807"/>
                    <a:pt x="38154" y="4696"/>
                  </a:cubicBezTo>
                  <a:cubicBezTo>
                    <a:pt x="38006" y="4585"/>
                    <a:pt x="37895" y="4474"/>
                    <a:pt x="37858" y="4400"/>
                  </a:cubicBezTo>
                  <a:cubicBezTo>
                    <a:pt x="37821" y="4327"/>
                    <a:pt x="37784" y="4290"/>
                    <a:pt x="37784" y="4290"/>
                  </a:cubicBezTo>
                  <a:lnTo>
                    <a:pt x="37784" y="4290"/>
                  </a:lnTo>
                  <a:cubicBezTo>
                    <a:pt x="37784" y="4290"/>
                    <a:pt x="37784" y="4327"/>
                    <a:pt x="37821" y="4400"/>
                  </a:cubicBezTo>
                  <a:cubicBezTo>
                    <a:pt x="37858" y="4511"/>
                    <a:pt x="37969" y="4585"/>
                    <a:pt x="38080" y="4733"/>
                  </a:cubicBezTo>
                  <a:cubicBezTo>
                    <a:pt x="38228" y="4881"/>
                    <a:pt x="38376" y="4955"/>
                    <a:pt x="38598" y="5140"/>
                  </a:cubicBezTo>
                  <a:cubicBezTo>
                    <a:pt x="38782" y="5288"/>
                    <a:pt x="39004" y="5436"/>
                    <a:pt x="39300" y="5584"/>
                  </a:cubicBezTo>
                  <a:cubicBezTo>
                    <a:pt x="39559" y="5694"/>
                    <a:pt x="39855" y="5842"/>
                    <a:pt x="40187" y="5990"/>
                  </a:cubicBezTo>
                  <a:cubicBezTo>
                    <a:pt x="40483" y="6064"/>
                    <a:pt x="40816" y="6212"/>
                    <a:pt x="41185" y="6360"/>
                  </a:cubicBezTo>
                  <a:cubicBezTo>
                    <a:pt x="41555" y="6434"/>
                    <a:pt x="41925" y="6582"/>
                    <a:pt x="42295" y="6656"/>
                  </a:cubicBezTo>
                  <a:cubicBezTo>
                    <a:pt x="42387" y="6656"/>
                    <a:pt x="42454" y="6707"/>
                    <a:pt x="42538" y="6724"/>
                  </a:cubicBezTo>
                  <a:lnTo>
                    <a:pt x="42538" y="6724"/>
                  </a:lnTo>
                  <a:cubicBezTo>
                    <a:pt x="41855" y="6654"/>
                    <a:pt x="41206" y="6617"/>
                    <a:pt x="40557" y="6545"/>
                  </a:cubicBezTo>
                  <a:cubicBezTo>
                    <a:pt x="40187" y="6434"/>
                    <a:pt x="39707" y="6249"/>
                    <a:pt x="39152" y="6064"/>
                  </a:cubicBezTo>
                  <a:cubicBezTo>
                    <a:pt x="38561" y="5842"/>
                    <a:pt x="37858" y="5620"/>
                    <a:pt x="37119" y="5288"/>
                  </a:cubicBezTo>
                  <a:cubicBezTo>
                    <a:pt x="36749" y="5103"/>
                    <a:pt x="36379" y="4918"/>
                    <a:pt x="36047" y="4696"/>
                  </a:cubicBezTo>
                  <a:cubicBezTo>
                    <a:pt x="35936" y="4585"/>
                    <a:pt x="35751" y="4474"/>
                    <a:pt x="35640" y="4327"/>
                  </a:cubicBezTo>
                  <a:cubicBezTo>
                    <a:pt x="35640" y="4290"/>
                    <a:pt x="35603" y="4290"/>
                    <a:pt x="35603" y="4216"/>
                  </a:cubicBezTo>
                  <a:lnTo>
                    <a:pt x="35603" y="4142"/>
                  </a:lnTo>
                  <a:cubicBezTo>
                    <a:pt x="35603" y="4068"/>
                    <a:pt x="35640" y="3994"/>
                    <a:pt x="35677" y="3957"/>
                  </a:cubicBezTo>
                  <a:cubicBezTo>
                    <a:pt x="35862" y="3624"/>
                    <a:pt x="36231" y="3402"/>
                    <a:pt x="36601" y="3217"/>
                  </a:cubicBezTo>
                  <a:cubicBezTo>
                    <a:pt x="36971" y="3033"/>
                    <a:pt x="37341" y="2848"/>
                    <a:pt x="37710" y="2700"/>
                  </a:cubicBezTo>
                  <a:cubicBezTo>
                    <a:pt x="38450" y="2404"/>
                    <a:pt x="39189" y="2182"/>
                    <a:pt x="39818" y="2034"/>
                  </a:cubicBezTo>
                  <a:cubicBezTo>
                    <a:pt x="40446" y="1923"/>
                    <a:pt x="40964" y="1776"/>
                    <a:pt x="41333" y="1739"/>
                  </a:cubicBezTo>
                  <a:lnTo>
                    <a:pt x="41333" y="1739"/>
                  </a:lnTo>
                  <a:cubicBezTo>
                    <a:pt x="40964" y="1776"/>
                    <a:pt x="40409" y="1849"/>
                    <a:pt x="39744" y="1960"/>
                  </a:cubicBezTo>
                  <a:cubicBezTo>
                    <a:pt x="39115" y="2108"/>
                    <a:pt x="38376" y="2219"/>
                    <a:pt x="37599" y="2515"/>
                  </a:cubicBezTo>
                  <a:cubicBezTo>
                    <a:pt x="37230" y="2663"/>
                    <a:pt x="36786" y="2811"/>
                    <a:pt x="36379" y="2959"/>
                  </a:cubicBezTo>
                  <a:cubicBezTo>
                    <a:pt x="36010" y="3143"/>
                    <a:pt x="35603" y="3402"/>
                    <a:pt x="35270" y="3809"/>
                  </a:cubicBezTo>
                  <a:cubicBezTo>
                    <a:pt x="35196" y="3883"/>
                    <a:pt x="35122" y="4031"/>
                    <a:pt x="35122" y="4179"/>
                  </a:cubicBezTo>
                  <a:lnTo>
                    <a:pt x="35122" y="4400"/>
                  </a:lnTo>
                  <a:cubicBezTo>
                    <a:pt x="35122" y="4511"/>
                    <a:pt x="35196" y="4548"/>
                    <a:pt x="35233" y="4622"/>
                  </a:cubicBezTo>
                  <a:cubicBezTo>
                    <a:pt x="35381" y="4881"/>
                    <a:pt x="35566" y="5066"/>
                    <a:pt x="35751" y="5177"/>
                  </a:cubicBezTo>
                  <a:cubicBezTo>
                    <a:pt x="36120" y="5473"/>
                    <a:pt x="36490" y="5694"/>
                    <a:pt x="36860" y="5879"/>
                  </a:cubicBezTo>
                  <a:lnTo>
                    <a:pt x="37969" y="6434"/>
                  </a:lnTo>
                  <a:cubicBezTo>
                    <a:pt x="37821" y="6434"/>
                    <a:pt x="37673" y="6434"/>
                    <a:pt x="37525" y="6397"/>
                  </a:cubicBezTo>
                  <a:cubicBezTo>
                    <a:pt x="37414" y="6397"/>
                    <a:pt x="37267" y="6360"/>
                    <a:pt x="37119" y="6360"/>
                  </a:cubicBezTo>
                  <a:cubicBezTo>
                    <a:pt x="36971" y="6286"/>
                    <a:pt x="36860" y="6286"/>
                    <a:pt x="36675" y="6249"/>
                  </a:cubicBezTo>
                  <a:cubicBezTo>
                    <a:pt x="36527" y="6212"/>
                    <a:pt x="36342" y="6175"/>
                    <a:pt x="36194" y="6175"/>
                  </a:cubicBezTo>
                  <a:cubicBezTo>
                    <a:pt x="36010" y="6101"/>
                    <a:pt x="35862" y="6064"/>
                    <a:pt x="35677" y="6027"/>
                  </a:cubicBezTo>
                  <a:cubicBezTo>
                    <a:pt x="35492" y="5990"/>
                    <a:pt x="35381" y="5879"/>
                    <a:pt x="35233" y="5842"/>
                  </a:cubicBezTo>
                  <a:cubicBezTo>
                    <a:pt x="35085" y="5731"/>
                    <a:pt x="34900" y="5694"/>
                    <a:pt x="34753" y="5620"/>
                  </a:cubicBezTo>
                  <a:cubicBezTo>
                    <a:pt x="34494" y="5473"/>
                    <a:pt x="34198" y="5288"/>
                    <a:pt x="34013" y="5140"/>
                  </a:cubicBezTo>
                  <a:cubicBezTo>
                    <a:pt x="33939" y="5066"/>
                    <a:pt x="33828" y="4992"/>
                    <a:pt x="33754" y="4918"/>
                  </a:cubicBezTo>
                  <a:lnTo>
                    <a:pt x="33570" y="4733"/>
                  </a:lnTo>
                  <a:lnTo>
                    <a:pt x="33570" y="4733"/>
                  </a:lnTo>
                  <a:cubicBezTo>
                    <a:pt x="33606" y="4770"/>
                    <a:pt x="33643" y="4881"/>
                    <a:pt x="33754" y="4955"/>
                  </a:cubicBezTo>
                  <a:cubicBezTo>
                    <a:pt x="33791" y="5066"/>
                    <a:pt x="33902" y="5140"/>
                    <a:pt x="33976" y="5251"/>
                  </a:cubicBezTo>
                  <a:cubicBezTo>
                    <a:pt x="34161" y="5436"/>
                    <a:pt x="34383" y="5657"/>
                    <a:pt x="34679" y="5842"/>
                  </a:cubicBezTo>
                  <a:lnTo>
                    <a:pt x="35085" y="6101"/>
                  </a:lnTo>
                  <a:cubicBezTo>
                    <a:pt x="35122" y="6175"/>
                    <a:pt x="35196" y="6175"/>
                    <a:pt x="35270" y="6212"/>
                  </a:cubicBezTo>
                  <a:cubicBezTo>
                    <a:pt x="30686" y="5805"/>
                    <a:pt x="26027" y="5436"/>
                    <a:pt x="21702" y="5436"/>
                  </a:cubicBezTo>
                  <a:lnTo>
                    <a:pt x="4437" y="5436"/>
                  </a:lnTo>
                  <a:cubicBezTo>
                    <a:pt x="4437" y="5436"/>
                    <a:pt x="4400" y="5362"/>
                    <a:pt x="4400" y="5325"/>
                  </a:cubicBezTo>
                  <a:cubicBezTo>
                    <a:pt x="4400" y="5325"/>
                    <a:pt x="4400" y="5288"/>
                    <a:pt x="4363" y="5288"/>
                  </a:cubicBezTo>
                  <a:lnTo>
                    <a:pt x="15602" y="5066"/>
                  </a:lnTo>
                  <a:lnTo>
                    <a:pt x="4104" y="4770"/>
                  </a:lnTo>
                  <a:lnTo>
                    <a:pt x="4104" y="4733"/>
                  </a:lnTo>
                  <a:cubicBezTo>
                    <a:pt x="4030" y="4585"/>
                    <a:pt x="3993" y="4437"/>
                    <a:pt x="3956" y="4253"/>
                  </a:cubicBezTo>
                  <a:cubicBezTo>
                    <a:pt x="3919" y="3957"/>
                    <a:pt x="3919" y="3587"/>
                    <a:pt x="3919" y="3328"/>
                  </a:cubicBezTo>
                  <a:cubicBezTo>
                    <a:pt x="3956" y="3070"/>
                    <a:pt x="3993" y="2922"/>
                    <a:pt x="3993" y="2922"/>
                  </a:cubicBezTo>
                  <a:lnTo>
                    <a:pt x="3993" y="2922"/>
                  </a:lnTo>
                  <a:cubicBezTo>
                    <a:pt x="3993" y="2922"/>
                    <a:pt x="3919" y="3070"/>
                    <a:pt x="3771" y="3291"/>
                  </a:cubicBezTo>
                  <a:cubicBezTo>
                    <a:pt x="3623" y="3513"/>
                    <a:pt x="3475" y="3883"/>
                    <a:pt x="3438" y="4253"/>
                  </a:cubicBezTo>
                  <a:cubicBezTo>
                    <a:pt x="3401" y="4437"/>
                    <a:pt x="3401" y="4622"/>
                    <a:pt x="3401" y="4881"/>
                  </a:cubicBezTo>
                  <a:lnTo>
                    <a:pt x="3401" y="5140"/>
                  </a:lnTo>
                  <a:cubicBezTo>
                    <a:pt x="3401" y="5251"/>
                    <a:pt x="3401" y="5325"/>
                    <a:pt x="3438" y="5362"/>
                  </a:cubicBezTo>
                  <a:cubicBezTo>
                    <a:pt x="3438" y="5473"/>
                    <a:pt x="3475" y="5547"/>
                    <a:pt x="3475" y="5657"/>
                  </a:cubicBezTo>
                  <a:cubicBezTo>
                    <a:pt x="3180" y="5842"/>
                    <a:pt x="2699" y="6101"/>
                    <a:pt x="1664" y="6101"/>
                  </a:cubicBezTo>
                  <a:lnTo>
                    <a:pt x="1627" y="6101"/>
                  </a:lnTo>
                  <a:cubicBezTo>
                    <a:pt x="1627" y="6064"/>
                    <a:pt x="1590" y="6027"/>
                    <a:pt x="1590" y="5990"/>
                  </a:cubicBezTo>
                  <a:lnTo>
                    <a:pt x="1442" y="5694"/>
                  </a:lnTo>
                  <a:cubicBezTo>
                    <a:pt x="1405" y="5620"/>
                    <a:pt x="1368" y="5473"/>
                    <a:pt x="1368" y="5362"/>
                  </a:cubicBezTo>
                  <a:cubicBezTo>
                    <a:pt x="1331" y="5251"/>
                    <a:pt x="1331" y="5140"/>
                    <a:pt x="1257" y="4992"/>
                  </a:cubicBezTo>
                  <a:cubicBezTo>
                    <a:pt x="1220" y="4881"/>
                    <a:pt x="1220" y="4733"/>
                    <a:pt x="1183" y="4622"/>
                  </a:cubicBezTo>
                  <a:cubicBezTo>
                    <a:pt x="1146" y="4511"/>
                    <a:pt x="1146" y="4363"/>
                    <a:pt x="1146" y="4253"/>
                  </a:cubicBezTo>
                  <a:lnTo>
                    <a:pt x="1146" y="3883"/>
                  </a:lnTo>
                  <a:cubicBezTo>
                    <a:pt x="1146" y="3661"/>
                    <a:pt x="1183" y="3439"/>
                    <a:pt x="1183" y="3217"/>
                  </a:cubicBezTo>
                  <a:cubicBezTo>
                    <a:pt x="1257" y="2811"/>
                    <a:pt x="1368" y="2552"/>
                    <a:pt x="1368" y="2552"/>
                  </a:cubicBezTo>
                  <a:lnTo>
                    <a:pt x="1368" y="2552"/>
                  </a:lnTo>
                  <a:cubicBezTo>
                    <a:pt x="1368" y="2552"/>
                    <a:pt x="1220" y="2811"/>
                    <a:pt x="1072" y="3143"/>
                  </a:cubicBezTo>
                  <a:cubicBezTo>
                    <a:pt x="1035" y="3328"/>
                    <a:pt x="998" y="3587"/>
                    <a:pt x="961" y="3846"/>
                  </a:cubicBezTo>
                  <a:cubicBezTo>
                    <a:pt x="961" y="3994"/>
                    <a:pt x="887" y="4142"/>
                    <a:pt x="887" y="4253"/>
                  </a:cubicBezTo>
                  <a:lnTo>
                    <a:pt x="887" y="4696"/>
                  </a:lnTo>
                  <a:cubicBezTo>
                    <a:pt x="887" y="4807"/>
                    <a:pt x="887" y="4955"/>
                    <a:pt x="961" y="5103"/>
                  </a:cubicBezTo>
                  <a:cubicBezTo>
                    <a:pt x="961" y="5251"/>
                    <a:pt x="998" y="5362"/>
                    <a:pt x="998" y="5510"/>
                  </a:cubicBezTo>
                  <a:cubicBezTo>
                    <a:pt x="1035" y="5657"/>
                    <a:pt x="1035" y="5731"/>
                    <a:pt x="1072" y="5879"/>
                  </a:cubicBezTo>
                  <a:cubicBezTo>
                    <a:pt x="1072" y="5903"/>
                    <a:pt x="1072" y="5943"/>
                    <a:pt x="1093" y="5978"/>
                  </a:cubicBezTo>
                  <a:lnTo>
                    <a:pt x="1093" y="5978"/>
                  </a:lnTo>
                  <a:cubicBezTo>
                    <a:pt x="663" y="5550"/>
                    <a:pt x="627" y="4686"/>
                    <a:pt x="592" y="4437"/>
                  </a:cubicBezTo>
                  <a:lnTo>
                    <a:pt x="592" y="4400"/>
                  </a:lnTo>
                  <a:cubicBezTo>
                    <a:pt x="592" y="2700"/>
                    <a:pt x="1220" y="1923"/>
                    <a:pt x="2625" y="1923"/>
                  </a:cubicBezTo>
                  <a:cubicBezTo>
                    <a:pt x="3993" y="1923"/>
                    <a:pt x="4178" y="2737"/>
                    <a:pt x="4178" y="2737"/>
                  </a:cubicBezTo>
                  <a:lnTo>
                    <a:pt x="21702" y="2737"/>
                  </a:lnTo>
                  <a:cubicBezTo>
                    <a:pt x="30760" y="2737"/>
                    <a:pt x="41112" y="1110"/>
                    <a:pt x="49504" y="925"/>
                  </a:cubicBezTo>
                  <a:close/>
                  <a:moveTo>
                    <a:pt x="59116" y="1"/>
                  </a:moveTo>
                  <a:cubicBezTo>
                    <a:pt x="55234" y="1"/>
                    <a:pt x="52055" y="75"/>
                    <a:pt x="49578" y="112"/>
                  </a:cubicBezTo>
                  <a:cubicBezTo>
                    <a:pt x="45733" y="186"/>
                    <a:pt x="41555" y="555"/>
                    <a:pt x="37230" y="999"/>
                  </a:cubicBezTo>
                  <a:cubicBezTo>
                    <a:pt x="32054" y="1443"/>
                    <a:pt x="26693" y="1960"/>
                    <a:pt x="21776" y="1960"/>
                  </a:cubicBezTo>
                  <a:lnTo>
                    <a:pt x="4621" y="1960"/>
                  </a:lnTo>
                  <a:cubicBezTo>
                    <a:pt x="4363" y="1554"/>
                    <a:pt x="3771" y="1110"/>
                    <a:pt x="2699" y="1110"/>
                  </a:cubicBezTo>
                  <a:cubicBezTo>
                    <a:pt x="1442" y="1110"/>
                    <a:pt x="0" y="1702"/>
                    <a:pt x="0" y="4253"/>
                  </a:cubicBezTo>
                  <a:cubicBezTo>
                    <a:pt x="0" y="6841"/>
                    <a:pt x="1479" y="7395"/>
                    <a:pt x="2699" y="7395"/>
                  </a:cubicBezTo>
                  <a:cubicBezTo>
                    <a:pt x="3771" y="7395"/>
                    <a:pt x="4363" y="6988"/>
                    <a:pt x="4621" y="6582"/>
                  </a:cubicBezTo>
                  <a:lnTo>
                    <a:pt x="21776" y="6582"/>
                  </a:lnTo>
                  <a:cubicBezTo>
                    <a:pt x="26730" y="6582"/>
                    <a:pt x="32054" y="7099"/>
                    <a:pt x="37230" y="7543"/>
                  </a:cubicBezTo>
                  <a:cubicBezTo>
                    <a:pt x="41629" y="7950"/>
                    <a:pt x="45733" y="8356"/>
                    <a:pt x="49578" y="8430"/>
                  </a:cubicBezTo>
                  <a:cubicBezTo>
                    <a:pt x="52055" y="8467"/>
                    <a:pt x="55308" y="8504"/>
                    <a:pt x="59116" y="8504"/>
                  </a:cubicBezTo>
                  <a:cubicBezTo>
                    <a:pt x="64070" y="8504"/>
                    <a:pt x="68840" y="8467"/>
                    <a:pt x="71391" y="8430"/>
                  </a:cubicBezTo>
                  <a:lnTo>
                    <a:pt x="73128" y="8430"/>
                  </a:lnTo>
                  <a:cubicBezTo>
                    <a:pt x="75272" y="8430"/>
                    <a:pt x="75827" y="5842"/>
                    <a:pt x="75827" y="4327"/>
                  </a:cubicBezTo>
                  <a:cubicBezTo>
                    <a:pt x="75790" y="2700"/>
                    <a:pt x="75236" y="112"/>
                    <a:pt x="73128" y="112"/>
                  </a:cubicBezTo>
                  <a:lnTo>
                    <a:pt x="71317" y="112"/>
                  </a:lnTo>
                  <a:cubicBezTo>
                    <a:pt x="68766" y="75"/>
                    <a:pt x="64033" y="1"/>
                    <a:pt x="5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214883" y="327632"/>
              <a:ext cx="485228" cy="50130"/>
            </a:xfrm>
            <a:custGeom>
              <a:rect b="b" l="l" r="r" t="t"/>
              <a:pathLst>
                <a:path extrusionOk="0" h="2330" w="22553">
                  <a:moveTo>
                    <a:pt x="13236" y="1"/>
                  </a:moveTo>
                  <a:cubicBezTo>
                    <a:pt x="12533" y="1"/>
                    <a:pt x="11794" y="1"/>
                    <a:pt x="11054" y="38"/>
                  </a:cubicBezTo>
                  <a:cubicBezTo>
                    <a:pt x="10315" y="75"/>
                    <a:pt x="9612" y="75"/>
                    <a:pt x="8873" y="149"/>
                  </a:cubicBezTo>
                  <a:lnTo>
                    <a:pt x="6803" y="260"/>
                  </a:lnTo>
                  <a:cubicBezTo>
                    <a:pt x="5435" y="407"/>
                    <a:pt x="4215" y="555"/>
                    <a:pt x="3143" y="740"/>
                  </a:cubicBezTo>
                  <a:cubicBezTo>
                    <a:pt x="2070" y="925"/>
                    <a:pt x="1183" y="1184"/>
                    <a:pt x="629" y="1517"/>
                  </a:cubicBezTo>
                  <a:cubicBezTo>
                    <a:pt x="370" y="1665"/>
                    <a:pt x="185" y="1849"/>
                    <a:pt x="74" y="2034"/>
                  </a:cubicBezTo>
                  <a:cubicBezTo>
                    <a:pt x="0" y="2182"/>
                    <a:pt x="37" y="2330"/>
                    <a:pt x="37" y="2330"/>
                  </a:cubicBezTo>
                  <a:cubicBezTo>
                    <a:pt x="37" y="2330"/>
                    <a:pt x="37" y="2219"/>
                    <a:pt x="148" y="2071"/>
                  </a:cubicBezTo>
                  <a:cubicBezTo>
                    <a:pt x="222" y="1960"/>
                    <a:pt x="407" y="1812"/>
                    <a:pt x="702" y="1665"/>
                  </a:cubicBezTo>
                  <a:cubicBezTo>
                    <a:pt x="1257" y="1406"/>
                    <a:pt x="2144" y="1221"/>
                    <a:pt x="3180" y="1073"/>
                  </a:cubicBezTo>
                  <a:cubicBezTo>
                    <a:pt x="4252" y="925"/>
                    <a:pt x="5509" y="851"/>
                    <a:pt x="6840" y="740"/>
                  </a:cubicBezTo>
                  <a:cubicBezTo>
                    <a:pt x="7542" y="703"/>
                    <a:pt x="8245" y="703"/>
                    <a:pt x="8910" y="629"/>
                  </a:cubicBezTo>
                  <a:cubicBezTo>
                    <a:pt x="9612" y="592"/>
                    <a:pt x="10352" y="592"/>
                    <a:pt x="11054" y="555"/>
                  </a:cubicBezTo>
                  <a:cubicBezTo>
                    <a:pt x="11794" y="518"/>
                    <a:pt x="12496" y="518"/>
                    <a:pt x="13162" y="518"/>
                  </a:cubicBezTo>
                  <a:cubicBezTo>
                    <a:pt x="13864" y="518"/>
                    <a:pt x="14567" y="444"/>
                    <a:pt x="15269" y="444"/>
                  </a:cubicBezTo>
                  <a:cubicBezTo>
                    <a:pt x="16600" y="444"/>
                    <a:pt x="17857" y="407"/>
                    <a:pt x="18966" y="407"/>
                  </a:cubicBezTo>
                  <a:cubicBezTo>
                    <a:pt x="21110" y="371"/>
                    <a:pt x="22552" y="334"/>
                    <a:pt x="22552" y="334"/>
                  </a:cubicBezTo>
                  <a:cubicBezTo>
                    <a:pt x="22552" y="334"/>
                    <a:pt x="22182" y="260"/>
                    <a:pt x="21591" y="223"/>
                  </a:cubicBezTo>
                  <a:cubicBezTo>
                    <a:pt x="20962" y="186"/>
                    <a:pt x="20038" y="149"/>
                    <a:pt x="19003" y="75"/>
                  </a:cubicBezTo>
                  <a:cubicBezTo>
                    <a:pt x="17931" y="38"/>
                    <a:pt x="16637" y="1"/>
                    <a:pt x="15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240336" y="416726"/>
              <a:ext cx="393746" cy="14351"/>
            </a:xfrm>
            <a:custGeom>
              <a:rect b="b" l="l" r="r" t="t"/>
              <a:pathLst>
                <a:path extrusionOk="0" h="667" w="18301">
                  <a:moveTo>
                    <a:pt x="0" y="1"/>
                  </a:moveTo>
                  <a:cubicBezTo>
                    <a:pt x="0" y="1"/>
                    <a:pt x="296" y="74"/>
                    <a:pt x="813" y="74"/>
                  </a:cubicBezTo>
                  <a:cubicBezTo>
                    <a:pt x="1331" y="111"/>
                    <a:pt x="1997" y="148"/>
                    <a:pt x="2884" y="185"/>
                  </a:cubicBezTo>
                  <a:cubicBezTo>
                    <a:pt x="3771" y="259"/>
                    <a:pt x="4732" y="333"/>
                    <a:pt x="5805" y="370"/>
                  </a:cubicBezTo>
                  <a:cubicBezTo>
                    <a:pt x="6840" y="444"/>
                    <a:pt x="8023" y="481"/>
                    <a:pt x="9169" y="518"/>
                  </a:cubicBezTo>
                  <a:cubicBezTo>
                    <a:pt x="10315" y="555"/>
                    <a:pt x="11424" y="629"/>
                    <a:pt x="12533" y="629"/>
                  </a:cubicBezTo>
                  <a:cubicBezTo>
                    <a:pt x="13605" y="666"/>
                    <a:pt x="14604" y="666"/>
                    <a:pt x="15454" y="666"/>
                  </a:cubicBezTo>
                  <a:lnTo>
                    <a:pt x="18301" y="666"/>
                  </a:lnTo>
                  <a:cubicBezTo>
                    <a:pt x="18301" y="666"/>
                    <a:pt x="18042" y="629"/>
                    <a:pt x="17524" y="629"/>
                  </a:cubicBezTo>
                  <a:cubicBezTo>
                    <a:pt x="17007" y="555"/>
                    <a:pt x="16341" y="518"/>
                    <a:pt x="15454" y="481"/>
                  </a:cubicBezTo>
                  <a:cubicBezTo>
                    <a:pt x="14567" y="444"/>
                    <a:pt x="13605" y="333"/>
                    <a:pt x="12533" y="296"/>
                  </a:cubicBezTo>
                  <a:cubicBezTo>
                    <a:pt x="11461" y="259"/>
                    <a:pt x="10315" y="185"/>
                    <a:pt x="9169" y="148"/>
                  </a:cubicBezTo>
                  <a:cubicBezTo>
                    <a:pt x="8023" y="111"/>
                    <a:pt x="6840" y="74"/>
                    <a:pt x="5805" y="74"/>
                  </a:cubicBezTo>
                  <a:cubicBezTo>
                    <a:pt x="4732" y="1"/>
                    <a:pt x="3697" y="1"/>
                    <a:pt x="28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-752367" y="358657"/>
              <a:ext cx="163084" cy="36619"/>
            </a:xfrm>
            <a:custGeom>
              <a:rect b="b" l="l" r="r" t="t"/>
              <a:pathLst>
                <a:path extrusionOk="0" h="1702" w="7580">
                  <a:moveTo>
                    <a:pt x="1" y="1"/>
                  </a:moveTo>
                  <a:cubicBezTo>
                    <a:pt x="1" y="1"/>
                    <a:pt x="740" y="38"/>
                    <a:pt x="1775" y="112"/>
                  </a:cubicBezTo>
                  <a:cubicBezTo>
                    <a:pt x="2330" y="186"/>
                    <a:pt x="2958" y="223"/>
                    <a:pt x="3624" y="259"/>
                  </a:cubicBezTo>
                  <a:cubicBezTo>
                    <a:pt x="4289" y="296"/>
                    <a:pt x="5029" y="370"/>
                    <a:pt x="5731" y="444"/>
                  </a:cubicBezTo>
                  <a:cubicBezTo>
                    <a:pt x="6101" y="481"/>
                    <a:pt x="6397" y="555"/>
                    <a:pt x="6766" y="629"/>
                  </a:cubicBezTo>
                  <a:cubicBezTo>
                    <a:pt x="6951" y="666"/>
                    <a:pt x="7099" y="740"/>
                    <a:pt x="7247" y="777"/>
                  </a:cubicBezTo>
                  <a:cubicBezTo>
                    <a:pt x="7284" y="777"/>
                    <a:pt x="7284" y="814"/>
                    <a:pt x="7284" y="814"/>
                  </a:cubicBezTo>
                  <a:lnTo>
                    <a:pt x="7284" y="851"/>
                  </a:lnTo>
                  <a:cubicBezTo>
                    <a:pt x="7284" y="925"/>
                    <a:pt x="7247" y="962"/>
                    <a:pt x="7210" y="999"/>
                  </a:cubicBezTo>
                  <a:cubicBezTo>
                    <a:pt x="6951" y="1147"/>
                    <a:pt x="6655" y="1221"/>
                    <a:pt x="6323" y="1332"/>
                  </a:cubicBezTo>
                  <a:cubicBezTo>
                    <a:pt x="6027" y="1369"/>
                    <a:pt x="5731" y="1480"/>
                    <a:pt x="5472" y="1480"/>
                  </a:cubicBezTo>
                  <a:cubicBezTo>
                    <a:pt x="4992" y="1553"/>
                    <a:pt x="4511" y="1590"/>
                    <a:pt x="4178" y="1664"/>
                  </a:cubicBezTo>
                  <a:cubicBezTo>
                    <a:pt x="3883" y="1701"/>
                    <a:pt x="3698" y="1701"/>
                    <a:pt x="3698" y="1701"/>
                  </a:cubicBezTo>
                  <a:lnTo>
                    <a:pt x="4178" y="1701"/>
                  </a:lnTo>
                  <a:cubicBezTo>
                    <a:pt x="4511" y="1701"/>
                    <a:pt x="4992" y="1701"/>
                    <a:pt x="5472" y="1664"/>
                  </a:cubicBezTo>
                  <a:cubicBezTo>
                    <a:pt x="5768" y="1590"/>
                    <a:pt x="6027" y="1590"/>
                    <a:pt x="6360" y="1516"/>
                  </a:cubicBezTo>
                  <a:cubicBezTo>
                    <a:pt x="6692" y="1480"/>
                    <a:pt x="7025" y="1406"/>
                    <a:pt x="7321" y="1184"/>
                  </a:cubicBezTo>
                  <a:cubicBezTo>
                    <a:pt x="7395" y="1147"/>
                    <a:pt x="7432" y="1147"/>
                    <a:pt x="7469" y="1110"/>
                  </a:cubicBezTo>
                  <a:cubicBezTo>
                    <a:pt x="7506" y="1036"/>
                    <a:pt x="7580" y="962"/>
                    <a:pt x="7580" y="925"/>
                  </a:cubicBezTo>
                  <a:lnTo>
                    <a:pt x="7580" y="851"/>
                  </a:lnTo>
                  <a:cubicBezTo>
                    <a:pt x="7506" y="851"/>
                    <a:pt x="7506" y="851"/>
                    <a:pt x="7506" y="814"/>
                  </a:cubicBezTo>
                  <a:cubicBezTo>
                    <a:pt x="7506" y="777"/>
                    <a:pt x="7469" y="740"/>
                    <a:pt x="7469" y="740"/>
                  </a:cubicBezTo>
                  <a:lnTo>
                    <a:pt x="7321" y="592"/>
                  </a:lnTo>
                  <a:cubicBezTo>
                    <a:pt x="7136" y="481"/>
                    <a:pt x="6951" y="444"/>
                    <a:pt x="6840" y="407"/>
                  </a:cubicBezTo>
                  <a:cubicBezTo>
                    <a:pt x="6471" y="296"/>
                    <a:pt x="6138" y="259"/>
                    <a:pt x="5768" y="223"/>
                  </a:cubicBezTo>
                  <a:cubicBezTo>
                    <a:pt x="5029" y="112"/>
                    <a:pt x="4326" y="75"/>
                    <a:pt x="3624" y="38"/>
                  </a:cubicBezTo>
                  <a:cubicBezTo>
                    <a:pt x="2958" y="1"/>
                    <a:pt x="2330" y="1"/>
                    <a:pt x="17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-575771" y="343554"/>
              <a:ext cx="491596" cy="27862"/>
            </a:xfrm>
            <a:custGeom>
              <a:rect b="b" l="l" r="r" t="t"/>
              <a:pathLst>
                <a:path extrusionOk="0" h="1295" w="22849">
                  <a:moveTo>
                    <a:pt x="22848" y="0"/>
                  </a:moveTo>
                  <a:lnTo>
                    <a:pt x="22848" y="0"/>
                  </a:lnTo>
                  <a:cubicBezTo>
                    <a:pt x="22848" y="0"/>
                    <a:pt x="22478" y="37"/>
                    <a:pt x="21850" y="148"/>
                  </a:cubicBezTo>
                  <a:cubicBezTo>
                    <a:pt x="21665" y="185"/>
                    <a:pt x="21554" y="185"/>
                    <a:pt x="21369" y="222"/>
                  </a:cubicBezTo>
                  <a:cubicBezTo>
                    <a:pt x="21184" y="222"/>
                    <a:pt x="21000" y="259"/>
                    <a:pt x="20741" y="259"/>
                  </a:cubicBezTo>
                  <a:cubicBezTo>
                    <a:pt x="20519" y="333"/>
                    <a:pt x="20297" y="333"/>
                    <a:pt x="20075" y="370"/>
                  </a:cubicBezTo>
                  <a:cubicBezTo>
                    <a:pt x="19816" y="407"/>
                    <a:pt x="19558" y="407"/>
                    <a:pt x="19262" y="481"/>
                  </a:cubicBezTo>
                  <a:cubicBezTo>
                    <a:pt x="18707" y="518"/>
                    <a:pt x="18153" y="555"/>
                    <a:pt x="17561" y="592"/>
                  </a:cubicBezTo>
                  <a:cubicBezTo>
                    <a:pt x="16970" y="666"/>
                    <a:pt x="16304" y="703"/>
                    <a:pt x="15639" y="703"/>
                  </a:cubicBezTo>
                  <a:cubicBezTo>
                    <a:pt x="14271" y="740"/>
                    <a:pt x="12866" y="814"/>
                    <a:pt x="11424" y="814"/>
                  </a:cubicBezTo>
                  <a:cubicBezTo>
                    <a:pt x="10722" y="888"/>
                    <a:pt x="9982" y="888"/>
                    <a:pt x="9280" y="888"/>
                  </a:cubicBezTo>
                  <a:cubicBezTo>
                    <a:pt x="8614" y="888"/>
                    <a:pt x="7912" y="888"/>
                    <a:pt x="7209" y="925"/>
                  </a:cubicBezTo>
                  <a:cubicBezTo>
                    <a:pt x="5878" y="925"/>
                    <a:pt x="4621" y="961"/>
                    <a:pt x="3549" y="961"/>
                  </a:cubicBezTo>
                  <a:lnTo>
                    <a:pt x="0" y="961"/>
                  </a:lnTo>
                  <a:cubicBezTo>
                    <a:pt x="0" y="961"/>
                    <a:pt x="370" y="1035"/>
                    <a:pt x="961" y="1072"/>
                  </a:cubicBezTo>
                  <a:cubicBezTo>
                    <a:pt x="1627" y="1109"/>
                    <a:pt x="2514" y="1146"/>
                    <a:pt x="3549" y="1220"/>
                  </a:cubicBezTo>
                  <a:cubicBezTo>
                    <a:pt x="4104" y="1220"/>
                    <a:pt x="4658" y="1257"/>
                    <a:pt x="5324" y="1257"/>
                  </a:cubicBezTo>
                  <a:cubicBezTo>
                    <a:pt x="5915" y="1257"/>
                    <a:pt x="6581" y="1294"/>
                    <a:pt x="7246" y="1294"/>
                  </a:cubicBezTo>
                  <a:lnTo>
                    <a:pt x="9354" y="1294"/>
                  </a:lnTo>
                  <a:cubicBezTo>
                    <a:pt x="10019" y="1294"/>
                    <a:pt x="10759" y="1294"/>
                    <a:pt x="11461" y="1257"/>
                  </a:cubicBezTo>
                  <a:cubicBezTo>
                    <a:pt x="12200" y="1257"/>
                    <a:pt x="12903" y="1220"/>
                    <a:pt x="13605" y="1146"/>
                  </a:cubicBezTo>
                  <a:cubicBezTo>
                    <a:pt x="14271" y="1146"/>
                    <a:pt x="14973" y="1072"/>
                    <a:pt x="15676" y="1035"/>
                  </a:cubicBezTo>
                  <a:cubicBezTo>
                    <a:pt x="16378" y="961"/>
                    <a:pt x="17007" y="888"/>
                    <a:pt x="17598" y="851"/>
                  </a:cubicBezTo>
                  <a:cubicBezTo>
                    <a:pt x="18227" y="777"/>
                    <a:pt x="18818" y="703"/>
                    <a:pt x="19336" y="666"/>
                  </a:cubicBezTo>
                  <a:cubicBezTo>
                    <a:pt x="19890" y="592"/>
                    <a:pt x="20334" y="518"/>
                    <a:pt x="20741" y="407"/>
                  </a:cubicBezTo>
                  <a:cubicBezTo>
                    <a:pt x="21000" y="370"/>
                    <a:pt x="21184" y="333"/>
                    <a:pt x="21369" y="333"/>
                  </a:cubicBezTo>
                  <a:cubicBezTo>
                    <a:pt x="21554" y="296"/>
                    <a:pt x="21739" y="222"/>
                    <a:pt x="21850" y="222"/>
                  </a:cubicBezTo>
                  <a:cubicBezTo>
                    <a:pt x="22478" y="111"/>
                    <a:pt x="22848" y="0"/>
                    <a:pt x="22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-584528" y="391274"/>
              <a:ext cx="425567" cy="27066"/>
            </a:xfrm>
            <a:custGeom>
              <a:rect b="b" l="l" r="r" t="t"/>
              <a:pathLst>
                <a:path extrusionOk="0" h="1258" w="19780">
                  <a:moveTo>
                    <a:pt x="6285" y="0"/>
                  </a:moveTo>
                  <a:cubicBezTo>
                    <a:pt x="5139" y="0"/>
                    <a:pt x="4030" y="37"/>
                    <a:pt x="3106" y="111"/>
                  </a:cubicBezTo>
                  <a:cubicBezTo>
                    <a:pt x="2182" y="148"/>
                    <a:pt x="1368" y="185"/>
                    <a:pt x="814" y="185"/>
                  </a:cubicBezTo>
                  <a:cubicBezTo>
                    <a:pt x="259" y="222"/>
                    <a:pt x="0" y="222"/>
                    <a:pt x="0" y="222"/>
                  </a:cubicBezTo>
                  <a:cubicBezTo>
                    <a:pt x="0" y="222"/>
                    <a:pt x="1257" y="296"/>
                    <a:pt x="3106" y="333"/>
                  </a:cubicBezTo>
                  <a:cubicBezTo>
                    <a:pt x="4030" y="333"/>
                    <a:pt x="5139" y="370"/>
                    <a:pt x="6285" y="370"/>
                  </a:cubicBezTo>
                  <a:cubicBezTo>
                    <a:pt x="7432" y="407"/>
                    <a:pt x="8689" y="407"/>
                    <a:pt x="9946" y="481"/>
                  </a:cubicBezTo>
                  <a:cubicBezTo>
                    <a:pt x="10537" y="481"/>
                    <a:pt x="11166" y="518"/>
                    <a:pt x="11794" y="518"/>
                  </a:cubicBezTo>
                  <a:cubicBezTo>
                    <a:pt x="12386" y="555"/>
                    <a:pt x="12977" y="555"/>
                    <a:pt x="13569" y="592"/>
                  </a:cubicBezTo>
                  <a:cubicBezTo>
                    <a:pt x="14197" y="666"/>
                    <a:pt x="14752" y="666"/>
                    <a:pt x="15232" y="703"/>
                  </a:cubicBezTo>
                  <a:cubicBezTo>
                    <a:pt x="15750" y="740"/>
                    <a:pt x="16268" y="740"/>
                    <a:pt x="16711" y="777"/>
                  </a:cubicBezTo>
                  <a:cubicBezTo>
                    <a:pt x="17192" y="851"/>
                    <a:pt x="17599" y="888"/>
                    <a:pt x="17968" y="925"/>
                  </a:cubicBezTo>
                  <a:cubicBezTo>
                    <a:pt x="18338" y="962"/>
                    <a:pt x="18671" y="1036"/>
                    <a:pt x="18929" y="1073"/>
                  </a:cubicBezTo>
                  <a:cubicBezTo>
                    <a:pt x="19447" y="1147"/>
                    <a:pt x="19780" y="1257"/>
                    <a:pt x="19780" y="1257"/>
                  </a:cubicBezTo>
                  <a:cubicBezTo>
                    <a:pt x="19780" y="1257"/>
                    <a:pt x="19484" y="1147"/>
                    <a:pt x="18929" y="1036"/>
                  </a:cubicBezTo>
                  <a:cubicBezTo>
                    <a:pt x="18671" y="925"/>
                    <a:pt x="18338" y="888"/>
                    <a:pt x="17968" y="777"/>
                  </a:cubicBezTo>
                  <a:cubicBezTo>
                    <a:pt x="17599" y="703"/>
                    <a:pt x="17192" y="629"/>
                    <a:pt x="16711" y="555"/>
                  </a:cubicBezTo>
                  <a:cubicBezTo>
                    <a:pt x="16268" y="444"/>
                    <a:pt x="15750" y="407"/>
                    <a:pt x="15232" y="370"/>
                  </a:cubicBezTo>
                  <a:cubicBezTo>
                    <a:pt x="14752" y="333"/>
                    <a:pt x="14123" y="259"/>
                    <a:pt x="13569" y="222"/>
                  </a:cubicBezTo>
                  <a:cubicBezTo>
                    <a:pt x="12423" y="148"/>
                    <a:pt x="11166" y="111"/>
                    <a:pt x="9946" y="37"/>
                  </a:cubicBezTo>
                  <a:cubicBezTo>
                    <a:pt x="8689" y="0"/>
                    <a:pt x="7432" y="0"/>
                    <a:pt x="62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</p:grpSp>
      <p:grpSp>
        <p:nvGrpSpPr>
          <p:cNvPr id="718" name="Google Shape;718;p32"/>
          <p:cNvGrpSpPr/>
          <p:nvPr/>
        </p:nvGrpSpPr>
        <p:grpSpPr>
          <a:xfrm rot="-1510242">
            <a:off x="93771" y="135156"/>
            <a:ext cx="566084" cy="566858"/>
            <a:chOff x="1136780" y="3604797"/>
            <a:chExt cx="582260" cy="583057"/>
          </a:xfrm>
        </p:grpSpPr>
        <p:sp>
          <p:nvSpPr>
            <p:cNvPr id="719" name="Google Shape;719;p32"/>
            <p:cNvSpPr/>
            <p:nvPr/>
          </p:nvSpPr>
          <p:spPr>
            <a:xfrm>
              <a:off x="1136780" y="3604797"/>
              <a:ext cx="582260" cy="583057"/>
            </a:xfrm>
            <a:custGeom>
              <a:rect b="b" l="l" r="r" t="t"/>
              <a:pathLst>
                <a:path extrusionOk="0" h="27100" w="27063">
                  <a:moveTo>
                    <a:pt x="13531" y="1035"/>
                  </a:moveTo>
                  <a:cubicBezTo>
                    <a:pt x="17339" y="1035"/>
                    <a:pt x="20741" y="2736"/>
                    <a:pt x="23033" y="5361"/>
                  </a:cubicBezTo>
                  <a:cubicBezTo>
                    <a:pt x="22996" y="5361"/>
                    <a:pt x="22996" y="5324"/>
                    <a:pt x="22959" y="5324"/>
                  </a:cubicBezTo>
                  <a:cubicBezTo>
                    <a:pt x="22774" y="5250"/>
                    <a:pt x="22589" y="5139"/>
                    <a:pt x="22441" y="5028"/>
                  </a:cubicBezTo>
                  <a:cubicBezTo>
                    <a:pt x="22293" y="4954"/>
                    <a:pt x="22109" y="4806"/>
                    <a:pt x="21998" y="4658"/>
                  </a:cubicBezTo>
                  <a:lnTo>
                    <a:pt x="21813" y="4474"/>
                  </a:lnTo>
                  <a:cubicBezTo>
                    <a:pt x="21776" y="4455"/>
                    <a:pt x="21748" y="4446"/>
                    <a:pt x="21725" y="4446"/>
                  </a:cubicBezTo>
                  <a:cubicBezTo>
                    <a:pt x="21702" y="4446"/>
                    <a:pt x="21683" y="4455"/>
                    <a:pt x="21665" y="4474"/>
                  </a:cubicBezTo>
                  <a:lnTo>
                    <a:pt x="21665" y="4585"/>
                  </a:lnTo>
                  <a:cubicBezTo>
                    <a:pt x="21665" y="4585"/>
                    <a:pt x="21702" y="4658"/>
                    <a:pt x="21739" y="4806"/>
                  </a:cubicBezTo>
                  <a:cubicBezTo>
                    <a:pt x="21813" y="4880"/>
                    <a:pt x="21887" y="5139"/>
                    <a:pt x="22035" y="5324"/>
                  </a:cubicBezTo>
                  <a:cubicBezTo>
                    <a:pt x="22109" y="5509"/>
                    <a:pt x="22256" y="5620"/>
                    <a:pt x="22404" y="5768"/>
                  </a:cubicBezTo>
                  <a:cubicBezTo>
                    <a:pt x="22367" y="5805"/>
                    <a:pt x="22256" y="5879"/>
                    <a:pt x="22219" y="5915"/>
                  </a:cubicBezTo>
                  <a:cubicBezTo>
                    <a:pt x="22183" y="5915"/>
                    <a:pt x="22109" y="5879"/>
                    <a:pt x="22035" y="5805"/>
                  </a:cubicBezTo>
                  <a:cubicBezTo>
                    <a:pt x="21887" y="5731"/>
                    <a:pt x="21702" y="5657"/>
                    <a:pt x="21517" y="5509"/>
                  </a:cubicBezTo>
                  <a:cubicBezTo>
                    <a:pt x="21369" y="5398"/>
                    <a:pt x="21258" y="5250"/>
                    <a:pt x="21110" y="5139"/>
                  </a:cubicBezTo>
                  <a:cubicBezTo>
                    <a:pt x="20999" y="5028"/>
                    <a:pt x="20962" y="4954"/>
                    <a:pt x="20926" y="4954"/>
                  </a:cubicBezTo>
                  <a:cubicBezTo>
                    <a:pt x="20907" y="4917"/>
                    <a:pt x="20879" y="4899"/>
                    <a:pt x="20852" y="4899"/>
                  </a:cubicBezTo>
                  <a:cubicBezTo>
                    <a:pt x="20824" y="4899"/>
                    <a:pt x="20796" y="4917"/>
                    <a:pt x="20778" y="4954"/>
                  </a:cubicBezTo>
                  <a:lnTo>
                    <a:pt x="20778" y="5028"/>
                  </a:lnTo>
                  <a:cubicBezTo>
                    <a:pt x="20778" y="5028"/>
                    <a:pt x="20815" y="5139"/>
                    <a:pt x="20889" y="5250"/>
                  </a:cubicBezTo>
                  <a:cubicBezTo>
                    <a:pt x="20926" y="5435"/>
                    <a:pt x="20999" y="5657"/>
                    <a:pt x="21110" y="5805"/>
                  </a:cubicBezTo>
                  <a:cubicBezTo>
                    <a:pt x="21184" y="5989"/>
                    <a:pt x="21332" y="6174"/>
                    <a:pt x="21443" y="6322"/>
                  </a:cubicBezTo>
                  <a:cubicBezTo>
                    <a:pt x="21332" y="6396"/>
                    <a:pt x="21295" y="6433"/>
                    <a:pt x="21184" y="6433"/>
                  </a:cubicBezTo>
                  <a:cubicBezTo>
                    <a:pt x="21147" y="6433"/>
                    <a:pt x="21110" y="6359"/>
                    <a:pt x="21073" y="6322"/>
                  </a:cubicBezTo>
                  <a:cubicBezTo>
                    <a:pt x="20926" y="6248"/>
                    <a:pt x="20741" y="6137"/>
                    <a:pt x="20593" y="6026"/>
                  </a:cubicBezTo>
                  <a:cubicBezTo>
                    <a:pt x="20445" y="5879"/>
                    <a:pt x="20334" y="5731"/>
                    <a:pt x="20223" y="5583"/>
                  </a:cubicBezTo>
                  <a:cubicBezTo>
                    <a:pt x="20149" y="5509"/>
                    <a:pt x="20075" y="5398"/>
                    <a:pt x="20075" y="5398"/>
                  </a:cubicBezTo>
                  <a:cubicBezTo>
                    <a:pt x="20075" y="5361"/>
                    <a:pt x="20038" y="5361"/>
                    <a:pt x="20001" y="5361"/>
                  </a:cubicBezTo>
                  <a:cubicBezTo>
                    <a:pt x="19964" y="5361"/>
                    <a:pt x="19964" y="5398"/>
                    <a:pt x="19964" y="5472"/>
                  </a:cubicBezTo>
                  <a:cubicBezTo>
                    <a:pt x="19964" y="5472"/>
                    <a:pt x="19964" y="5546"/>
                    <a:pt x="20001" y="5731"/>
                  </a:cubicBezTo>
                  <a:cubicBezTo>
                    <a:pt x="20038" y="5842"/>
                    <a:pt x="20075" y="6063"/>
                    <a:pt x="20186" y="6285"/>
                  </a:cubicBezTo>
                  <a:cubicBezTo>
                    <a:pt x="20260" y="6470"/>
                    <a:pt x="20371" y="6655"/>
                    <a:pt x="20445" y="6803"/>
                  </a:cubicBezTo>
                  <a:cubicBezTo>
                    <a:pt x="20371" y="6840"/>
                    <a:pt x="20334" y="6877"/>
                    <a:pt x="20223" y="6877"/>
                  </a:cubicBezTo>
                  <a:cubicBezTo>
                    <a:pt x="20186" y="6877"/>
                    <a:pt x="20186" y="6840"/>
                    <a:pt x="20149" y="6840"/>
                  </a:cubicBezTo>
                  <a:cubicBezTo>
                    <a:pt x="20001" y="6766"/>
                    <a:pt x="19816" y="6618"/>
                    <a:pt x="19705" y="6470"/>
                  </a:cubicBezTo>
                  <a:cubicBezTo>
                    <a:pt x="19595" y="6322"/>
                    <a:pt x="19447" y="6174"/>
                    <a:pt x="19336" y="6063"/>
                  </a:cubicBezTo>
                  <a:cubicBezTo>
                    <a:pt x="19262" y="5915"/>
                    <a:pt x="19225" y="5842"/>
                    <a:pt x="19225" y="5842"/>
                  </a:cubicBezTo>
                  <a:cubicBezTo>
                    <a:pt x="19225" y="5768"/>
                    <a:pt x="19151" y="5768"/>
                    <a:pt x="19114" y="5768"/>
                  </a:cubicBezTo>
                  <a:cubicBezTo>
                    <a:pt x="19077" y="5768"/>
                    <a:pt x="19077" y="5842"/>
                    <a:pt x="19077" y="5879"/>
                  </a:cubicBezTo>
                  <a:cubicBezTo>
                    <a:pt x="19077" y="5879"/>
                    <a:pt x="19077" y="5952"/>
                    <a:pt x="19114" y="6137"/>
                  </a:cubicBezTo>
                  <a:cubicBezTo>
                    <a:pt x="19114" y="6248"/>
                    <a:pt x="19225" y="6470"/>
                    <a:pt x="19299" y="6692"/>
                  </a:cubicBezTo>
                  <a:cubicBezTo>
                    <a:pt x="19336" y="6877"/>
                    <a:pt x="19447" y="7025"/>
                    <a:pt x="19521" y="7209"/>
                  </a:cubicBezTo>
                  <a:cubicBezTo>
                    <a:pt x="19447" y="7246"/>
                    <a:pt x="19336" y="7246"/>
                    <a:pt x="19262" y="7320"/>
                  </a:cubicBezTo>
                  <a:cubicBezTo>
                    <a:pt x="19225" y="7320"/>
                    <a:pt x="19225" y="7246"/>
                    <a:pt x="19151" y="7246"/>
                  </a:cubicBezTo>
                  <a:cubicBezTo>
                    <a:pt x="19040" y="7172"/>
                    <a:pt x="18892" y="7025"/>
                    <a:pt x="18744" y="6877"/>
                  </a:cubicBezTo>
                  <a:cubicBezTo>
                    <a:pt x="18596" y="6729"/>
                    <a:pt x="18522" y="6618"/>
                    <a:pt x="18412" y="6433"/>
                  </a:cubicBezTo>
                  <a:cubicBezTo>
                    <a:pt x="18375" y="6322"/>
                    <a:pt x="18338" y="6248"/>
                    <a:pt x="18338" y="6174"/>
                  </a:cubicBezTo>
                  <a:cubicBezTo>
                    <a:pt x="18338" y="6137"/>
                    <a:pt x="18301" y="6137"/>
                    <a:pt x="18227" y="6137"/>
                  </a:cubicBezTo>
                  <a:cubicBezTo>
                    <a:pt x="18190" y="6137"/>
                    <a:pt x="18190" y="6174"/>
                    <a:pt x="18190" y="6248"/>
                  </a:cubicBezTo>
                  <a:lnTo>
                    <a:pt x="18190" y="6285"/>
                  </a:lnTo>
                  <a:lnTo>
                    <a:pt x="18190" y="6470"/>
                  </a:lnTo>
                  <a:cubicBezTo>
                    <a:pt x="18190" y="6544"/>
                    <a:pt x="18227" y="6803"/>
                    <a:pt x="18338" y="7025"/>
                  </a:cubicBezTo>
                  <a:cubicBezTo>
                    <a:pt x="18375" y="7172"/>
                    <a:pt x="18412" y="7357"/>
                    <a:pt x="18522" y="7468"/>
                  </a:cubicBezTo>
                  <a:cubicBezTo>
                    <a:pt x="18412" y="7542"/>
                    <a:pt x="18338" y="7542"/>
                    <a:pt x="18227" y="7579"/>
                  </a:cubicBezTo>
                  <a:lnTo>
                    <a:pt x="18190" y="7542"/>
                  </a:lnTo>
                  <a:cubicBezTo>
                    <a:pt x="18042" y="7431"/>
                    <a:pt x="17931" y="7246"/>
                    <a:pt x="17820" y="7099"/>
                  </a:cubicBezTo>
                  <a:cubicBezTo>
                    <a:pt x="17746" y="6988"/>
                    <a:pt x="17598" y="6803"/>
                    <a:pt x="17561" y="6655"/>
                  </a:cubicBezTo>
                  <a:cubicBezTo>
                    <a:pt x="17487" y="6507"/>
                    <a:pt x="17450" y="6433"/>
                    <a:pt x="17450" y="6433"/>
                  </a:cubicBezTo>
                  <a:cubicBezTo>
                    <a:pt x="17450" y="6359"/>
                    <a:pt x="17413" y="6359"/>
                    <a:pt x="17376" y="6359"/>
                  </a:cubicBezTo>
                  <a:cubicBezTo>
                    <a:pt x="17302" y="6359"/>
                    <a:pt x="17302" y="6433"/>
                    <a:pt x="17302" y="6470"/>
                  </a:cubicBezTo>
                  <a:lnTo>
                    <a:pt x="17302" y="6729"/>
                  </a:lnTo>
                  <a:cubicBezTo>
                    <a:pt x="17302" y="6914"/>
                    <a:pt x="17376" y="7172"/>
                    <a:pt x="17413" y="7357"/>
                  </a:cubicBezTo>
                  <a:cubicBezTo>
                    <a:pt x="17450" y="7468"/>
                    <a:pt x="17487" y="7653"/>
                    <a:pt x="17561" y="7801"/>
                  </a:cubicBezTo>
                  <a:cubicBezTo>
                    <a:pt x="17450" y="7801"/>
                    <a:pt x="17376" y="7838"/>
                    <a:pt x="17265" y="7838"/>
                  </a:cubicBezTo>
                  <a:lnTo>
                    <a:pt x="17228" y="7801"/>
                  </a:lnTo>
                  <a:cubicBezTo>
                    <a:pt x="17081" y="7653"/>
                    <a:pt x="17007" y="7542"/>
                    <a:pt x="16859" y="7394"/>
                  </a:cubicBezTo>
                  <a:cubicBezTo>
                    <a:pt x="16748" y="7246"/>
                    <a:pt x="16674" y="7062"/>
                    <a:pt x="16563" y="6877"/>
                  </a:cubicBezTo>
                  <a:cubicBezTo>
                    <a:pt x="16526" y="6729"/>
                    <a:pt x="16489" y="6655"/>
                    <a:pt x="16489" y="6655"/>
                  </a:cubicBezTo>
                  <a:cubicBezTo>
                    <a:pt x="16489" y="6618"/>
                    <a:pt x="16452" y="6618"/>
                    <a:pt x="16378" y="6618"/>
                  </a:cubicBezTo>
                  <a:cubicBezTo>
                    <a:pt x="16341" y="6618"/>
                    <a:pt x="16304" y="6655"/>
                    <a:pt x="16304" y="6692"/>
                  </a:cubicBezTo>
                  <a:lnTo>
                    <a:pt x="16304" y="6988"/>
                  </a:lnTo>
                  <a:cubicBezTo>
                    <a:pt x="16304" y="7172"/>
                    <a:pt x="16304" y="7394"/>
                    <a:pt x="16341" y="7579"/>
                  </a:cubicBezTo>
                  <a:cubicBezTo>
                    <a:pt x="16378" y="7727"/>
                    <a:pt x="16378" y="7912"/>
                    <a:pt x="16452" y="8023"/>
                  </a:cubicBezTo>
                  <a:cubicBezTo>
                    <a:pt x="16341" y="8023"/>
                    <a:pt x="16267" y="8097"/>
                    <a:pt x="16156" y="8097"/>
                  </a:cubicBezTo>
                  <a:cubicBezTo>
                    <a:pt x="16008" y="7949"/>
                    <a:pt x="15934" y="7801"/>
                    <a:pt x="15824" y="7616"/>
                  </a:cubicBezTo>
                  <a:cubicBezTo>
                    <a:pt x="15750" y="7468"/>
                    <a:pt x="15639" y="7283"/>
                    <a:pt x="15602" y="7099"/>
                  </a:cubicBezTo>
                  <a:cubicBezTo>
                    <a:pt x="15565" y="6988"/>
                    <a:pt x="15565" y="6914"/>
                    <a:pt x="15565" y="6877"/>
                  </a:cubicBezTo>
                  <a:cubicBezTo>
                    <a:pt x="15565" y="6840"/>
                    <a:pt x="15528" y="6840"/>
                    <a:pt x="15454" y="6840"/>
                  </a:cubicBezTo>
                  <a:cubicBezTo>
                    <a:pt x="15417" y="6840"/>
                    <a:pt x="15380" y="6877"/>
                    <a:pt x="15380" y="6877"/>
                  </a:cubicBezTo>
                  <a:cubicBezTo>
                    <a:pt x="15380" y="6877"/>
                    <a:pt x="15380" y="6988"/>
                    <a:pt x="15343" y="7172"/>
                  </a:cubicBezTo>
                  <a:lnTo>
                    <a:pt x="15343" y="7764"/>
                  </a:lnTo>
                  <a:cubicBezTo>
                    <a:pt x="15343" y="7912"/>
                    <a:pt x="15380" y="8097"/>
                    <a:pt x="15417" y="8208"/>
                  </a:cubicBezTo>
                  <a:cubicBezTo>
                    <a:pt x="15343" y="8208"/>
                    <a:pt x="15232" y="8208"/>
                    <a:pt x="15195" y="8282"/>
                  </a:cubicBezTo>
                  <a:lnTo>
                    <a:pt x="15158" y="8282"/>
                  </a:lnTo>
                  <a:cubicBezTo>
                    <a:pt x="15047" y="8134"/>
                    <a:pt x="14899" y="7949"/>
                    <a:pt x="14862" y="7801"/>
                  </a:cubicBezTo>
                  <a:cubicBezTo>
                    <a:pt x="14788" y="7653"/>
                    <a:pt x="14714" y="7505"/>
                    <a:pt x="14677" y="7283"/>
                  </a:cubicBezTo>
                  <a:cubicBezTo>
                    <a:pt x="14641" y="7172"/>
                    <a:pt x="14641" y="7099"/>
                    <a:pt x="14641" y="7062"/>
                  </a:cubicBezTo>
                  <a:lnTo>
                    <a:pt x="14641" y="7025"/>
                  </a:lnTo>
                  <a:cubicBezTo>
                    <a:pt x="14622" y="7006"/>
                    <a:pt x="14594" y="6997"/>
                    <a:pt x="14567" y="6997"/>
                  </a:cubicBezTo>
                  <a:cubicBezTo>
                    <a:pt x="14539" y="6997"/>
                    <a:pt x="14511" y="7006"/>
                    <a:pt x="14493" y="7025"/>
                  </a:cubicBezTo>
                  <a:cubicBezTo>
                    <a:pt x="14493" y="7062"/>
                    <a:pt x="14456" y="7172"/>
                    <a:pt x="14456" y="7283"/>
                  </a:cubicBezTo>
                  <a:cubicBezTo>
                    <a:pt x="14419" y="7468"/>
                    <a:pt x="14419" y="7727"/>
                    <a:pt x="14419" y="7912"/>
                  </a:cubicBezTo>
                  <a:cubicBezTo>
                    <a:pt x="14419" y="8023"/>
                    <a:pt x="14419" y="8171"/>
                    <a:pt x="14456" y="8356"/>
                  </a:cubicBezTo>
                  <a:lnTo>
                    <a:pt x="14123" y="8356"/>
                  </a:lnTo>
                  <a:cubicBezTo>
                    <a:pt x="14049" y="8208"/>
                    <a:pt x="13938" y="8023"/>
                    <a:pt x="13901" y="7912"/>
                  </a:cubicBezTo>
                  <a:cubicBezTo>
                    <a:pt x="13864" y="7727"/>
                    <a:pt x="13753" y="7542"/>
                    <a:pt x="13753" y="7394"/>
                  </a:cubicBezTo>
                  <a:cubicBezTo>
                    <a:pt x="13716" y="7246"/>
                    <a:pt x="13716" y="7172"/>
                    <a:pt x="13716" y="7172"/>
                  </a:cubicBezTo>
                  <a:cubicBezTo>
                    <a:pt x="13716" y="7099"/>
                    <a:pt x="13679" y="7062"/>
                    <a:pt x="13605" y="7062"/>
                  </a:cubicBezTo>
                  <a:cubicBezTo>
                    <a:pt x="13568" y="7062"/>
                    <a:pt x="13531" y="7062"/>
                    <a:pt x="13494" y="7394"/>
                  </a:cubicBezTo>
                  <a:cubicBezTo>
                    <a:pt x="13420" y="7579"/>
                    <a:pt x="13383" y="7801"/>
                    <a:pt x="13383" y="7986"/>
                  </a:cubicBezTo>
                  <a:lnTo>
                    <a:pt x="13383" y="8466"/>
                  </a:lnTo>
                  <a:lnTo>
                    <a:pt x="13051" y="8466"/>
                  </a:lnTo>
                  <a:cubicBezTo>
                    <a:pt x="12977" y="8319"/>
                    <a:pt x="12866" y="8134"/>
                    <a:pt x="12829" y="7949"/>
                  </a:cubicBezTo>
                  <a:cubicBezTo>
                    <a:pt x="12792" y="7764"/>
                    <a:pt x="12755" y="7579"/>
                    <a:pt x="12755" y="7431"/>
                  </a:cubicBezTo>
                  <a:lnTo>
                    <a:pt x="12755" y="7209"/>
                  </a:lnTo>
                  <a:cubicBezTo>
                    <a:pt x="12755" y="7172"/>
                    <a:pt x="12681" y="7099"/>
                    <a:pt x="12681" y="7099"/>
                  </a:cubicBezTo>
                  <a:cubicBezTo>
                    <a:pt x="12644" y="7099"/>
                    <a:pt x="12607" y="7099"/>
                    <a:pt x="12607" y="7172"/>
                  </a:cubicBezTo>
                  <a:cubicBezTo>
                    <a:pt x="12607" y="7172"/>
                    <a:pt x="12570" y="7246"/>
                    <a:pt x="12496" y="7394"/>
                  </a:cubicBezTo>
                  <a:lnTo>
                    <a:pt x="12385" y="7949"/>
                  </a:lnTo>
                  <a:cubicBezTo>
                    <a:pt x="12385" y="8097"/>
                    <a:pt x="12311" y="8282"/>
                    <a:pt x="12385" y="8393"/>
                  </a:cubicBezTo>
                  <a:lnTo>
                    <a:pt x="12053" y="8393"/>
                  </a:lnTo>
                  <a:cubicBezTo>
                    <a:pt x="11942" y="8282"/>
                    <a:pt x="11905" y="8097"/>
                    <a:pt x="11868" y="7912"/>
                  </a:cubicBezTo>
                  <a:cubicBezTo>
                    <a:pt x="11831" y="7727"/>
                    <a:pt x="11831" y="7542"/>
                    <a:pt x="11831" y="7357"/>
                  </a:cubicBezTo>
                  <a:lnTo>
                    <a:pt x="11831" y="7099"/>
                  </a:lnTo>
                  <a:cubicBezTo>
                    <a:pt x="11831" y="7062"/>
                    <a:pt x="11831" y="7025"/>
                    <a:pt x="11757" y="7025"/>
                  </a:cubicBezTo>
                  <a:cubicBezTo>
                    <a:pt x="11720" y="7025"/>
                    <a:pt x="11683" y="7025"/>
                    <a:pt x="11683" y="7062"/>
                  </a:cubicBezTo>
                  <a:cubicBezTo>
                    <a:pt x="11683" y="7062"/>
                    <a:pt x="11646" y="7172"/>
                    <a:pt x="11572" y="7283"/>
                  </a:cubicBezTo>
                  <a:cubicBezTo>
                    <a:pt x="11498" y="7468"/>
                    <a:pt x="11461" y="7653"/>
                    <a:pt x="11387" y="7838"/>
                  </a:cubicBezTo>
                  <a:cubicBezTo>
                    <a:pt x="11350" y="7986"/>
                    <a:pt x="11350" y="8171"/>
                    <a:pt x="11350" y="8319"/>
                  </a:cubicBezTo>
                  <a:lnTo>
                    <a:pt x="11091" y="8319"/>
                  </a:lnTo>
                  <a:lnTo>
                    <a:pt x="11091" y="8282"/>
                  </a:lnTo>
                  <a:cubicBezTo>
                    <a:pt x="11017" y="8134"/>
                    <a:pt x="10943" y="7949"/>
                    <a:pt x="10943" y="7764"/>
                  </a:cubicBezTo>
                  <a:cubicBezTo>
                    <a:pt x="10906" y="7579"/>
                    <a:pt x="10906" y="7394"/>
                    <a:pt x="10906" y="7209"/>
                  </a:cubicBezTo>
                  <a:cubicBezTo>
                    <a:pt x="10906" y="7062"/>
                    <a:pt x="10943" y="6988"/>
                    <a:pt x="10943" y="6988"/>
                  </a:cubicBezTo>
                  <a:cubicBezTo>
                    <a:pt x="10943" y="6914"/>
                    <a:pt x="10943" y="6877"/>
                    <a:pt x="10906" y="6877"/>
                  </a:cubicBezTo>
                  <a:cubicBezTo>
                    <a:pt x="10833" y="6877"/>
                    <a:pt x="10796" y="6877"/>
                    <a:pt x="10796" y="6914"/>
                  </a:cubicBezTo>
                  <a:cubicBezTo>
                    <a:pt x="10796" y="6914"/>
                    <a:pt x="10759" y="7025"/>
                    <a:pt x="10648" y="7172"/>
                  </a:cubicBezTo>
                  <a:cubicBezTo>
                    <a:pt x="10574" y="7357"/>
                    <a:pt x="10537" y="7542"/>
                    <a:pt x="10426" y="7727"/>
                  </a:cubicBezTo>
                  <a:cubicBezTo>
                    <a:pt x="10389" y="7838"/>
                    <a:pt x="10352" y="8023"/>
                    <a:pt x="10352" y="8208"/>
                  </a:cubicBezTo>
                  <a:cubicBezTo>
                    <a:pt x="10241" y="8208"/>
                    <a:pt x="10167" y="8171"/>
                    <a:pt x="10056" y="8171"/>
                  </a:cubicBezTo>
                  <a:lnTo>
                    <a:pt x="10056" y="8134"/>
                  </a:lnTo>
                  <a:cubicBezTo>
                    <a:pt x="10019" y="7986"/>
                    <a:pt x="9982" y="7764"/>
                    <a:pt x="9982" y="7616"/>
                  </a:cubicBezTo>
                  <a:lnTo>
                    <a:pt x="9982" y="7062"/>
                  </a:lnTo>
                  <a:cubicBezTo>
                    <a:pt x="9982" y="6914"/>
                    <a:pt x="10019" y="6840"/>
                    <a:pt x="10019" y="6840"/>
                  </a:cubicBezTo>
                  <a:lnTo>
                    <a:pt x="10019" y="6729"/>
                  </a:lnTo>
                  <a:lnTo>
                    <a:pt x="9982" y="6692"/>
                  </a:lnTo>
                  <a:cubicBezTo>
                    <a:pt x="9908" y="6692"/>
                    <a:pt x="9908" y="6692"/>
                    <a:pt x="9723" y="6988"/>
                  </a:cubicBezTo>
                  <a:cubicBezTo>
                    <a:pt x="9649" y="7172"/>
                    <a:pt x="9539" y="7357"/>
                    <a:pt x="9502" y="7542"/>
                  </a:cubicBezTo>
                  <a:cubicBezTo>
                    <a:pt x="9465" y="7727"/>
                    <a:pt x="9428" y="7838"/>
                    <a:pt x="9354" y="8023"/>
                  </a:cubicBezTo>
                  <a:lnTo>
                    <a:pt x="9317" y="8023"/>
                  </a:lnTo>
                  <a:cubicBezTo>
                    <a:pt x="9280" y="8023"/>
                    <a:pt x="9169" y="7986"/>
                    <a:pt x="9132" y="7986"/>
                  </a:cubicBezTo>
                  <a:lnTo>
                    <a:pt x="9095" y="7986"/>
                  </a:lnTo>
                  <a:cubicBezTo>
                    <a:pt x="9095" y="7949"/>
                    <a:pt x="9095" y="7949"/>
                    <a:pt x="9058" y="7912"/>
                  </a:cubicBezTo>
                  <a:cubicBezTo>
                    <a:pt x="8984" y="7727"/>
                    <a:pt x="8947" y="7542"/>
                    <a:pt x="8947" y="7394"/>
                  </a:cubicBezTo>
                  <a:cubicBezTo>
                    <a:pt x="8947" y="7209"/>
                    <a:pt x="8947" y="7025"/>
                    <a:pt x="8984" y="6840"/>
                  </a:cubicBezTo>
                  <a:cubicBezTo>
                    <a:pt x="9058" y="6692"/>
                    <a:pt x="9058" y="6618"/>
                    <a:pt x="9058" y="6618"/>
                  </a:cubicBezTo>
                  <a:cubicBezTo>
                    <a:pt x="9058" y="6544"/>
                    <a:pt x="9058" y="6507"/>
                    <a:pt x="8984" y="6507"/>
                  </a:cubicBezTo>
                  <a:lnTo>
                    <a:pt x="8910" y="6507"/>
                  </a:lnTo>
                  <a:cubicBezTo>
                    <a:pt x="8910" y="6507"/>
                    <a:pt x="8799" y="6618"/>
                    <a:pt x="8725" y="6729"/>
                  </a:cubicBezTo>
                  <a:cubicBezTo>
                    <a:pt x="8614" y="6877"/>
                    <a:pt x="8503" y="7099"/>
                    <a:pt x="8429" y="7246"/>
                  </a:cubicBezTo>
                  <a:cubicBezTo>
                    <a:pt x="8355" y="7431"/>
                    <a:pt x="8319" y="7616"/>
                    <a:pt x="8245" y="7801"/>
                  </a:cubicBezTo>
                  <a:cubicBezTo>
                    <a:pt x="8171" y="7801"/>
                    <a:pt x="8134" y="7764"/>
                    <a:pt x="8023" y="7764"/>
                  </a:cubicBezTo>
                  <a:cubicBezTo>
                    <a:pt x="8023" y="7727"/>
                    <a:pt x="7986" y="7653"/>
                    <a:pt x="7986" y="7616"/>
                  </a:cubicBezTo>
                  <a:cubicBezTo>
                    <a:pt x="7949" y="7431"/>
                    <a:pt x="7949" y="7246"/>
                    <a:pt x="7949" y="7062"/>
                  </a:cubicBezTo>
                  <a:cubicBezTo>
                    <a:pt x="7949" y="6877"/>
                    <a:pt x="7986" y="6692"/>
                    <a:pt x="8023" y="6544"/>
                  </a:cubicBezTo>
                  <a:cubicBezTo>
                    <a:pt x="8060" y="6433"/>
                    <a:pt x="8134" y="6322"/>
                    <a:pt x="8134" y="6322"/>
                  </a:cubicBezTo>
                  <a:cubicBezTo>
                    <a:pt x="8134" y="6285"/>
                    <a:pt x="8134" y="6248"/>
                    <a:pt x="8060" y="6248"/>
                  </a:cubicBezTo>
                  <a:lnTo>
                    <a:pt x="7986" y="6248"/>
                  </a:lnTo>
                  <a:cubicBezTo>
                    <a:pt x="7986" y="6248"/>
                    <a:pt x="7875" y="6322"/>
                    <a:pt x="7801" y="6470"/>
                  </a:cubicBezTo>
                  <a:cubicBezTo>
                    <a:pt x="7653" y="6618"/>
                    <a:pt x="7579" y="6803"/>
                    <a:pt x="7468" y="6988"/>
                  </a:cubicBezTo>
                  <a:cubicBezTo>
                    <a:pt x="7394" y="7172"/>
                    <a:pt x="7283" y="7357"/>
                    <a:pt x="7246" y="7542"/>
                  </a:cubicBezTo>
                  <a:cubicBezTo>
                    <a:pt x="7135" y="7468"/>
                    <a:pt x="7098" y="7468"/>
                    <a:pt x="7025" y="7431"/>
                  </a:cubicBezTo>
                  <a:cubicBezTo>
                    <a:pt x="7025" y="7394"/>
                    <a:pt x="6951" y="7357"/>
                    <a:pt x="6951" y="7246"/>
                  </a:cubicBezTo>
                  <a:cubicBezTo>
                    <a:pt x="6914" y="7062"/>
                    <a:pt x="6914" y="6877"/>
                    <a:pt x="6951" y="6692"/>
                  </a:cubicBezTo>
                  <a:cubicBezTo>
                    <a:pt x="6951" y="6507"/>
                    <a:pt x="7025" y="6322"/>
                    <a:pt x="7098" y="6174"/>
                  </a:cubicBezTo>
                  <a:cubicBezTo>
                    <a:pt x="7135" y="6063"/>
                    <a:pt x="7209" y="5989"/>
                    <a:pt x="7209" y="5952"/>
                  </a:cubicBezTo>
                  <a:lnTo>
                    <a:pt x="7209" y="5879"/>
                  </a:lnTo>
                  <a:cubicBezTo>
                    <a:pt x="7209" y="5805"/>
                    <a:pt x="7135" y="5805"/>
                    <a:pt x="7135" y="5805"/>
                  </a:cubicBezTo>
                  <a:cubicBezTo>
                    <a:pt x="7135" y="5805"/>
                    <a:pt x="7098" y="5805"/>
                    <a:pt x="6914" y="6063"/>
                  </a:cubicBezTo>
                  <a:cubicBezTo>
                    <a:pt x="6766" y="6174"/>
                    <a:pt x="6655" y="6359"/>
                    <a:pt x="6544" y="6507"/>
                  </a:cubicBezTo>
                  <a:cubicBezTo>
                    <a:pt x="6470" y="6692"/>
                    <a:pt x="6359" y="6877"/>
                    <a:pt x="6322" y="7062"/>
                  </a:cubicBezTo>
                  <a:cubicBezTo>
                    <a:pt x="6285" y="7025"/>
                    <a:pt x="6174" y="7025"/>
                    <a:pt x="6137" y="6988"/>
                  </a:cubicBezTo>
                  <a:cubicBezTo>
                    <a:pt x="6137" y="6914"/>
                    <a:pt x="6137" y="6877"/>
                    <a:pt x="6100" y="6803"/>
                  </a:cubicBezTo>
                  <a:cubicBezTo>
                    <a:pt x="6100" y="6618"/>
                    <a:pt x="6100" y="6433"/>
                    <a:pt x="6137" y="6248"/>
                  </a:cubicBezTo>
                  <a:cubicBezTo>
                    <a:pt x="6174" y="6063"/>
                    <a:pt x="6211" y="5879"/>
                    <a:pt x="6322" y="5731"/>
                  </a:cubicBezTo>
                  <a:cubicBezTo>
                    <a:pt x="6359" y="5583"/>
                    <a:pt x="6470" y="5509"/>
                    <a:pt x="6470" y="5509"/>
                  </a:cubicBezTo>
                  <a:lnTo>
                    <a:pt x="6470" y="5398"/>
                  </a:lnTo>
                  <a:cubicBezTo>
                    <a:pt x="6433" y="5379"/>
                    <a:pt x="6405" y="5370"/>
                    <a:pt x="6387" y="5370"/>
                  </a:cubicBezTo>
                  <a:cubicBezTo>
                    <a:pt x="6368" y="5370"/>
                    <a:pt x="6359" y="5379"/>
                    <a:pt x="6359" y="5398"/>
                  </a:cubicBezTo>
                  <a:cubicBezTo>
                    <a:pt x="6359" y="5398"/>
                    <a:pt x="6285" y="5435"/>
                    <a:pt x="6137" y="5583"/>
                  </a:cubicBezTo>
                  <a:cubicBezTo>
                    <a:pt x="5989" y="5731"/>
                    <a:pt x="5841" y="5879"/>
                    <a:pt x="5731" y="6063"/>
                  </a:cubicBezTo>
                  <a:cubicBezTo>
                    <a:pt x="5583" y="6248"/>
                    <a:pt x="5472" y="6433"/>
                    <a:pt x="5435" y="6618"/>
                  </a:cubicBezTo>
                  <a:lnTo>
                    <a:pt x="5435" y="6655"/>
                  </a:lnTo>
                  <a:cubicBezTo>
                    <a:pt x="5361" y="6618"/>
                    <a:pt x="5287" y="6544"/>
                    <a:pt x="5213" y="6544"/>
                  </a:cubicBezTo>
                  <a:lnTo>
                    <a:pt x="5213" y="6359"/>
                  </a:lnTo>
                  <a:cubicBezTo>
                    <a:pt x="5213" y="6174"/>
                    <a:pt x="5213" y="5989"/>
                    <a:pt x="5250" y="5805"/>
                  </a:cubicBezTo>
                  <a:cubicBezTo>
                    <a:pt x="5287" y="5657"/>
                    <a:pt x="5398" y="5435"/>
                    <a:pt x="5435" y="5324"/>
                  </a:cubicBezTo>
                  <a:cubicBezTo>
                    <a:pt x="5472" y="5213"/>
                    <a:pt x="5583" y="5139"/>
                    <a:pt x="5583" y="5139"/>
                  </a:cubicBezTo>
                  <a:lnTo>
                    <a:pt x="5583" y="5028"/>
                  </a:lnTo>
                  <a:lnTo>
                    <a:pt x="5546" y="4991"/>
                  </a:lnTo>
                  <a:lnTo>
                    <a:pt x="5472" y="4991"/>
                  </a:lnTo>
                  <a:cubicBezTo>
                    <a:pt x="5472" y="4991"/>
                    <a:pt x="5398" y="5028"/>
                    <a:pt x="5250" y="5176"/>
                  </a:cubicBezTo>
                  <a:cubicBezTo>
                    <a:pt x="5102" y="5324"/>
                    <a:pt x="4917" y="5435"/>
                    <a:pt x="4843" y="5583"/>
                  </a:cubicBezTo>
                  <a:cubicBezTo>
                    <a:pt x="4695" y="5731"/>
                    <a:pt x="4621" y="5952"/>
                    <a:pt x="4511" y="6100"/>
                  </a:cubicBezTo>
                  <a:cubicBezTo>
                    <a:pt x="4474" y="6063"/>
                    <a:pt x="4363" y="5989"/>
                    <a:pt x="4326" y="5989"/>
                  </a:cubicBezTo>
                  <a:lnTo>
                    <a:pt x="4326" y="5805"/>
                  </a:lnTo>
                  <a:cubicBezTo>
                    <a:pt x="4326" y="5583"/>
                    <a:pt x="4326" y="5398"/>
                    <a:pt x="4437" y="5213"/>
                  </a:cubicBezTo>
                  <a:cubicBezTo>
                    <a:pt x="4474" y="5028"/>
                    <a:pt x="4547" y="4917"/>
                    <a:pt x="4658" y="4732"/>
                  </a:cubicBezTo>
                  <a:cubicBezTo>
                    <a:pt x="4769" y="4622"/>
                    <a:pt x="4806" y="4548"/>
                    <a:pt x="4806" y="4548"/>
                  </a:cubicBezTo>
                  <a:cubicBezTo>
                    <a:pt x="7062" y="2366"/>
                    <a:pt x="10130" y="1035"/>
                    <a:pt x="13531" y="1035"/>
                  </a:cubicBezTo>
                  <a:close/>
                  <a:moveTo>
                    <a:pt x="3438" y="5583"/>
                  </a:moveTo>
                  <a:lnTo>
                    <a:pt x="3438" y="5583"/>
                  </a:lnTo>
                  <a:cubicBezTo>
                    <a:pt x="3401" y="5768"/>
                    <a:pt x="3401" y="5915"/>
                    <a:pt x="3364" y="6100"/>
                  </a:cubicBezTo>
                  <a:cubicBezTo>
                    <a:pt x="3327" y="6285"/>
                    <a:pt x="3217" y="6470"/>
                    <a:pt x="3180" y="6618"/>
                  </a:cubicBezTo>
                  <a:cubicBezTo>
                    <a:pt x="3143" y="6766"/>
                    <a:pt x="3032" y="6840"/>
                    <a:pt x="3032" y="6840"/>
                  </a:cubicBezTo>
                  <a:lnTo>
                    <a:pt x="3032" y="6877"/>
                  </a:lnTo>
                  <a:cubicBezTo>
                    <a:pt x="3032" y="6951"/>
                    <a:pt x="3032" y="6988"/>
                    <a:pt x="3069" y="6988"/>
                  </a:cubicBezTo>
                  <a:lnTo>
                    <a:pt x="3180" y="6988"/>
                  </a:lnTo>
                  <a:cubicBezTo>
                    <a:pt x="3217" y="6951"/>
                    <a:pt x="3327" y="6877"/>
                    <a:pt x="3401" y="6803"/>
                  </a:cubicBezTo>
                  <a:cubicBezTo>
                    <a:pt x="3549" y="6655"/>
                    <a:pt x="3734" y="6507"/>
                    <a:pt x="3808" y="6396"/>
                  </a:cubicBezTo>
                  <a:cubicBezTo>
                    <a:pt x="3919" y="6248"/>
                    <a:pt x="4067" y="6100"/>
                    <a:pt x="4141" y="5952"/>
                  </a:cubicBezTo>
                  <a:cubicBezTo>
                    <a:pt x="4252" y="6063"/>
                    <a:pt x="4326" y="6100"/>
                    <a:pt x="4437" y="6211"/>
                  </a:cubicBezTo>
                  <a:cubicBezTo>
                    <a:pt x="4437" y="6285"/>
                    <a:pt x="4363" y="6470"/>
                    <a:pt x="4326" y="6692"/>
                  </a:cubicBezTo>
                  <a:cubicBezTo>
                    <a:pt x="4289" y="6877"/>
                    <a:pt x="4252" y="7062"/>
                    <a:pt x="4178" y="7209"/>
                  </a:cubicBezTo>
                  <a:cubicBezTo>
                    <a:pt x="4141" y="7357"/>
                    <a:pt x="4104" y="7431"/>
                    <a:pt x="4104" y="7431"/>
                  </a:cubicBezTo>
                  <a:lnTo>
                    <a:pt x="4104" y="7542"/>
                  </a:lnTo>
                  <a:cubicBezTo>
                    <a:pt x="4122" y="7561"/>
                    <a:pt x="4132" y="7570"/>
                    <a:pt x="4141" y="7570"/>
                  </a:cubicBezTo>
                  <a:cubicBezTo>
                    <a:pt x="4150" y="7570"/>
                    <a:pt x="4159" y="7561"/>
                    <a:pt x="4178" y="7542"/>
                  </a:cubicBezTo>
                  <a:cubicBezTo>
                    <a:pt x="4178" y="7542"/>
                    <a:pt x="4289" y="7505"/>
                    <a:pt x="4437" y="7357"/>
                  </a:cubicBezTo>
                  <a:cubicBezTo>
                    <a:pt x="4547" y="7209"/>
                    <a:pt x="4695" y="7062"/>
                    <a:pt x="4843" y="6877"/>
                  </a:cubicBezTo>
                  <a:cubicBezTo>
                    <a:pt x="4880" y="6803"/>
                    <a:pt x="4991" y="6692"/>
                    <a:pt x="5028" y="6618"/>
                  </a:cubicBezTo>
                  <a:cubicBezTo>
                    <a:pt x="5102" y="6692"/>
                    <a:pt x="5250" y="6766"/>
                    <a:pt x="5398" y="6840"/>
                  </a:cubicBezTo>
                  <a:cubicBezTo>
                    <a:pt x="5398" y="6951"/>
                    <a:pt x="5398" y="7025"/>
                    <a:pt x="5361" y="7136"/>
                  </a:cubicBezTo>
                  <a:lnTo>
                    <a:pt x="5213" y="7690"/>
                  </a:lnTo>
                  <a:cubicBezTo>
                    <a:pt x="5176" y="7801"/>
                    <a:pt x="5102" y="7912"/>
                    <a:pt x="5102" y="7912"/>
                  </a:cubicBezTo>
                  <a:lnTo>
                    <a:pt x="5102" y="7949"/>
                  </a:lnTo>
                  <a:cubicBezTo>
                    <a:pt x="5102" y="7986"/>
                    <a:pt x="5176" y="7986"/>
                    <a:pt x="5213" y="7986"/>
                  </a:cubicBezTo>
                  <a:lnTo>
                    <a:pt x="5250" y="7986"/>
                  </a:lnTo>
                  <a:lnTo>
                    <a:pt x="5435" y="7801"/>
                  </a:lnTo>
                  <a:cubicBezTo>
                    <a:pt x="5583" y="7690"/>
                    <a:pt x="5731" y="7505"/>
                    <a:pt x="5805" y="7357"/>
                  </a:cubicBezTo>
                  <a:cubicBezTo>
                    <a:pt x="5841" y="7320"/>
                    <a:pt x="5841" y="7246"/>
                    <a:pt x="5915" y="7172"/>
                  </a:cubicBezTo>
                  <a:cubicBezTo>
                    <a:pt x="6026" y="7246"/>
                    <a:pt x="6174" y="7357"/>
                    <a:pt x="6359" y="7394"/>
                  </a:cubicBezTo>
                  <a:lnTo>
                    <a:pt x="6359" y="7579"/>
                  </a:lnTo>
                  <a:cubicBezTo>
                    <a:pt x="6359" y="7764"/>
                    <a:pt x="6322" y="7949"/>
                    <a:pt x="6285" y="8134"/>
                  </a:cubicBezTo>
                  <a:cubicBezTo>
                    <a:pt x="6211" y="8282"/>
                    <a:pt x="6174" y="8356"/>
                    <a:pt x="6174" y="8356"/>
                  </a:cubicBezTo>
                  <a:cubicBezTo>
                    <a:pt x="6174" y="8429"/>
                    <a:pt x="6174" y="8466"/>
                    <a:pt x="6211" y="8466"/>
                  </a:cubicBezTo>
                  <a:lnTo>
                    <a:pt x="6322" y="8466"/>
                  </a:lnTo>
                  <a:lnTo>
                    <a:pt x="6507" y="8282"/>
                  </a:lnTo>
                  <a:cubicBezTo>
                    <a:pt x="6655" y="8134"/>
                    <a:pt x="6729" y="7949"/>
                    <a:pt x="6840" y="7764"/>
                  </a:cubicBezTo>
                  <a:cubicBezTo>
                    <a:pt x="6840" y="7727"/>
                    <a:pt x="6877" y="7690"/>
                    <a:pt x="6877" y="7690"/>
                  </a:cubicBezTo>
                  <a:cubicBezTo>
                    <a:pt x="7025" y="7727"/>
                    <a:pt x="7209" y="7801"/>
                    <a:pt x="7394" y="7912"/>
                  </a:cubicBezTo>
                  <a:lnTo>
                    <a:pt x="7394" y="8060"/>
                  </a:lnTo>
                  <a:cubicBezTo>
                    <a:pt x="7394" y="8245"/>
                    <a:pt x="7394" y="8429"/>
                    <a:pt x="7320" y="8614"/>
                  </a:cubicBezTo>
                  <a:cubicBezTo>
                    <a:pt x="7283" y="8725"/>
                    <a:pt x="7283" y="8836"/>
                    <a:pt x="7283" y="8836"/>
                  </a:cubicBezTo>
                  <a:lnTo>
                    <a:pt x="7283" y="8873"/>
                  </a:lnTo>
                  <a:cubicBezTo>
                    <a:pt x="7283" y="8910"/>
                    <a:pt x="7320" y="8984"/>
                    <a:pt x="7394" y="8984"/>
                  </a:cubicBezTo>
                  <a:cubicBezTo>
                    <a:pt x="7431" y="8984"/>
                    <a:pt x="7431" y="8984"/>
                    <a:pt x="7431" y="8910"/>
                  </a:cubicBezTo>
                  <a:lnTo>
                    <a:pt x="7616" y="8725"/>
                  </a:lnTo>
                  <a:cubicBezTo>
                    <a:pt x="7690" y="8614"/>
                    <a:pt x="7838" y="8429"/>
                    <a:pt x="7949" y="8245"/>
                  </a:cubicBezTo>
                  <a:cubicBezTo>
                    <a:pt x="7949" y="8171"/>
                    <a:pt x="7986" y="8171"/>
                    <a:pt x="7986" y="8134"/>
                  </a:cubicBezTo>
                  <a:cubicBezTo>
                    <a:pt x="8171" y="8171"/>
                    <a:pt x="8355" y="8282"/>
                    <a:pt x="8503" y="8319"/>
                  </a:cubicBezTo>
                  <a:lnTo>
                    <a:pt x="8503" y="8429"/>
                  </a:lnTo>
                  <a:lnTo>
                    <a:pt x="8503" y="8984"/>
                  </a:lnTo>
                  <a:cubicBezTo>
                    <a:pt x="8503" y="9095"/>
                    <a:pt x="8429" y="9206"/>
                    <a:pt x="8429" y="9206"/>
                  </a:cubicBezTo>
                  <a:lnTo>
                    <a:pt x="8429" y="9243"/>
                  </a:lnTo>
                  <a:cubicBezTo>
                    <a:pt x="8429" y="9280"/>
                    <a:pt x="8503" y="9354"/>
                    <a:pt x="8540" y="9354"/>
                  </a:cubicBezTo>
                  <a:lnTo>
                    <a:pt x="8577" y="9354"/>
                  </a:lnTo>
                  <a:cubicBezTo>
                    <a:pt x="8577" y="9354"/>
                    <a:pt x="8614" y="9354"/>
                    <a:pt x="8614" y="9280"/>
                  </a:cubicBezTo>
                  <a:cubicBezTo>
                    <a:pt x="8688" y="9243"/>
                    <a:pt x="8725" y="9206"/>
                    <a:pt x="8762" y="9058"/>
                  </a:cubicBezTo>
                  <a:cubicBezTo>
                    <a:pt x="8873" y="8910"/>
                    <a:pt x="8947" y="8688"/>
                    <a:pt x="9058" y="8503"/>
                  </a:cubicBezTo>
                  <a:lnTo>
                    <a:pt x="9058" y="8466"/>
                  </a:lnTo>
                  <a:lnTo>
                    <a:pt x="9095" y="8466"/>
                  </a:lnTo>
                  <a:cubicBezTo>
                    <a:pt x="9243" y="8503"/>
                    <a:pt x="9428" y="8540"/>
                    <a:pt x="9539" y="8614"/>
                  </a:cubicBezTo>
                  <a:lnTo>
                    <a:pt x="9539" y="8688"/>
                  </a:lnTo>
                  <a:cubicBezTo>
                    <a:pt x="9612" y="8873"/>
                    <a:pt x="9612" y="9058"/>
                    <a:pt x="9539" y="9243"/>
                  </a:cubicBezTo>
                  <a:cubicBezTo>
                    <a:pt x="9539" y="9391"/>
                    <a:pt x="9502" y="9465"/>
                    <a:pt x="9502" y="9465"/>
                  </a:cubicBezTo>
                  <a:lnTo>
                    <a:pt x="9502" y="9539"/>
                  </a:lnTo>
                  <a:cubicBezTo>
                    <a:pt x="9502" y="9576"/>
                    <a:pt x="9539" y="9576"/>
                    <a:pt x="9612" y="9576"/>
                  </a:cubicBezTo>
                  <a:cubicBezTo>
                    <a:pt x="9649" y="9576"/>
                    <a:pt x="9649" y="9576"/>
                    <a:pt x="9686" y="9539"/>
                  </a:cubicBezTo>
                  <a:cubicBezTo>
                    <a:pt x="9686" y="9465"/>
                    <a:pt x="9797" y="9428"/>
                    <a:pt x="9834" y="9280"/>
                  </a:cubicBezTo>
                  <a:cubicBezTo>
                    <a:pt x="9908" y="9169"/>
                    <a:pt x="10019" y="8910"/>
                    <a:pt x="10056" y="8725"/>
                  </a:cubicBezTo>
                  <a:lnTo>
                    <a:pt x="10056" y="8688"/>
                  </a:lnTo>
                  <a:cubicBezTo>
                    <a:pt x="10241" y="8725"/>
                    <a:pt x="10426" y="8725"/>
                    <a:pt x="10611" y="8799"/>
                  </a:cubicBezTo>
                  <a:lnTo>
                    <a:pt x="10611" y="8873"/>
                  </a:lnTo>
                  <a:cubicBezTo>
                    <a:pt x="10648" y="9058"/>
                    <a:pt x="10648" y="9243"/>
                    <a:pt x="10648" y="9428"/>
                  </a:cubicBezTo>
                  <a:lnTo>
                    <a:pt x="10648" y="9650"/>
                  </a:lnTo>
                  <a:cubicBezTo>
                    <a:pt x="10648" y="9723"/>
                    <a:pt x="10648" y="9760"/>
                    <a:pt x="10722" y="9760"/>
                  </a:cubicBezTo>
                  <a:cubicBezTo>
                    <a:pt x="10759" y="9760"/>
                    <a:pt x="10796" y="9760"/>
                    <a:pt x="10796" y="9723"/>
                  </a:cubicBezTo>
                  <a:cubicBezTo>
                    <a:pt x="10796" y="9723"/>
                    <a:pt x="10869" y="9613"/>
                    <a:pt x="10943" y="9465"/>
                  </a:cubicBezTo>
                  <a:cubicBezTo>
                    <a:pt x="11054" y="9280"/>
                    <a:pt x="11091" y="9095"/>
                    <a:pt x="11128" y="8910"/>
                  </a:cubicBezTo>
                  <a:lnTo>
                    <a:pt x="11128" y="8873"/>
                  </a:lnTo>
                  <a:cubicBezTo>
                    <a:pt x="11313" y="8873"/>
                    <a:pt x="11461" y="8910"/>
                    <a:pt x="11683" y="8910"/>
                  </a:cubicBezTo>
                  <a:cubicBezTo>
                    <a:pt x="11683" y="8984"/>
                    <a:pt x="11683" y="8984"/>
                    <a:pt x="11720" y="9021"/>
                  </a:cubicBezTo>
                  <a:cubicBezTo>
                    <a:pt x="11794" y="9206"/>
                    <a:pt x="11831" y="9391"/>
                    <a:pt x="11831" y="9576"/>
                  </a:cubicBezTo>
                  <a:lnTo>
                    <a:pt x="11831" y="9797"/>
                  </a:lnTo>
                  <a:cubicBezTo>
                    <a:pt x="11831" y="9834"/>
                    <a:pt x="11831" y="9834"/>
                    <a:pt x="11868" y="9908"/>
                  </a:cubicBezTo>
                  <a:cubicBezTo>
                    <a:pt x="11880" y="9921"/>
                    <a:pt x="11896" y="9925"/>
                    <a:pt x="11913" y="9925"/>
                  </a:cubicBezTo>
                  <a:cubicBezTo>
                    <a:pt x="11946" y="9925"/>
                    <a:pt x="11979" y="9908"/>
                    <a:pt x="11979" y="9908"/>
                  </a:cubicBezTo>
                  <a:cubicBezTo>
                    <a:pt x="11979" y="9908"/>
                    <a:pt x="12016" y="9797"/>
                    <a:pt x="12090" y="9650"/>
                  </a:cubicBezTo>
                  <a:cubicBezTo>
                    <a:pt x="12200" y="9465"/>
                    <a:pt x="12237" y="9280"/>
                    <a:pt x="12237" y="9095"/>
                  </a:cubicBezTo>
                  <a:lnTo>
                    <a:pt x="12237" y="9058"/>
                  </a:lnTo>
                  <a:lnTo>
                    <a:pt x="12792" y="9058"/>
                  </a:lnTo>
                  <a:cubicBezTo>
                    <a:pt x="12792" y="9095"/>
                    <a:pt x="12829" y="9095"/>
                    <a:pt x="12829" y="9169"/>
                  </a:cubicBezTo>
                  <a:cubicBezTo>
                    <a:pt x="12903" y="9354"/>
                    <a:pt x="12940" y="9539"/>
                    <a:pt x="12977" y="9650"/>
                  </a:cubicBezTo>
                  <a:lnTo>
                    <a:pt x="12977" y="9908"/>
                  </a:lnTo>
                  <a:cubicBezTo>
                    <a:pt x="12977" y="9945"/>
                    <a:pt x="13014" y="9982"/>
                    <a:pt x="13014" y="9982"/>
                  </a:cubicBezTo>
                  <a:cubicBezTo>
                    <a:pt x="13088" y="9982"/>
                    <a:pt x="13088" y="9982"/>
                    <a:pt x="13125" y="9945"/>
                  </a:cubicBezTo>
                  <a:cubicBezTo>
                    <a:pt x="13125" y="9945"/>
                    <a:pt x="13162" y="9834"/>
                    <a:pt x="13199" y="9650"/>
                  </a:cubicBezTo>
                  <a:cubicBezTo>
                    <a:pt x="13273" y="9465"/>
                    <a:pt x="13310" y="9280"/>
                    <a:pt x="13347" y="9058"/>
                  </a:cubicBezTo>
                  <a:lnTo>
                    <a:pt x="13347" y="9021"/>
                  </a:lnTo>
                  <a:lnTo>
                    <a:pt x="13901" y="9021"/>
                  </a:lnTo>
                  <a:cubicBezTo>
                    <a:pt x="13901" y="9058"/>
                    <a:pt x="13938" y="9095"/>
                    <a:pt x="13938" y="9095"/>
                  </a:cubicBezTo>
                  <a:cubicBezTo>
                    <a:pt x="14049" y="9280"/>
                    <a:pt x="14086" y="9465"/>
                    <a:pt x="14123" y="9613"/>
                  </a:cubicBezTo>
                  <a:cubicBezTo>
                    <a:pt x="14197" y="9760"/>
                    <a:pt x="14197" y="9834"/>
                    <a:pt x="14197" y="9834"/>
                  </a:cubicBezTo>
                  <a:lnTo>
                    <a:pt x="14197" y="9908"/>
                  </a:lnTo>
                  <a:lnTo>
                    <a:pt x="14234" y="9945"/>
                  </a:lnTo>
                  <a:cubicBezTo>
                    <a:pt x="14271" y="9945"/>
                    <a:pt x="14271" y="9945"/>
                    <a:pt x="14271" y="9908"/>
                  </a:cubicBezTo>
                  <a:cubicBezTo>
                    <a:pt x="14271" y="9834"/>
                    <a:pt x="14308" y="9760"/>
                    <a:pt x="14382" y="9613"/>
                  </a:cubicBezTo>
                  <a:cubicBezTo>
                    <a:pt x="14419" y="9428"/>
                    <a:pt x="14456" y="9206"/>
                    <a:pt x="14456" y="9021"/>
                  </a:cubicBezTo>
                  <a:lnTo>
                    <a:pt x="14456" y="8910"/>
                  </a:lnTo>
                  <a:cubicBezTo>
                    <a:pt x="14641" y="8910"/>
                    <a:pt x="14788" y="8873"/>
                    <a:pt x="14973" y="8873"/>
                  </a:cubicBezTo>
                  <a:cubicBezTo>
                    <a:pt x="15010" y="8910"/>
                    <a:pt x="15010" y="8984"/>
                    <a:pt x="15010" y="9021"/>
                  </a:cubicBezTo>
                  <a:cubicBezTo>
                    <a:pt x="15121" y="9206"/>
                    <a:pt x="15158" y="9391"/>
                    <a:pt x="15195" y="9539"/>
                  </a:cubicBezTo>
                  <a:cubicBezTo>
                    <a:pt x="15232" y="9650"/>
                    <a:pt x="15232" y="9760"/>
                    <a:pt x="15232" y="9760"/>
                  </a:cubicBezTo>
                  <a:cubicBezTo>
                    <a:pt x="15232" y="9797"/>
                    <a:pt x="15306" y="9797"/>
                    <a:pt x="15343" y="9834"/>
                  </a:cubicBezTo>
                  <a:cubicBezTo>
                    <a:pt x="15380" y="9834"/>
                    <a:pt x="15417" y="9834"/>
                    <a:pt x="15417" y="9797"/>
                  </a:cubicBezTo>
                  <a:cubicBezTo>
                    <a:pt x="15417" y="9797"/>
                    <a:pt x="15491" y="9723"/>
                    <a:pt x="15528" y="9539"/>
                  </a:cubicBezTo>
                  <a:cubicBezTo>
                    <a:pt x="15565" y="9354"/>
                    <a:pt x="15565" y="9095"/>
                    <a:pt x="15565" y="8910"/>
                  </a:cubicBezTo>
                  <a:lnTo>
                    <a:pt x="15565" y="8836"/>
                  </a:lnTo>
                  <a:cubicBezTo>
                    <a:pt x="15750" y="8799"/>
                    <a:pt x="15898" y="8799"/>
                    <a:pt x="16082" y="8725"/>
                  </a:cubicBezTo>
                  <a:cubicBezTo>
                    <a:pt x="16119" y="8799"/>
                    <a:pt x="16119" y="8836"/>
                    <a:pt x="16156" y="8873"/>
                  </a:cubicBezTo>
                  <a:cubicBezTo>
                    <a:pt x="16267" y="9021"/>
                    <a:pt x="16341" y="9206"/>
                    <a:pt x="16415" y="9391"/>
                  </a:cubicBezTo>
                  <a:cubicBezTo>
                    <a:pt x="16452" y="9539"/>
                    <a:pt x="16452" y="9613"/>
                    <a:pt x="16452" y="9613"/>
                  </a:cubicBezTo>
                  <a:cubicBezTo>
                    <a:pt x="16452" y="9650"/>
                    <a:pt x="16489" y="9650"/>
                    <a:pt x="16526" y="9650"/>
                  </a:cubicBezTo>
                  <a:cubicBezTo>
                    <a:pt x="16600" y="9650"/>
                    <a:pt x="16637" y="9650"/>
                    <a:pt x="16637" y="9613"/>
                  </a:cubicBezTo>
                  <a:cubicBezTo>
                    <a:pt x="16637" y="9613"/>
                    <a:pt x="16674" y="9539"/>
                    <a:pt x="16674" y="9354"/>
                  </a:cubicBezTo>
                  <a:cubicBezTo>
                    <a:pt x="16711" y="9169"/>
                    <a:pt x="16674" y="8910"/>
                    <a:pt x="16674" y="8725"/>
                  </a:cubicBezTo>
                  <a:lnTo>
                    <a:pt x="16674" y="8614"/>
                  </a:lnTo>
                  <a:cubicBezTo>
                    <a:pt x="16822" y="8540"/>
                    <a:pt x="17007" y="8503"/>
                    <a:pt x="17191" y="8503"/>
                  </a:cubicBezTo>
                  <a:cubicBezTo>
                    <a:pt x="17228" y="8540"/>
                    <a:pt x="17265" y="8614"/>
                    <a:pt x="17339" y="8688"/>
                  </a:cubicBezTo>
                  <a:cubicBezTo>
                    <a:pt x="17413" y="8836"/>
                    <a:pt x="17561" y="9021"/>
                    <a:pt x="17598" y="9169"/>
                  </a:cubicBezTo>
                  <a:cubicBezTo>
                    <a:pt x="17635" y="9280"/>
                    <a:pt x="17709" y="9391"/>
                    <a:pt x="17709" y="9391"/>
                  </a:cubicBezTo>
                  <a:lnTo>
                    <a:pt x="17709" y="9428"/>
                  </a:lnTo>
                  <a:cubicBezTo>
                    <a:pt x="17709" y="9465"/>
                    <a:pt x="17746" y="9465"/>
                    <a:pt x="17783" y="9465"/>
                  </a:cubicBezTo>
                  <a:cubicBezTo>
                    <a:pt x="17820" y="9465"/>
                    <a:pt x="17820" y="9428"/>
                    <a:pt x="17820" y="9428"/>
                  </a:cubicBezTo>
                  <a:cubicBezTo>
                    <a:pt x="17820" y="9391"/>
                    <a:pt x="17894" y="9280"/>
                    <a:pt x="17894" y="9169"/>
                  </a:cubicBezTo>
                  <a:cubicBezTo>
                    <a:pt x="17894" y="8984"/>
                    <a:pt x="17894" y="8725"/>
                    <a:pt x="17820" y="8540"/>
                  </a:cubicBezTo>
                  <a:cubicBezTo>
                    <a:pt x="17820" y="8503"/>
                    <a:pt x="17820" y="8466"/>
                    <a:pt x="17783" y="8429"/>
                  </a:cubicBezTo>
                  <a:cubicBezTo>
                    <a:pt x="17931" y="8356"/>
                    <a:pt x="18116" y="8319"/>
                    <a:pt x="18264" y="8282"/>
                  </a:cubicBezTo>
                  <a:lnTo>
                    <a:pt x="18448" y="8466"/>
                  </a:lnTo>
                  <a:cubicBezTo>
                    <a:pt x="18559" y="8614"/>
                    <a:pt x="18670" y="8799"/>
                    <a:pt x="18744" y="8910"/>
                  </a:cubicBezTo>
                  <a:cubicBezTo>
                    <a:pt x="18818" y="9058"/>
                    <a:pt x="18855" y="9169"/>
                    <a:pt x="18855" y="9169"/>
                  </a:cubicBezTo>
                  <a:cubicBezTo>
                    <a:pt x="18855" y="9206"/>
                    <a:pt x="18892" y="9206"/>
                    <a:pt x="18929" y="9206"/>
                  </a:cubicBezTo>
                  <a:cubicBezTo>
                    <a:pt x="19003" y="9206"/>
                    <a:pt x="19003" y="9169"/>
                    <a:pt x="19040" y="9169"/>
                  </a:cubicBezTo>
                  <a:lnTo>
                    <a:pt x="19040" y="8873"/>
                  </a:lnTo>
                  <a:cubicBezTo>
                    <a:pt x="19040" y="8688"/>
                    <a:pt x="19003" y="8466"/>
                    <a:pt x="18929" y="8282"/>
                  </a:cubicBezTo>
                  <a:cubicBezTo>
                    <a:pt x="18929" y="8245"/>
                    <a:pt x="18892" y="8134"/>
                    <a:pt x="18892" y="8097"/>
                  </a:cubicBezTo>
                  <a:cubicBezTo>
                    <a:pt x="19040" y="8060"/>
                    <a:pt x="19188" y="7986"/>
                    <a:pt x="19299" y="7912"/>
                  </a:cubicBezTo>
                  <a:cubicBezTo>
                    <a:pt x="19410" y="7986"/>
                    <a:pt x="19484" y="8060"/>
                    <a:pt x="19558" y="8134"/>
                  </a:cubicBezTo>
                  <a:cubicBezTo>
                    <a:pt x="19669" y="8282"/>
                    <a:pt x="19779" y="8466"/>
                    <a:pt x="19853" y="8614"/>
                  </a:cubicBezTo>
                  <a:cubicBezTo>
                    <a:pt x="19964" y="8725"/>
                    <a:pt x="19964" y="8836"/>
                    <a:pt x="19964" y="8836"/>
                  </a:cubicBezTo>
                  <a:lnTo>
                    <a:pt x="19964" y="8873"/>
                  </a:lnTo>
                  <a:cubicBezTo>
                    <a:pt x="19983" y="8892"/>
                    <a:pt x="19992" y="8901"/>
                    <a:pt x="20001" y="8901"/>
                  </a:cubicBezTo>
                  <a:cubicBezTo>
                    <a:pt x="20010" y="8901"/>
                    <a:pt x="20020" y="8892"/>
                    <a:pt x="20038" y="8873"/>
                  </a:cubicBezTo>
                  <a:lnTo>
                    <a:pt x="20112" y="8836"/>
                  </a:lnTo>
                  <a:lnTo>
                    <a:pt x="20112" y="8540"/>
                  </a:lnTo>
                  <a:cubicBezTo>
                    <a:pt x="20112" y="8356"/>
                    <a:pt x="20038" y="8134"/>
                    <a:pt x="19964" y="7949"/>
                  </a:cubicBezTo>
                  <a:cubicBezTo>
                    <a:pt x="19927" y="7875"/>
                    <a:pt x="19927" y="7764"/>
                    <a:pt x="19853" y="7690"/>
                  </a:cubicBezTo>
                  <a:cubicBezTo>
                    <a:pt x="20001" y="7616"/>
                    <a:pt x="20112" y="7542"/>
                    <a:pt x="20223" y="7505"/>
                  </a:cubicBezTo>
                  <a:cubicBezTo>
                    <a:pt x="20334" y="7542"/>
                    <a:pt x="20482" y="7616"/>
                    <a:pt x="20556" y="7764"/>
                  </a:cubicBezTo>
                  <a:cubicBezTo>
                    <a:pt x="20704" y="7912"/>
                    <a:pt x="20852" y="8060"/>
                    <a:pt x="20926" y="8171"/>
                  </a:cubicBezTo>
                  <a:cubicBezTo>
                    <a:pt x="21036" y="8282"/>
                    <a:pt x="21036" y="8356"/>
                    <a:pt x="21073" y="8429"/>
                  </a:cubicBezTo>
                  <a:cubicBezTo>
                    <a:pt x="21087" y="8443"/>
                    <a:pt x="21100" y="8452"/>
                    <a:pt x="21116" y="8452"/>
                  </a:cubicBezTo>
                  <a:cubicBezTo>
                    <a:pt x="21142" y="8452"/>
                    <a:pt x="21174" y="8426"/>
                    <a:pt x="21221" y="8356"/>
                  </a:cubicBezTo>
                  <a:lnTo>
                    <a:pt x="21221" y="8319"/>
                  </a:lnTo>
                  <a:lnTo>
                    <a:pt x="21221" y="8060"/>
                  </a:lnTo>
                  <a:cubicBezTo>
                    <a:pt x="21147" y="7875"/>
                    <a:pt x="21110" y="7616"/>
                    <a:pt x="21036" y="7431"/>
                  </a:cubicBezTo>
                  <a:cubicBezTo>
                    <a:pt x="20962" y="7357"/>
                    <a:pt x="20926" y="7209"/>
                    <a:pt x="20852" y="7136"/>
                  </a:cubicBezTo>
                  <a:cubicBezTo>
                    <a:pt x="20889" y="7062"/>
                    <a:pt x="20926" y="7062"/>
                    <a:pt x="20962" y="7025"/>
                  </a:cubicBezTo>
                  <a:cubicBezTo>
                    <a:pt x="21036" y="6988"/>
                    <a:pt x="21073" y="6988"/>
                    <a:pt x="21110" y="6951"/>
                  </a:cubicBezTo>
                  <a:cubicBezTo>
                    <a:pt x="21258" y="7025"/>
                    <a:pt x="21443" y="7136"/>
                    <a:pt x="21591" y="7209"/>
                  </a:cubicBezTo>
                  <a:lnTo>
                    <a:pt x="21998" y="7616"/>
                  </a:lnTo>
                  <a:cubicBezTo>
                    <a:pt x="22072" y="7727"/>
                    <a:pt x="22146" y="7801"/>
                    <a:pt x="22146" y="7801"/>
                  </a:cubicBezTo>
                  <a:cubicBezTo>
                    <a:pt x="22146" y="7875"/>
                    <a:pt x="22183" y="7875"/>
                    <a:pt x="22219" y="7875"/>
                  </a:cubicBezTo>
                  <a:cubicBezTo>
                    <a:pt x="22256" y="7875"/>
                    <a:pt x="22256" y="7801"/>
                    <a:pt x="22256" y="7764"/>
                  </a:cubicBezTo>
                  <a:cubicBezTo>
                    <a:pt x="22256" y="7764"/>
                    <a:pt x="22256" y="7616"/>
                    <a:pt x="22219" y="7505"/>
                  </a:cubicBezTo>
                  <a:cubicBezTo>
                    <a:pt x="22183" y="7320"/>
                    <a:pt x="22146" y="7136"/>
                    <a:pt x="22035" y="6951"/>
                  </a:cubicBezTo>
                  <a:lnTo>
                    <a:pt x="21776" y="6507"/>
                  </a:lnTo>
                  <a:cubicBezTo>
                    <a:pt x="21850" y="6470"/>
                    <a:pt x="21887" y="6433"/>
                    <a:pt x="21998" y="6322"/>
                  </a:cubicBezTo>
                  <a:cubicBezTo>
                    <a:pt x="22035" y="6322"/>
                    <a:pt x="22035" y="6322"/>
                    <a:pt x="22072" y="6396"/>
                  </a:cubicBezTo>
                  <a:cubicBezTo>
                    <a:pt x="22256" y="6470"/>
                    <a:pt x="22441" y="6581"/>
                    <a:pt x="22589" y="6655"/>
                  </a:cubicBezTo>
                  <a:cubicBezTo>
                    <a:pt x="22737" y="6766"/>
                    <a:pt x="22922" y="6877"/>
                    <a:pt x="22996" y="7025"/>
                  </a:cubicBezTo>
                  <a:cubicBezTo>
                    <a:pt x="23107" y="7136"/>
                    <a:pt x="23144" y="7209"/>
                    <a:pt x="23144" y="7209"/>
                  </a:cubicBezTo>
                  <a:lnTo>
                    <a:pt x="23181" y="7246"/>
                  </a:lnTo>
                  <a:cubicBezTo>
                    <a:pt x="23205" y="7271"/>
                    <a:pt x="23226" y="7279"/>
                    <a:pt x="23242" y="7279"/>
                  </a:cubicBezTo>
                  <a:cubicBezTo>
                    <a:pt x="23275" y="7279"/>
                    <a:pt x="23292" y="7246"/>
                    <a:pt x="23292" y="7246"/>
                  </a:cubicBezTo>
                  <a:lnTo>
                    <a:pt x="23292" y="7209"/>
                  </a:lnTo>
                  <a:cubicBezTo>
                    <a:pt x="23292" y="7136"/>
                    <a:pt x="23255" y="6988"/>
                    <a:pt x="23255" y="6951"/>
                  </a:cubicBezTo>
                  <a:cubicBezTo>
                    <a:pt x="23181" y="6766"/>
                    <a:pt x="23107" y="6581"/>
                    <a:pt x="22996" y="6396"/>
                  </a:cubicBezTo>
                  <a:cubicBezTo>
                    <a:pt x="22922" y="6211"/>
                    <a:pt x="22774" y="6063"/>
                    <a:pt x="22589" y="5915"/>
                  </a:cubicBezTo>
                  <a:cubicBezTo>
                    <a:pt x="22700" y="5879"/>
                    <a:pt x="22737" y="5768"/>
                    <a:pt x="22811" y="5731"/>
                  </a:cubicBezTo>
                  <a:cubicBezTo>
                    <a:pt x="22811" y="5731"/>
                    <a:pt x="22885" y="5731"/>
                    <a:pt x="22885" y="5768"/>
                  </a:cubicBezTo>
                  <a:cubicBezTo>
                    <a:pt x="23070" y="5879"/>
                    <a:pt x="23181" y="6026"/>
                    <a:pt x="23329" y="6137"/>
                  </a:cubicBezTo>
                  <a:cubicBezTo>
                    <a:pt x="23477" y="6618"/>
                    <a:pt x="23624" y="6766"/>
                    <a:pt x="23698" y="6877"/>
                  </a:cubicBezTo>
                  <a:cubicBezTo>
                    <a:pt x="23809" y="7025"/>
                    <a:pt x="23809" y="7099"/>
                    <a:pt x="23809" y="7099"/>
                  </a:cubicBezTo>
                  <a:cubicBezTo>
                    <a:pt x="23809" y="7099"/>
                    <a:pt x="23809" y="7172"/>
                    <a:pt x="23846" y="7172"/>
                  </a:cubicBezTo>
                  <a:lnTo>
                    <a:pt x="23920" y="7172"/>
                  </a:lnTo>
                  <a:lnTo>
                    <a:pt x="23957" y="7099"/>
                  </a:lnTo>
                  <a:lnTo>
                    <a:pt x="23957" y="6840"/>
                  </a:lnTo>
                  <a:cubicBezTo>
                    <a:pt x="23957" y="6729"/>
                    <a:pt x="23920" y="6618"/>
                    <a:pt x="23920" y="6507"/>
                  </a:cubicBezTo>
                  <a:lnTo>
                    <a:pt x="23920" y="6507"/>
                  </a:lnTo>
                  <a:cubicBezTo>
                    <a:pt x="25325" y="8540"/>
                    <a:pt x="26101" y="10980"/>
                    <a:pt x="26101" y="13568"/>
                  </a:cubicBezTo>
                  <a:cubicBezTo>
                    <a:pt x="26101" y="13568"/>
                    <a:pt x="25954" y="16035"/>
                    <a:pt x="24668" y="18654"/>
                  </a:cubicBezTo>
                  <a:lnTo>
                    <a:pt x="24668" y="18654"/>
                  </a:lnTo>
                  <a:cubicBezTo>
                    <a:pt x="24774" y="18434"/>
                    <a:pt x="24846" y="18147"/>
                    <a:pt x="24918" y="17931"/>
                  </a:cubicBezTo>
                  <a:cubicBezTo>
                    <a:pt x="24955" y="17709"/>
                    <a:pt x="24992" y="17524"/>
                    <a:pt x="25103" y="17265"/>
                  </a:cubicBezTo>
                  <a:lnTo>
                    <a:pt x="25177" y="16970"/>
                  </a:lnTo>
                  <a:cubicBezTo>
                    <a:pt x="25177" y="16859"/>
                    <a:pt x="25214" y="16748"/>
                    <a:pt x="25214" y="16637"/>
                  </a:cubicBezTo>
                  <a:cubicBezTo>
                    <a:pt x="25288" y="16415"/>
                    <a:pt x="25325" y="16230"/>
                    <a:pt x="25362" y="16045"/>
                  </a:cubicBezTo>
                  <a:cubicBezTo>
                    <a:pt x="25399" y="15861"/>
                    <a:pt x="25399" y="15639"/>
                    <a:pt x="25473" y="15417"/>
                  </a:cubicBezTo>
                  <a:cubicBezTo>
                    <a:pt x="25510" y="15010"/>
                    <a:pt x="25547" y="14641"/>
                    <a:pt x="25584" y="14271"/>
                  </a:cubicBezTo>
                  <a:lnTo>
                    <a:pt x="25584" y="13716"/>
                  </a:lnTo>
                  <a:lnTo>
                    <a:pt x="25584" y="13199"/>
                  </a:lnTo>
                  <a:lnTo>
                    <a:pt x="25584" y="12755"/>
                  </a:lnTo>
                  <a:cubicBezTo>
                    <a:pt x="25584" y="12607"/>
                    <a:pt x="25584" y="12459"/>
                    <a:pt x="25547" y="12348"/>
                  </a:cubicBezTo>
                  <a:cubicBezTo>
                    <a:pt x="25547" y="12053"/>
                    <a:pt x="25510" y="11831"/>
                    <a:pt x="25510" y="11646"/>
                  </a:cubicBezTo>
                  <a:cubicBezTo>
                    <a:pt x="25473" y="11278"/>
                    <a:pt x="25400" y="11057"/>
                    <a:pt x="25399" y="11054"/>
                  </a:cubicBezTo>
                  <a:lnTo>
                    <a:pt x="25399" y="11054"/>
                  </a:lnTo>
                  <a:cubicBezTo>
                    <a:pt x="25400" y="11057"/>
                    <a:pt x="25473" y="11278"/>
                    <a:pt x="25473" y="11646"/>
                  </a:cubicBezTo>
                  <a:lnTo>
                    <a:pt x="25473" y="12348"/>
                  </a:lnTo>
                  <a:lnTo>
                    <a:pt x="25473" y="12755"/>
                  </a:lnTo>
                  <a:cubicBezTo>
                    <a:pt x="25473" y="12903"/>
                    <a:pt x="25473" y="13051"/>
                    <a:pt x="25399" y="13199"/>
                  </a:cubicBezTo>
                  <a:cubicBezTo>
                    <a:pt x="25399" y="13347"/>
                    <a:pt x="25362" y="13531"/>
                    <a:pt x="25362" y="13716"/>
                  </a:cubicBezTo>
                  <a:cubicBezTo>
                    <a:pt x="25362" y="13901"/>
                    <a:pt x="25325" y="14086"/>
                    <a:pt x="25325" y="14234"/>
                  </a:cubicBezTo>
                  <a:cubicBezTo>
                    <a:pt x="25288" y="14604"/>
                    <a:pt x="25177" y="14973"/>
                    <a:pt x="25103" y="15343"/>
                  </a:cubicBezTo>
                  <a:cubicBezTo>
                    <a:pt x="25029" y="15528"/>
                    <a:pt x="24992" y="15713"/>
                    <a:pt x="24955" y="15935"/>
                  </a:cubicBezTo>
                  <a:cubicBezTo>
                    <a:pt x="24918" y="16119"/>
                    <a:pt x="24807" y="16341"/>
                    <a:pt x="24770" y="16563"/>
                  </a:cubicBezTo>
                  <a:cubicBezTo>
                    <a:pt x="24734" y="16637"/>
                    <a:pt x="24734" y="16748"/>
                    <a:pt x="24660" y="16822"/>
                  </a:cubicBezTo>
                  <a:lnTo>
                    <a:pt x="24586" y="17118"/>
                  </a:lnTo>
                  <a:cubicBezTo>
                    <a:pt x="24475" y="17302"/>
                    <a:pt x="24438" y="17524"/>
                    <a:pt x="24364" y="17709"/>
                  </a:cubicBezTo>
                  <a:cubicBezTo>
                    <a:pt x="24216" y="18079"/>
                    <a:pt x="24031" y="18486"/>
                    <a:pt x="23846" y="18855"/>
                  </a:cubicBezTo>
                  <a:cubicBezTo>
                    <a:pt x="23661" y="19225"/>
                    <a:pt x="23477" y="19595"/>
                    <a:pt x="23292" y="19927"/>
                  </a:cubicBezTo>
                  <a:cubicBezTo>
                    <a:pt x="23107" y="20260"/>
                    <a:pt x="22885" y="20556"/>
                    <a:pt x="22700" y="20889"/>
                  </a:cubicBezTo>
                  <a:cubicBezTo>
                    <a:pt x="22626" y="20926"/>
                    <a:pt x="22589" y="21036"/>
                    <a:pt x="22552" y="21073"/>
                  </a:cubicBezTo>
                  <a:lnTo>
                    <a:pt x="22552" y="21000"/>
                  </a:lnTo>
                  <a:cubicBezTo>
                    <a:pt x="22552" y="20926"/>
                    <a:pt x="22552" y="20926"/>
                    <a:pt x="22515" y="20889"/>
                  </a:cubicBezTo>
                  <a:cubicBezTo>
                    <a:pt x="22441" y="20889"/>
                    <a:pt x="22404" y="20889"/>
                    <a:pt x="22404" y="20926"/>
                  </a:cubicBezTo>
                  <a:lnTo>
                    <a:pt x="22256" y="21073"/>
                  </a:lnTo>
                  <a:cubicBezTo>
                    <a:pt x="22183" y="21184"/>
                    <a:pt x="22035" y="21258"/>
                    <a:pt x="21887" y="21295"/>
                  </a:cubicBezTo>
                  <a:cubicBezTo>
                    <a:pt x="21776" y="21406"/>
                    <a:pt x="21591" y="21443"/>
                    <a:pt x="21443" y="21480"/>
                  </a:cubicBezTo>
                  <a:cubicBezTo>
                    <a:pt x="21406" y="21480"/>
                    <a:pt x="21406" y="21480"/>
                    <a:pt x="21332" y="21554"/>
                  </a:cubicBezTo>
                  <a:cubicBezTo>
                    <a:pt x="21295" y="21480"/>
                    <a:pt x="21221" y="21480"/>
                    <a:pt x="21147" y="21443"/>
                  </a:cubicBezTo>
                  <a:lnTo>
                    <a:pt x="21406" y="21221"/>
                  </a:lnTo>
                  <a:cubicBezTo>
                    <a:pt x="21480" y="21073"/>
                    <a:pt x="21517" y="20926"/>
                    <a:pt x="21591" y="20815"/>
                  </a:cubicBezTo>
                  <a:cubicBezTo>
                    <a:pt x="21628" y="20704"/>
                    <a:pt x="21628" y="20630"/>
                    <a:pt x="21628" y="20630"/>
                  </a:cubicBezTo>
                  <a:cubicBezTo>
                    <a:pt x="21628" y="20556"/>
                    <a:pt x="21628" y="20556"/>
                    <a:pt x="21591" y="20519"/>
                  </a:cubicBezTo>
                  <a:cubicBezTo>
                    <a:pt x="21517" y="20519"/>
                    <a:pt x="21480" y="20519"/>
                    <a:pt x="21480" y="20556"/>
                  </a:cubicBezTo>
                  <a:lnTo>
                    <a:pt x="21332" y="20704"/>
                  </a:lnTo>
                  <a:cubicBezTo>
                    <a:pt x="21258" y="20815"/>
                    <a:pt x="21110" y="20889"/>
                    <a:pt x="20962" y="21000"/>
                  </a:cubicBezTo>
                  <a:cubicBezTo>
                    <a:pt x="20852" y="21073"/>
                    <a:pt x="20704" y="21110"/>
                    <a:pt x="20556" y="21184"/>
                  </a:cubicBezTo>
                  <a:lnTo>
                    <a:pt x="20519" y="21184"/>
                  </a:lnTo>
                  <a:cubicBezTo>
                    <a:pt x="20482" y="21184"/>
                    <a:pt x="20408" y="21110"/>
                    <a:pt x="20371" y="21110"/>
                  </a:cubicBezTo>
                  <a:cubicBezTo>
                    <a:pt x="20334" y="21110"/>
                    <a:pt x="20334" y="21073"/>
                    <a:pt x="20297" y="21073"/>
                  </a:cubicBezTo>
                  <a:cubicBezTo>
                    <a:pt x="20334" y="21036"/>
                    <a:pt x="20371" y="20926"/>
                    <a:pt x="20408" y="20889"/>
                  </a:cubicBezTo>
                  <a:cubicBezTo>
                    <a:pt x="20519" y="20741"/>
                    <a:pt x="20556" y="20630"/>
                    <a:pt x="20556" y="20482"/>
                  </a:cubicBezTo>
                  <a:lnTo>
                    <a:pt x="20556" y="20297"/>
                  </a:lnTo>
                  <a:cubicBezTo>
                    <a:pt x="20556" y="20260"/>
                    <a:pt x="20519" y="20260"/>
                    <a:pt x="20519" y="20186"/>
                  </a:cubicBezTo>
                  <a:cubicBezTo>
                    <a:pt x="20482" y="20186"/>
                    <a:pt x="20482" y="20186"/>
                    <a:pt x="20408" y="20260"/>
                  </a:cubicBezTo>
                  <a:cubicBezTo>
                    <a:pt x="20408" y="20260"/>
                    <a:pt x="20371" y="20297"/>
                    <a:pt x="20334" y="20371"/>
                  </a:cubicBezTo>
                  <a:cubicBezTo>
                    <a:pt x="20223" y="20482"/>
                    <a:pt x="20149" y="20556"/>
                    <a:pt x="20001" y="20667"/>
                  </a:cubicBezTo>
                  <a:cubicBezTo>
                    <a:pt x="19927" y="20741"/>
                    <a:pt x="19779" y="20815"/>
                    <a:pt x="19669" y="20852"/>
                  </a:cubicBezTo>
                  <a:cubicBezTo>
                    <a:pt x="19595" y="20815"/>
                    <a:pt x="19484" y="20741"/>
                    <a:pt x="19373" y="20741"/>
                  </a:cubicBezTo>
                  <a:cubicBezTo>
                    <a:pt x="19410" y="20704"/>
                    <a:pt x="19410" y="20667"/>
                    <a:pt x="19447" y="20630"/>
                  </a:cubicBezTo>
                  <a:lnTo>
                    <a:pt x="19595" y="20186"/>
                  </a:lnTo>
                  <a:lnTo>
                    <a:pt x="19595" y="20001"/>
                  </a:lnTo>
                  <a:lnTo>
                    <a:pt x="19595" y="19964"/>
                  </a:lnTo>
                  <a:cubicBezTo>
                    <a:pt x="19595" y="19927"/>
                    <a:pt x="19558" y="19927"/>
                    <a:pt x="19484" y="19927"/>
                  </a:cubicBezTo>
                  <a:cubicBezTo>
                    <a:pt x="19484" y="19927"/>
                    <a:pt x="19447" y="19927"/>
                    <a:pt x="19447" y="19964"/>
                  </a:cubicBezTo>
                  <a:cubicBezTo>
                    <a:pt x="19447" y="19964"/>
                    <a:pt x="19410" y="20001"/>
                    <a:pt x="19373" y="20112"/>
                  </a:cubicBezTo>
                  <a:cubicBezTo>
                    <a:pt x="19262" y="20186"/>
                    <a:pt x="19188" y="20297"/>
                    <a:pt x="19040" y="20371"/>
                  </a:cubicBezTo>
                  <a:cubicBezTo>
                    <a:pt x="19003" y="20445"/>
                    <a:pt x="18892" y="20482"/>
                    <a:pt x="18818" y="20519"/>
                  </a:cubicBezTo>
                  <a:cubicBezTo>
                    <a:pt x="18670" y="20482"/>
                    <a:pt x="18559" y="20445"/>
                    <a:pt x="18448" y="20445"/>
                  </a:cubicBezTo>
                  <a:cubicBezTo>
                    <a:pt x="18448" y="20371"/>
                    <a:pt x="18485" y="20371"/>
                    <a:pt x="18485" y="20334"/>
                  </a:cubicBezTo>
                  <a:cubicBezTo>
                    <a:pt x="18522" y="20186"/>
                    <a:pt x="18559" y="20075"/>
                    <a:pt x="18559" y="19927"/>
                  </a:cubicBezTo>
                  <a:lnTo>
                    <a:pt x="18559" y="19743"/>
                  </a:lnTo>
                  <a:cubicBezTo>
                    <a:pt x="18559" y="19706"/>
                    <a:pt x="18522" y="19706"/>
                    <a:pt x="18485" y="19706"/>
                  </a:cubicBezTo>
                  <a:cubicBezTo>
                    <a:pt x="18448" y="19706"/>
                    <a:pt x="18448" y="19706"/>
                    <a:pt x="18375" y="19743"/>
                  </a:cubicBezTo>
                  <a:cubicBezTo>
                    <a:pt x="18375" y="19743"/>
                    <a:pt x="18338" y="19779"/>
                    <a:pt x="18301" y="19890"/>
                  </a:cubicBezTo>
                  <a:cubicBezTo>
                    <a:pt x="18264" y="19964"/>
                    <a:pt x="18116" y="20112"/>
                    <a:pt x="18005" y="20186"/>
                  </a:cubicBezTo>
                  <a:lnTo>
                    <a:pt x="17894" y="20334"/>
                  </a:lnTo>
                  <a:cubicBezTo>
                    <a:pt x="17746" y="20297"/>
                    <a:pt x="17598" y="20297"/>
                    <a:pt x="17450" y="20260"/>
                  </a:cubicBezTo>
                  <a:lnTo>
                    <a:pt x="17450" y="20149"/>
                  </a:lnTo>
                  <a:cubicBezTo>
                    <a:pt x="17524" y="20001"/>
                    <a:pt x="17524" y="19890"/>
                    <a:pt x="17524" y="19743"/>
                  </a:cubicBezTo>
                  <a:cubicBezTo>
                    <a:pt x="17524" y="19632"/>
                    <a:pt x="17450" y="19558"/>
                    <a:pt x="17450" y="19558"/>
                  </a:cubicBezTo>
                  <a:cubicBezTo>
                    <a:pt x="17450" y="19521"/>
                    <a:pt x="17413" y="19521"/>
                    <a:pt x="17376" y="19521"/>
                  </a:cubicBezTo>
                  <a:lnTo>
                    <a:pt x="17339" y="19558"/>
                  </a:lnTo>
                  <a:cubicBezTo>
                    <a:pt x="17339" y="19558"/>
                    <a:pt x="17339" y="19595"/>
                    <a:pt x="17228" y="19706"/>
                  </a:cubicBezTo>
                  <a:cubicBezTo>
                    <a:pt x="17191" y="19779"/>
                    <a:pt x="17081" y="19927"/>
                    <a:pt x="17007" y="20001"/>
                  </a:cubicBezTo>
                  <a:lnTo>
                    <a:pt x="16896" y="20112"/>
                  </a:lnTo>
                  <a:cubicBezTo>
                    <a:pt x="16785" y="20075"/>
                    <a:pt x="16637" y="20075"/>
                    <a:pt x="16452" y="20001"/>
                  </a:cubicBezTo>
                  <a:lnTo>
                    <a:pt x="16452" y="19964"/>
                  </a:lnTo>
                  <a:cubicBezTo>
                    <a:pt x="16489" y="19816"/>
                    <a:pt x="16489" y="19706"/>
                    <a:pt x="16452" y="19558"/>
                  </a:cubicBezTo>
                  <a:cubicBezTo>
                    <a:pt x="16452" y="19447"/>
                    <a:pt x="16415" y="19410"/>
                    <a:pt x="16415" y="19373"/>
                  </a:cubicBezTo>
                  <a:lnTo>
                    <a:pt x="16415" y="19336"/>
                  </a:lnTo>
                  <a:cubicBezTo>
                    <a:pt x="16378" y="19299"/>
                    <a:pt x="16350" y="19280"/>
                    <a:pt x="16332" y="19280"/>
                  </a:cubicBezTo>
                  <a:cubicBezTo>
                    <a:pt x="16313" y="19280"/>
                    <a:pt x="16304" y="19299"/>
                    <a:pt x="16304" y="19336"/>
                  </a:cubicBezTo>
                  <a:lnTo>
                    <a:pt x="16267" y="19373"/>
                  </a:lnTo>
                  <a:cubicBezTo>
                    <a:pt x="16267" y="19373"/>
                    <a:pt x="16267" y="19410"/>
                    <a:pt x="16193" y="19521"/>
                  </a:cubicBezTo>
                  <a:cubicBezTo>
                    <a:pt x="16156" y="19595"/>
                    <a:pt x="16082" y="19743"/>
                    <a:pt x="15971" y="19816"/>
                  </a:cubicBezTo>
                  <a:lnTo>
                    <a:pt x="15898" y="19927"/>
                  </a:lnTo>
                  <a:cubicBezTo>
                    <a:pt x="15750" y="19927"/>
                    <a:pt x="15565" y="19890"/>
                    <a:pt x="15417" y="19890"/>
                  </a:cubicBezTo>
                  <a:lnTo>
                    <a:pt x="15417" y="19816"/>
                  </a:lnTo>
                  <a:cubicBezTo>
                    <a:pt x="15417" y="19706"/>
                    <a:pt x="15417" y="19558"/>
                    <a:pt x="15380" y="19410"/>
                  </a:cubicBezTo>
                  <a:cubicBezTo>
                    <a:pt x="15343" y="19336"/>
                    <a:pt x="15343" y="19225"/>
                    <a:pt x="15343" y="19225"/>
                  </a:cubicBezTo>
                  <a:cubicBezTo>
                    <a:pt x="15343" y="19188"/>
                    <a:pt x="15269" y="19188"/>
                    <a:pt x="15232" y="19188"/>
                  </a:cubicBezTo>
                  <a:cubicBezTo>
                    <a:pt x="15195" y="19188"/>
                    <a:pt x="15195" y="19225"/>
                    <a:pt x="15195" y="19225"/>
                  </a:cubicBezTo>
                  <a:cubicBezTo>
                    <a:pt x="15195" y="19225"/>
                    <a:pt x="15195" y="19262"/>
                    <a:pt x="15158" y="19373"/>
                  </a:cubicBezTo>
                  <a:cubicBezTo>
                    <a:pt x="15084" y="19447"/>
                    <a:pt x="15047" y="19595"/>
                    <a:pt x="14973" y="19706"/>
                  </a:cubicBezTo>
                  <a:cubicBezTo>
                    <a:pt x="14973" y="19743"/>
                    <a:pt x="14899" y="19743"/>
                    <a:pt x="14899" y="19779"/>
                  </a:cubicBezTo>
                  <a:cubicBezTo>
                    <a:pt x="14788" y="19779"/>
                    <a:pt x="14604" y="19779"/>
                    <a:pt x="14419" y="19743"/>
                  </a:cubicBezTo>
                  <a:lnTo>
                    <a:pt x="14419" y="19706"/>
                  </a:lnTo>
                  <a:cubicBezTo>
                    <a:pt x="14419" y="19558"/>
                    <a:pt x="14345" y="19410"/>
                    <a:pt x="14308" y="19262"/>
                  </a:cubicBezTo>
                  <a:cubicBezTo>
                    <a:pt x="14271" y="19188"/>
                    <a:pt x="14271" y="19151"/>
                    <a:pt x="14234" y="19077"/>
                  </a:cubicBezTo>
                  <a:lnTo>
                    <a:pt x="14160" y="19040"/>
                  </a:lnTo>
                  <a:cubicBezTo>
                    <a:pt x="14123" y="19040"/>
                    <a:pt x="14086" y="19040"/>
                    <a:pt x="14086" y="19077"/>
                  </a:cubicBezTo>
                  <a:lnTo>
                    <a:pt x="14086" y="19151"/>
                  </a:lnTo>
                  <a:cubicBezTo>
                    <a:pt x="14086" y="19151"/>
                    <a:pt x="14086" y="19188"/>
                    <a:pt x="14049" y="19262"/>
                  </a:cubicBezTo>
                  <a:cubicBezTo>
                    <a:pt x="13975" y="19373"/>
                    <a:pt x="13938" y="19521"/>
                    <a:pt x="13901" y="19595"/>
                  </a:cubicBezTo>
                  <a:lnTo>
                    <a:pt x="13864" y="19632"/>
                  </a:lnTo>
                  <a:lnTo>
                    <a:pt x="13347" y="19632"/>
                  </a:lnTo>
                  <a:cubicBezTo>
                    <a:pt x="13347" y="19521"/>
                    <a:pt x="13310" y="19373"/>
                    <a:pt x="13236" y="19225"/>
                  </a:cubicBezTo>
                  <a:lnTo>
                    <a:pt x="13162" y="19040"/>
                  </a:lnTo>
                  <a:cubicBezTo>
                    <a:pt x="13162" y="19003"/>
                    <a:pt x="13125" y="19003"/>
                    <a:pt x="13051" y="19003"/>
                  </a:cubicBezTo>
                  <a:cubicBezTo>
                    <a:pt x="13014" y="19003"/>
                    <a:pt x="13014" y="19040"/>
                    <a:pt x="13014" y="19077"/>
                  </a:cubicBezTo>
                  <a:lnTo>
                    <a:pt x="13014" y="19225"/>
                  </a:lnTo>
                  <a:cubicBezTo>
                    <a:pt x="13014" y="19336"/>
                    <a:pt x="12977" y="19447"/>
                    <a:pt x="12866" y="19558"/>
                  </a:cubicBezTo>
                  <a:cubicBezTo>
                    <a:pt x="12866" y="19558"/>
                    <a:pt x="12866" y="19595"/>
                    <a:pt x="12829" y="19595"/>
                  </a:cubicBezTo>
                  <a:lnTo>
                    <a:pt x="12311" y="19595"/>
                  </a:lnTo>
                  <a:lnTo>
                    <a:pt x="12200" y="19188"/>
                  </a:lnTo>
                  <a:cubicBezTo>
                    <a:pt x="12126" y="19077"/>
                    <a:pt x="12090" y="19040"/>
                    <a:pt x="12090" y="19003"/>
                  </a:cubicBezTo>
                  <a:lnTo>
                    <a:pt x="12053" y="18966"/>
                  </a:lnTo>
                  <a:cubicBezTo>
                    <a:pt x="12016" y="18966"/>
                    <a:pt x="11942" y="18966"/>
                    <a:pt x="11942" y="19003"/>
                  </a:cubicBezTo>
                  <a:lnTo>
                    <a:pt x="11942" y="19040"/>
                  </a:lnTo>
                  <a:lnTo>
                    <a:pt x="11942" y="19188"/>
                  </a:lnTo>
                  <a:cubicBezTo>
                    <a:pt x="11942" y="19262"/>
                    <a:pt x="11905" y="19410"/>
                    <a:pt x="11868" y="19558"/>
                  </a:cubicBezTo>
                  <a:lnTo>
                    <a:pt x="11868" y="19595"/>
                  </a:lnTo>
                  <a:cubicBezTo>
                    <a:pt x="11683" y="19595"/>
                    <a:pt x="11535" y="19632"/>
                    <a:pt x="11350" y="19632"/>
                  </a:cubicBezTo>
                  <a:cubicBezTo>
                    <a:pt x="11313" y="19521"/>
                    <a:pt x="11276" y="19373"/>
                    <a:pt x="11165" y="19262"/>
                  </a:cubicBezTo>
                  <a:cubicBezTo>
                    <a:pt x="11128" y="19188"/>
                    <a:pt x="11017" y="19077"/>
                    <a:pt x="11017" y="19077"/>
                  </a:cubicBezTo>
                  <a:cubicBezTo>
                    <a:pt x="10999" y="19059"/>
                    <a:pt x="10990" y="19049"/>
                    <a:pt x="10980" y="19049"/>
                  </a:cubicBezTo>
                  <a:cubicBezTo>
                    <a:pt x="10971" y="19049"/>
                    <a:pt x="10962" y="19059"/>
                    <a:pt x="10943" y="19077"/>
                  </a:cubicBezTo>
                  <a:cubicBezTo>
                    <a:pt x="10906" y="19077"/>
                    <a:pt x="10906" y="19151"/>
                    <a:pt x="10906" y="19188"/>
                  </a:cubicBezTo>
                  <a:lnTo>
                    <a:pt x="10906" y="19336"/>
                  </a:lnTo>
                  <a:cubicBezTo>
                    <a:pt x="10906" y="19410"/>
                    <a:pt x="10906" y="19558"/>
                    <a:pt x="10833" y="19706"/>
                  </a:cubicBezTo>
                  <a:lnTo>
                    <a:pt x="10833" y="19743"/>
                  </a:lnTo>
                  <a:cubicBezTo>
                    <a:pt x="10648" y="19743"/>
                    <a:pt x="10537" y="19779"/>
                    <a:pt x="10352" y="19779"/>
                  </a:cubicBezTo>
                  <a:cubicBezTo>
                    <a:pt x="10278" y="19632"/>
                    <a:pt x="10204" y="19521"/>
                    <a:pt x="10093" y="19410"/>
                  </a:cubicBezTo>
                  <a:cubicBezTo>
                    <a:pt x="10056" y="19336"/>
                    <a:pt x="10019" y="19262"/>
                    <a:pt x="9982" y="19262"/>
                  </a:cubicBezTo>
                  <a:cubicBezTo>
                    <a:pt x="9945" y="19243"/>
                    <a:pt x="9908" y="19234"/>
                    <a:pt x="9881" y="19234"/>
                  </a:cubicBezTo>
                  <a:cubicBezTo>
                    <a:pt x="9853" y="19234"/>
                    <a:pt x="9834" y="19243"/>
                    <a:pt x="9834" y="19262"/>
                  </a:cubicBezTo>
                  <a:lnTo>
                    <a:pt x="9834" y="19336"/>
                  </a:lnTo>
                  <a:lnTo>
                    <a:pt x="9834" y="19447"/>
                  </a:lnTo>
                  <a:lnTo>
                    <a:pt x="9834" y="19816"/>
                  </a:lnTo>
                  <a:lnTo>
                    <a:pt x="9834" y="19890"/>
                  </a:lnTo>
                  <a:cubicBezTo>
                    <a:pt x="9686" y="19927"/>
                    <a:pt x="9539" y="19927"/>
                    <a:pt x="9354" y="19964"/>
                  </a:cubicBezTo>
                  <a:lnTo>
                    <a:pt x="9317" y="19964"/>
                  </a:lnTo>
                  <a:lnTo>
                    <a:pt x="9317" y="19927"/>
                  </a:lnTo>
                  <a:cubicBezTo>
                    <a:pt x="9280" y="19779"/>
                    <a:pt x="9169" y="19632"/>
                    <a:pt x="9095" y="19558"/>
                  </a:cubicBezTo>
                  <a:cubicBezTo>
                    <a:pt x="8947" y="19373"/>
                    <a:pt x="8910" y="19373"/>
                    <a:pt x="8910" y="19373"/>
                  </a:cubicBezTo>
                  <a:cubicBezTo>
                    <a:pt x="8873" y="19373"/>
                    <a:pt x="8873" y="19373"/>
                    <a:pt x="8873" y="19410"/>
                  </a:cubicBezTo>
                  <a:lnTo>
                    <a:pt x="8873" y="19521"/>
                  </a:lnTo>
                  <a:cubicBezTo>
                    <a:pt x="8873" y="19521"/>
                    <a:pt x="8873" y="19558"/>
                    <a:pt x="8910" y="19632"/>
                  </a:cubicBezTo>
                  <a:cubicBezTo>
                    <a:pt x="8910" y="19743"/>
                    <a:pt x="8947" y="19890"/>
                    <a:pt x="8910" y="20001"/>
                  </a:cubicBezTo>
                  <a:lnTo>
                    <a:pt x="8910" y="20075"/>
                  </a:lnTo>
                  <a:cubicBezTo>
                    <a:pt x="8762" y="20112"/>
                    <a:pt x="8577" y="20149"/>
                    <a:pt x="8429" y="20186"/>
                  </a:cubicBezTo>
                  <a:cubicBezTo>
                    <a:pt x="8429" y="20186"/>
                    <a:pt x="8429" y="20149"/>
                    <a:pt x="8392" y="20149"/>
                  </a:cubicBezTo>
                  <a:cubicBezTo>
                    <a:pt x="8319" y="20001"/>
                    <a:pt x="8208" y="19927"/>
                    <a:pt x="8134" y="19779"/>
                  </a:cubicBezTo>
                  <a:lnTo>
                    <a:pt x="7986" y="19632"/>
                  </a:lnTo>
                  <a:cubicBezTo>
                    <a:pt x="7986" y="19595"/>
                    <a:pt x="7949" y="19595"/>
                    <a:pt x="7949" y="19595"/>
                  </a:cubicBezTo>
                  <a:cubicBezTo>
                    <a:pt x="7875" y="19595"/>
                    <a:pt x="7838" y="19632"/>
                    <a:pt x="7838" y="19706"/>
                  </a:cubicBezTo>
                  <a:lnTo>
                    <a:pt x="7838" y="19743"/>
                  </a:lnTo>
                  <a:cubicBezTo>
                    <a:pt x="7838" y="19743"/>
                    <a:pt x="7875" y="19779"/>
                    <a:pt x="7875" y="19890"/>
                  </a:cubicBezTo>
                  <a:cubicBezTo>
                    <a:pt x="7949" y="19964"/>
                    <a:pt x="7949" y="20112"/>
                    <a:pt x="7949" y="20260"/>
                  </a:cubicBezTo>
                  <a:lnTo>
                    <a:pt x="7949" y="20334"/>
                  </a:lnTo>
                  <a:cubicBezTo>
                    <a:pt x="7801" y="20371"/>
                    <a:pt x="7616" y="20445"/>
                    <a:pt x="7468" y="20482"/>
                  </a:cubicBezTo>
                  <a:cubicBezTo>
                    <a:pt x="7468" y="20445"/>
                    <a:pt x="7431" y="20445"/>
                    <a:pt x="7431" y="20371"/>
                  </a:cubicBezTo>
                  <a:cubicBezTo>
                    <a:pt x="7320" y="20260"/>
                    <a:pt x="7246" y="20149"/>
                    <a:pt x="7098" y="20075"/>
                  </a:cubicBezTo>
                  <a:cubicBezTo>
                    <a:pt x="7025" y="19964"/>
                    <a:pt x="6914" y="19927"/>
                    <a:pt x="6914" y="19927"/>
                  </a:cubicBezTo>
                  <a:lnTo>
                    <a:pt x="6840" y="19927"/>
                  </a:lnTo>
                  <a:cubicBezTo>
                    <a:pt x="6766" y="19964"/>
                    <a:pt x="6766" y="19964"/>
                    <a:pt x="6840" y="20001"/>
                  </a:cubicBezTo>
                  <a:cubicBezTo>
                    <a:pt x="6840" y="20001"/>
                    <a:pt x="6877" y="20075"/>
                    <a:pt x="6877" y="20149"/>
                  </a:cubicBezTo>
                  <a:cubicBezTo>
                    <a:pt x="6914" y="20260"/>
                    <a:pt x="6914" y="20371"/>
                    <a:pt x="6951" y="20519"/>
                  </a:cubicBezTo>
                  <a:lnTo>
                    <a:pt x="6951" y="20630"/>
                  </a:lnTo>
                  <a:lnTo>
                    <a:pt x="6544" y="20741"/>
                  </a:lnTo>
                  <a:cubicBezTo>
                    <a:pt x="6507" y="20704"/>
                    <a:pt x="6507" y="20667"/>
                    <a:pt x="6470" y="20667"/>
                  </a:cubicBezTo>
                  <a:cubicBezTo>
                    <a:pt x="6359" y="20556"/>
                    <a:pt x="6211" y="20445"/>
                    <a:pt x="6100" y="20334"/>
                  </a:cubicBezTo>
                  <a:cubicBezTo>
                    <a:pt x="5989" y="20297"/>
                    <a:pt x="5952" y="20260"/>
                    <a:pt x="5915" y="20186"/>
                  </a:cubicBezTo>
                  <a:cubicBezTo>
                    <a:pt x="5896" y="20176"/>
                    <a:pt x="5878" y="20172"/>
                    <a:pt x="5863" y="20172"/>
                  </a:cubicBezTo>
                  <a:cubicBezTo>
                    <a:pt x="5822" y="20172"/>
                    <a:pt x="5795" y="20206"/>
                    <a:pt x="5768" y="20260"/>
                  </a:cubicBezTo>
                  <a:lnTo>
                    <a:pt x="5768" y="20297"/>
                  </a:lnTo>
                  <a:cubicBezTo>
                    <a:pt x="5768" y="20297"/>
                    <a:pt x="5805" y="20334"/>
                    <a:pt x="5841" y="20445"/>
                  </a:cubicBezTo>
                  <a:cubicBezTo>
                    <a:pt x="5915" y="20519"/>
                    <a:pt x="5952" y="20667"/>
                    <a:pt x="5952" y="20815"/>
                  </a:cubicBezTo>
                  <a:cubicBezTo>
                    <a:pt x="5952" y="20852"/>
                    <a:pt x="5952" y="20889"/>
                    <a:pt x="5989" y="21000"/>
                  </a:cubicBezTo>
                  <a:cubicBezTo>
                    <a:pt x="5915" y="21036"/>
                    <a:pt x="5768" y="21073"/>
                    <a:pt x="5657" y="21110"/>
                  </a:cubicBezTo>
                  <a:cubicBezTo>
                    <a:pt x="5620" y="21036"/>
                    <a:pt x="5546" y="21000"/>
                    <a:pt x="5472" y="20926"/>
                  </a:cubicBezTo>
                  <a:cubicBezTo>
                    <a:pt x="5398" y="20852"/>
                    <a:pt x="5250" y="20704"/>
                    <a:pt x="5102" y="20667"/>
                  </a:cubicBezTo>
                  <a:cubicBezTo>
                    <a:pt x="5028" y="20630"/>
                    <a:pt x="4917" y="20556"/>
                    <a:pt x="4917" y="20519"/>
                  </a:cubicBezTo>
                  <a:lnTo>
                    <a:pt x="4880" y="20519"/>
                  </a:lnTo>
                  <a:cubicBezTo>
                    <a:pt x="4843" y="20519"/>
                    <a:pt x="4843" y="20556"/>
                    <a:pt x="4843" y="20556"/>
                  </a:cubicBezTo>
                  <a:lnTo>
                    <a:pt x="4843" y="20630"/>
                  </a:lnTo>
                  <a:cubicBezTo>
                    <a:pt x="4843" y="20630"/>
                    <a:pt x="4880" y="20667"/>
                    <a:pt x="4917" y="20741"/>
                  </a:cubicBezTo>
                  <a:cubicBezTo>
                    <a:pt x="4991" y="20852"/>
                    <a:pt x="5028" y="21000"/>
                    <a:pt x="5065" y="21110"/>
                  </a:cubicBezTo>
                  <a:cubicBezTo>
                    <a:pt x="5102" y="21258"/>
                    <a:pt x="5102" y="21369"/>
                    <a:pt x="5102" y="21406"/>
                  </a:cubicBezTo>
                  <a:cubicBezTo>
                    <a:pt x="5065" y="21443"/>
                    <a:pt x="4991" y="21480"/>
                    <a:pt x="4917" y="21480"/>
                  </a:cubicBezTo>
                  <a:cubicBezTo>
                    <a:pt x="4880" y="21406"/>
                    <a:pt x="4806" y="21295"/>
                    <a:pt x="4695" y="21221"/>
                  </a:cubicBezTo>
                  <a:cubicBezTo>
                    <a:pt x="4658" y="21110"/>
                    <a:pt x="4621" y="21073"/>
                    <a:pt x="4547" y="21000"/>
                  </a:cubicBezTo>
                  <a:cubicBezTo>
                    <a:pt x="4511" y="20889"/>
                    <a:pt x="4474" y="20852"/>
                    <a:pt x="4437" y="20741"/>
                  </a:cubicBezTo>
                  <a:cubicBezTo>
                    <a:pt x="4252" y="20445"/>
                    <a:pt x="3993" y="20112"/>
                    <a:pt x="3808" y="19779"/>
                  </a:cubicBezTo>
                  <a:cubicBezTo>
                    <a:pt x="3623" y="19410"/>
                    <a:pt x="3438" y="19077"/>
                    <a:pt x="3254" y="18670"/>
                  </a:cubicBezTo>
                  <a:cubicBezTo>
                    <a:pt x="3180" y="18486"/>
                    <a:pt x="3069" y="18301"/>
                    <a:pt x="3032" y="18079"/>
                  </a:cubicBezTo>
                  <a:cubicBezTo>
                    <a:pt x="2958" y="17894"/>
                    <a:pt x="2847" y="17709"/>
                    <a:pt x="2810" y="17487"/>
                  </a:cubicBezTo>
                  <a:cubicBezTo>
                    <a:pt x="2699" y="17302"/>
                    <a:pt x="2662" y="17044"/>
                    <a:pt x="2588" y="16859"/>
                  </a:cubicBezTo>
                  <a:cubicBezTo>
                    <a:pt x="2514" y="16785"/>
                    <a:pt x="2477" y="16674"/>
                    <a:pt x="2477" y="16563"/>
                  </a:cubicBezTo>
                  <a:cubicBezTo>
                    <a:pt x="2440" y="16452"/>
                    <a:pt x="2440" y="16378"/>
                    <a:pt x="2403" y="16230"/>
                  </a:cubicBezTo>
                  <a:cubicBezTo>
                    <a:pt x="2329" y="16045"/>
                    <a:pt x="2255" y="15824"/>
                    <a:pt x="2218" y="15639"/>
                  </a:cubicBezTo>
                  <a:cubicBezTo>
                    <a:pt x="2144" y="15454"/>
                    <a:pt x="2107" y="15195"/>
                    <a:pt x="2070" y="15010"/>
                  </a:cubicBezTo>
                  <a:cubicBezTo>
                    <a:pt x="1960" y="14641"/>
                    <a:pt x="1923" y="14234"/>
                    <a:pt x="1849" y="13864"/>
                  </a:cubicBezTo>
                  <a:cubicBezTo>
                    <a:pt x="1775" y="13679"/>
                    <a:pt x="1775" y="13494"/>
                    <a:pt x="1775" y="13310"/>
                  </a:cubicBezTo>
                  <a:cubicBezTo>
                    <a:pt x="1775" y="13125"/>
                    <a:pt x="1738" y="12977"/>
                    <a:pt x="1738" y="12792"/>
                  </a:cubicBezTo>
                  <a:cubicBezTo>
                    <a:pt x="1738" y="12681"/>
                    <a:pt x="1738" y="12496"/>
                    <a:pt x="1701" y="12348"/>
                  </a:cubicBezTo>
                  <a:lnTo>
                    <a:pt x="1701" y="11942"/>
                  </a:lnTo>
                  <a:lnTo>
                    <a:pt x="1701" y="11239"/>
                  </a:lnTo>
                  <a:cubicBezTo>
                    <a:pt x="1701" y="10872"/>
                    <a:pt x="1737" y="10650"/>
                    <a:pt x="1738" y="10648"/>
                  </a:cubicBezTo>
                  <a:lnTo>
                    <a:pt x="1738" y="10648"/>
                  </a:lnTo>
                  <a:cubicBezTo>
                    <a:pt x="1737" y="10650"/>
                    <a:pt x="1701" y="10872"/>
                    <a:pt x="1664" y="11239"/>
                  </a:cubicBezTo>
                  <a:cubicBezTo>
                    <a:pt x="1664" y="11424"/>
                    <a:pt x="1590" y="11646"/>
                    <a:pt x="1590" y="11942"/>
                  </a:cubicBezTo>
                  <a:cubicBezTo>
                    <a:pt x="1590" y="12053"/>
                    <a:pt x="1590" y="12200"/>
                    <a:pt x="1553" y="12348"/>
                  </a:cubicBezTo>
                  <a:lnTo>
                    <a:pt x="1553" y="12792"/>
                  </a:lnTo>
                  <a:lnTo>
                    <a:pt x="1553" y="13310"/>
                  </a:lnTo>
                  <a:lnTo>
                    <a:pt x="1553" y="13864"/>
                  </a:lnTo>
                  <a:cubicBezTo>
                    <a:pt x="1590" y="14234"/>
                    <a:pt x="1590" y="14641"/>
                    <a:pt x="1701" y="15010"/>
                  </a:cubicBezTo>
                  <a:cubicBezTo>
                    <a:pt x="1738" y="15195"/>
                    <a:pt x="1738" y="15454"/>
                    <a:pt x="1775" y="15639"/>
                  </a:cubicBezTo>
                  <a:cubicBezTo>
                    <a:pt x="1849" y="15824"/>
                    <a:pt x="1886" y="16045"/>
                    <a:pt x="1923" y="16267"/>
                  </a:cubicBezTo>
                  <a:cubicBezTo>
                    <a:pt x="1923" y="16378"/>
                    <a:pt x="1960" y="16489"/>
                    <a:pt x="1960" y="16600"/>
                  </a:cubicBezTo>
                  <a:cubicBezTo>
                    <a:pt x="1960" y="16674"/>
                    <a:pt x="2033" y="16822"/>
                    <a:pt x="2070" y="16933"/>
                  </a:cubicBezTo>
                  <a:cubicBezTo>
                    <a:pt x="2107" y="17155"/>
                    <a:pt x="2144" y="17339"/>
                    <a:pt x="2255" y="17561"/>
                  </a:cubicBezTo>
                  <a:cubicBezTo>
                    <a:pt x="2292" y="17783"/>
                    <a:pt x="2403" y="17968"/>
                    <a:pt x="2440" y="18227"/>
                  </a:cubicBezTo>
                  <a:cubicBezTo>
                    <a:pt x="2514" y="18449"/>
                    <a:pt x="2588" y="18633"/>
                    <a:pt x="2662" y="18818"/>
                  </a:cubicBezTo>
                  <a:cubicBezTo>
                    <a:pt x="2773" y="19040"/>
                    <a:pt x="2847" y="19225"/>
                    <a:pt x="2958" y="19447"/>
                  </a:cubicBezTo>
                  <a:cubicBezTo>
                    <a:pt x="1035" y="16415"/>
                    <a:pt x="961" y="13162"/>
                    <a:pt x="961" y="13125"/>
                  </a:cubicBezTo>
                  <a:cubicBezTo>
                    <a:pt x="961" y="10315"/>
                    <a:pt x="1886" y="7727"/>
                    <a:pt x="3438" y="5583"/>
                  </a:cubicBezTo>
                  <a:close/>
                  <a:moveTo>
                    <a:pt x="22035" y="21850"/>
                  </a:moveTo>
                  <a:lnTo>
                    <a:pt x="21998" y="21887"/>
                  </a:lnTo>
                  <a:cubicBezTo>
                    <a:pt x="21998" y="21887"/>
                    <a:pt x="21998" y="21850"/>
                    <a:pt x="22035" y="21850"/>
                  </a:cubicBezTo>
                  <a:close/>
                  <a:moveTo>
                    <a:pt x="12385" y="20889"/>
                  </a:moveTo>
                  <a:lnTo>
                    <a:pt x="12385" y="21184"/>
                  </a:lnTo>
                  <a:cubicBezTo>
                    <a:pt x="12385" y="21295"/>
                    <a:pt x="12422" y="21443"/>
                    <a:pt x="12533" y="21591"/>
                  </a:cubicBezTo>
                  <a:lnTo>
                    <a:pt x="12607" y="21776"/>
                  </a:lnTo>
                  <a:cubicBezTo>
                    <a:pt x="12607" y="21813"/>
                    <a:pt x="12644" y="21813"/>
                    <a:pt x="12718" y="21813"/>
                  </a:cubicBezTo>
                  <a:cubicBezTo>
                    <a:pt x="12755" y="21813"/>
                    <a:pt x="12755" y="21776"/>
                    <a:pt x="12755" y="21739"/>
                  </a:cubicBezTo>
                  <a:lnTo>
                    <a:pt x="12755" y="21591"/>
                  </a:lnTo>
                  <a:cubicBezTo>
                    <a:pt x="12755" y="21480"/>
                    <a:pt x="12792" y="21369"/>
                    <a:pt x="12829" y="21258"/>
                  </a:cubicBezTo>
                  <a:cubicBezTo>
                    <a:pt x="12903" y="21184"/>
                    <a:pt x="12977" y="21036"/>
                    <a:pt x="13014" y="20926"/>
                  </a:cubicBezTo>
                  <a:lnTo>
                    <a:pt x="13310" y="20926"/>
                  </a:lnTo>
                  <a:lnTo>
                    <a:pt x="13310" y="21221"/>
                  </a:lnTo>
                  <a:cubicBezTo>
                    <a:pt x="13310" y="21406"/>
                    <a:pt x="13347" y="21554"/>
                    <a:pt x="13383" y="21628"/>
                  </a:cubicBezTo>
                  <a:cubicBezTo>
                    <a:pt x="13457" y="21739"/>
                    <a:pt x="13457" y="21813"/>
                    <a:pt x="13494" y="21813"/>
                  </a:cubicBezTo>
                  <a:cubicBezTo>
                    <a:pt x="13494" y="21850"/>
                    <a:pt x="13531" y="21850"/>
                    <a:pt x="13568" y="21850"/>
                  </a:cubicBezTo>
                  <a:cubicBezTo>
                    <a:pt x="13642" y="21850"/>
                    <a:pt x="13642" y="21813"/>
                    <a:pt x="13642" y="21776"/>
                  </a:cubicBezTo>
                  <a:cubicBezTo>
                    <a:pt x="13642" y="21776"/>
                    <a:pt x="13642" y="21739"/>
                    <a:pt x="13679" y="21628"/>
                  </a:cubicBezTo>
                  <a:cubicBezTo>
                    <a:pt x="13716" y="21554"/>
                    <a:pt x="13753" y="21406"/>
                    <a:pt x="13827" y="21295"/>
                  </a:cubicBezTo>
                  <a:cubicBezTo>
                    <a:pt x="13864" y="21221"/>
                    <a:pt x="13938" y="21073"/>
                    <a:pt x="14049" y="21000"/>
                  </a:cubicBezTo>
                  <a:lnTo>
                    <a:pt x="14308" y="21000"/>
                  </a:lnTo>
                  <a:cubicBezTo>
                    <a:pt x="14308" y="21073"/>
                    <a:pt x="14271" y="21184"/>
                    <a:pt x="14271" y="21258"/>
                  </a:cubicBezTo>
                  <a:cubicBezTo>
                    <a:pt x="14271" y="21443"/>
                    <a:pt x="14271" y="21591"/>
                    <a:pt x="14308" y="21665"/>
                  </a:cubicBezTo>
                  <a:cubicBezTo>
                    <a:pt x="14308" y="21776"/>
                    <a:pt x="14382" y="21813"/>
                    <a:pt x="14382" y="21850"/>
                  </a:cubicBezTo>
                  <a:cubicBezTo>
                    <a:pt x="14400" y="21887"/>
                    <a:pt x="14419" y="21905"/>
                    <a:pt x="14437" y="21905"/>
                  </a:cubicBezTo>
                  <a:cubicBezTo>
                    <a:pt x="14456" y="21905"/>
                    <a:pt x="14474" y="21887"/>
                    <a:pt x="14493" y="21850"/>
                  </a:cubicBezTo>
                  <a:cubicBezTo>
                    <a:pt x="14493" y="21850"/>
                    <a:pt x="14493" y="21776"/>
                    <a:pt x="14567" y="21739"/>
                  </a:cubicBezTo>
                  <a:cubicBezTo>
                    <a:pt x="14604" y="21628"/>
                    <a:pt x="14641" y="21480"/>
                    <a:pt x="14751" y="21406"/>
                  </a:cubicBezTo>
                  <a:cubicBezTo>
                    <a:pt x="14788" y="21295"/>
                    <a:pt x="14936" y="21184"/>
                    <a:pt x="15010" y="21073"/>
                  </a:cubicBezTo>
                  <a:lnTo>
                    <a:pt x="15306" y="21073"/>
                  </a:lnTo>
                  <a:cubicBezTo>
                    <a:pt x="15232" y="21184"/>
                    <a:pt x="15232" y="21258"/>
                    <a:pt x="15232" y="21369"/>
                  </a:cubicBezTo>
                  <a:lnTo>
                    <a:pt x="15232" y="21776"/>
                  </a:lnTo>
                  <a:cubicBezTo>
                    <a:pt x="15232" y="21850"/>
                    <a:pt x="15306" y="21961"/>
                    <a:pt x="15306" y="21961"/>
                  </a:cubicBezTo>
                  <a:cubicBezTo>
                    <a:pt x="15306" y="21992"/>
                    <a:pt x="15326" y="22003"/>
                    <a:pt x="15349" y="22003"/>
                  </a:cubicBezTo>
                  <a:cubicBezTo>
                    <a:pt x="15380" y="22003"/>
                    <a:pt x="15417" y="21982"/>
                    <a:pt x="15417" y="21961"/>
                  </a:cubicBezTo>
                  <a:cubicBezTo>
                    <a:pt x="15417" y="21961"/>
                    <a:pt x="15417" y="21850"/>
                    <a:pt x="15491" y="21813"/>
                  </a:cubicBezTo>
                  <a:cubicBezTo>
                    <a:pt x="15528" y="21739"/>
                    <a:pt x="15602" y="21591"/>
                    <a:pt x="15676" y="21480"/>
                  </a:cubicBezTo>
                  <a:cubicBezTo>
                    <a:pt x="15750" y="21406"/>
                    <a:pt x="15861" y="21258"/>
                    <a:pt x="15934" y="21221"/>
                  </a:cubicBezTo>
                  <a:cubicBezTo>
                    <a:pt x="16045" y="21221"/>
                    <a:pt x="16119" y="21221"/>
                    <a:pt x="16230" y="21258"/>
                  </a:cubicBezTo>
                  <a:cubicBezTo>
                    <a:pt x="16156" y="21369"/>
                    <a:pt x="16156" y="21443"/>
                    <a:pt x="16119" y="21554"/>
                  </a:cubicBezTo>
                  <a:cubicBezTo>
                    <a:pt x="16082" y="21739"/>
                    <a:pt x="16082" y="21850"/>
                    <a:pt x="16082" y="21961"/>
                  </a:cubicBezTo>
                  <a:lnTo>
                    <a:pt x="16082" y="22146"/>
                  </a:lnTo>
                  <a:cubicBezTo>
                    <a:pt x="16082" y="22183"/>
                    <a:pt x="16119" y="22183"/>
                    <a:pt x="16156" y="22183"/>
                  </a:cubicBezTo>
                  <a:cubicBezTo>
                    <a:pt x="16230" y="22183"/>
                    <a:pt x="16267" y="22183"/>
                    <a:pt x="16267" y="22146"/>
                  </a:cubicBezTo>
                  <a:cubicBezTo>
                    <a:pt x="16267" y="22146"/>
                    <a:pt x="16304" y="22072"/>
                    <a:pt x="16341" y="21998"/>
                  </a:cubicBezTo>
                  <a:cubicBezTo>
                    <a:pt x="16415" y="21887"/>
                    <a:pt x="16489" y="21776"/>
                    <a:pt x="16600" y="21665"/>
                  </a:cubicBezTo>
                  <a:cubicBezTo>
                    <a:pt x="16674" y="21591"/>
                    <a:pt x="16785" y="21480"/>
                    <a:pt x="16896" y="21406"/>
                  </a:cubicBezTo>
                  <a:lnTo>
                    <a:pt x="16970" y="21406"/>
                  </a:lnTo>
                  <a:cubicBezTo>
                    <a:pt x="17044" y="21406"/>
                    <a:pt x="17081" y="21443"/>
                    <a:pt x="17191" y="21443"/>
                  </a:cubicBezTo>
                  <a:lnTo>
                    <a:pt x="17044" y="21739"/>
                  </a:lnTo>
                  <a:cubicBezTo>
                    <a:pt x="17007" y="21850"/>
                    <a:pt x="16970" y="21998"/>
                    <a:pt x="16970" y="22146"/>
                  </a:cubicBezTo>
                  <a:lnTo>
                    <a:pt x="16970" y="22330"/>
                  </a:lnTo>
                  <a:lnTo>
                    <a:pt x="16970" y="22367"/>
                  </a:lnTo>
                  <a:cubicBezTo>
                    <a:pt x="16970" y="22404"/>
                    <a:pt x="17007" y="22404"/>
                    <a:pt x="17044" y="22404"/>
                  </a:cubicBezTo>
                  <a:cubicBezTo>
                    <a:pt x="17081" y="22404"/>
                    <a:pt x="17081" y="22404"/>
                    <a:pt x="17081" y="22367"/>
                  </a:cubicBezTo>
                  <a:cubicBezTo>
                    <a:pt x="17081" y="22367"/>
                    <a:pt x="17155" y="22330"/>
                    <a:pt x="17191" y="22220"/>
                  </a:cubicBezTo>
                  <a:cubicBezTo>
                    <a:pt x="17265" y="22146"/>
                    <a:pt x="17376" y="21998"/>
                    <a:pt x="17450" y="21887"/>
                  </a:cubicBezTo>
                  <a:cubicBezTo>
                    <a:pt x="17561" y="21813"/>
                    <a:pt x="17709" y="21739"/>
                    <a:pt x="17820" y="21628"/>
                  </a:cubicBezTo>
                  <a:cubicBezTo>
                    <a:pt x="17820" y="21628"/>
                    <a:pt x="17894" y="21628"/>
                    <a:pt x="17894" y="21591"/>
                  </a:cubicBezTo>
                  <a:cubicBezTo>
                    <a:pt x="17968" y="21591"/>
                    <a:pt x="18005" y="21628"/>
                    <a:pt x="18116" y="21628"/>
                  </a:cubicBezTo>
                  <a:lnTo>
                    <a:pt x="17968" y="21887"/>
                  </a:lnTo>
                  <a:cubicBezTo>
                    <a:pt x="17894" y="22072"/>
                    <a:pt x="17894" y="22220"/>
                    <a:pt x="17820" y="22294"/>
                  </a:cubicBezTo>
                  <a:cubicBezTo>
                    <a:pt x="17820" y="22367"/>
                    <a:pt x="17783" y="22441"/>
                    <a:pt x="17783" y="22441"/>
                  </a:cubicBezTo>
                  <a:cubicBezTo>
                    <a:pt x="17783" y="22515"/>
                    <a:pt x="17783" y="22552"/>
                    <a:pt x="17820" y="22552"/>
                  </a:cubicBezTo>
                  <a:cubicBezTo>
                    <a:pt x="17894" y="22552"/>
                    <a:pt x="17931" y="22552"/>
                    <a:pt x="17931" y="22515"/>
                  </a:cubicBezTo>
                  <a:cubicBezTo>
                    <a:pt x="17931" y="22515"/>
                    <a:pt x="17968" y="22441"/>
                    <a:pt x="18005" y="22367"/>
                  </a:cubicBezTo>
                  <a:lnTo>
                    <a:pt x="18301" y="22072"/>
                  </a:lnTo>
                  <a:cubicBezTo>
                    <a:pt x="18375" y="21998"/>
                    <a:pt x="18522" y="21887"/>
                    <a:pt x="18670" y="21813"/>
                  </a:cubicBezTo>
                  <a:cubicBezTo>
                    <a:pt x="18707" y="21813"/>
                    <a:pt x="18707" y="21776"/>
                    <a:pt x="18744" y="21776"/>
                  </a:cubicBezTo>
                  <a:cubicBezTo>
                    <a:pt x="18855" y="21776"/>
                    <a:pt x="18892" y="21813"/>
                    <a:pt x="18929" y="21813"/>
                  </a:cubicBezTo>
                  <a:cubicBezTo>
                    <a:pt x="18855" y="21887"/>
                    <a:pt x="18818" y="21998"/>
                    <a:pt x="18744" y="22072"/>
                  </a:cubicBezTo>
                  <a:cubicBezTo>
                    <a:pt x="18670" y="22257"/>
                    <a:pt x="18633" y="22404"/>
                    <a:pt x="18633" y="22441"/>
                  </a:cubicBezTo>
                  <a:cubicBezTo>
                    <a:pt x="18559" y="22552"/>
                    <a:pt x="18559" y="22626"/>
                    <a:pt x="18559" y="22626"/>
                  </a:cubicBezTo>
                  <a:cubicBezTo>
                    <a:pt x="18559" y="22700"/>
                    <a:pt x="18559" y="22737"/>
                    <a:pt x="18633" y="22737"/>
                  </a:cubicBezTo>
                  <a:cubicBezTo>
                    <a:pt x="18670" y="22737"/>
                    <a:pt x="18707" y="22737"/>
                    <a:pt x="18707" y="22700"/>
                  </a:cubicBezTo>
                  <a:lnTo>
                    <a:pt x="18855" y="22552"/>
                  </a:lnTo>
                  <a:cubicBezTo>
                    <a:pt x="18929" y="22441"/>
                    <a:pt x="19077" y="22367"/>
                    <a:pt x="19188" y="22257"/>
                  </a:cubicBezTo>
                  <a:cubicBezTo>
                    <a:pt x="19299" y="22183"/>
                    <a:pt x="19447" y="22072"/>
                    <a:pt x="19595" y="22035"/>
                  </a:cubicBezTo>
                  <a:cubicBezTo>
                    <a:pt x="19632" y="22035"/>
                    <a:pt x="19669" y="21998"/>
                    <a:pt x="19669" y="21998"/>
                  </a:cubicBezTo>
                  <a:cubicBezTo>
                    <a:pt x="19742" y="21998"/>
                    <a:pt x="19816" y="22035"/>
                    <a:pt x="19853" y="22035"/>
                  </a:cubicBezTo>
                  <a:cubicBezTo>
                    <a:pt x="19779" y="22146"/>
                    <a:pt x="19669" y="22220"/>
                    <a:pt x="19632" y="22330"/>
                  </a:cubicBezTo>
                  <a:cubicBezTo>
                    <a:pt x="19558" y="22441"/>
                    <a:pt x="19447" y="22626"/>
                    <a:pt x="19447" y="22700"/>
                  </a:cubicBezTo>
                  <a:cubicBezTo>
                    <a:pt x="19410" y="22774"/>
                    <a:pt x="19410" y="22885"/>
                    <a:pt x="19410" y="22885"/>
                  </a:cubicBezTo>
                  <a:cubicBezTo>
                    <a:pt x="19410" y="22922"/>
                    <a:pt x="19410" y="22959"/>
                    <a:pt x="19447" y="22959"/>
                  </a:cubicBezTo>
                  <a:lnTo>
                    <a:pt x="19558" y="22959"/>
                  </a:lnTo>
                  <a:lnTo>
                    <a:pt x="19669" y="22811"/>
                  </a:lnTo>
                  <a:cubicBezTo>
                    <a:pt x="19779" y="22737"/>
                    <a:pt x="19927" y="22626"/>
                    <a:pt x="20038" y="22552"/>
                  </a:cubicBezTo>
                  <a:cubicBezTo>
                    <a:pt x="20186" y="22441"/>
                    <a:pt x="20334" y="22367"/>
                    <a:pt x="20482" y="22330"/>
                  </a:cubicBezTo>
                  <a:cubicBezTo>
                    <a:pt x="20519" y="22330"/>
                    <a:pt x="20556" y="22257"/>
                    <a:pt x="20593" y="22257"/>
                  </a:cubicBezTo>
                  <a:cubicBezTo>
                    <a:pt x="20667" y="22257"/>
                    <a:pt x="20704" y="22330"/>
                    <a:pt x="20778" y="22330"/>
                  </a:cubicBezTo>
                  <a:lnTo>
                    <a:pt x="20519" y="22589"/>
                  </a:lnTo>
                  <a:cubicBezTo>
                    <a:pt x="20408" y="22700"/>
                    <a:pt x="20334" y="22811"/>
                    <a:pt x="20297" y="22959"/>
                  </a:cubicBezTo>
                  <a:lnTo>
                    <a:pt x="20186" y="23144"/>
                  </a:lnTo>
                  <a:cubicBezTo>
                    <a:pt x="20186" y="23181"/>
                    <a:pt x="20186" y="23255"/>
                    <a:pt x="20223" y="23255"/>
                  </a:cubicBezTo>
                  <a:lnTo>
                    <a:pt x="20334" y="23255"/>
                  </a:lnTo>
                  <a:lnTo>
                    <a:pt x="20482" y="23107"/>
                  </a:lnTo>
                  <a:cubicBezTo>
                    <a:pt x="20556" y="22996"/>
                    <a:pt x="20704" y="22922"/>
                    <a:pt x="20852" y="22885"/>
                  </a:cubicBezTo>
                  <a:cubicBezTo>
                    <a:pt x="20957" y="22779"/>
                    <a:pt x="21130" y="22741"/>
                    <a:pt x="21274" y="22705"/>
                  </a:cubicBezTo>
                  <a:lnTo>
                    <a:pt x="21274" y="22705"/>
                  </a:lnTo>
                  <a:cubicBezTo>
                    <a:pt x="21225" y="22769"/>
                    <a:pt x="21186" y="22827"/>
                    <a:pt x="21147" y="22885"/>
                  </a:cubicBezTo>
                  <a:lnTo>
                    <a:pt x="21073" y="23070"/>
                  </a:lnTo>
                  <a:lnTo>
                    <a:pt x="21073" y="23107"/>
                  </a:lnTo>
                  <a:cubicBezTo>
                    <a:pt x="19262" y="24401"/>
                    <a:pt x="16859" y="25325"/>
                    <a:pt x="13531" y="25325"/>
                  </a:cubicBezTo>
                  <a:cubicBezTo>
                    <a:pt x="10352" y="25325"/>
                    <a:pt x="7986" y="24549"/>
                    <a:pt x="6248" y="23329"/>
                  </a:cubicBezTo>
                  <a:cubicBezTo>
                    <a:pt x="6174" y="23292"/>
                    <a:pt x="6100" y="23218"/>
                    <a:pt x="6063" y="23107"/>
                  </a:cubicBezTo>
                  <a:cubicBezTo>
                    <a:pt x="5915" y="22959"/>
                    <a:pt x="5768" y="22774"/>
                    <a:pt x="5620" y="22589"/>
                  </a:cubicBezTo>
                  <a:cubicBezTo>
                    <a:pt x="5509" y="22441"/>
                    <a:pt x="5398" y="22330"/>
                    <a:pt x="5250" y="22146"/>
                  </a:cubicBezTo>
                  <a:lnTo>
                    <a:pt x="5324" y="22146"/>
                  </a:lnTo>
                  <a:cubicBezTo>
                    <a:pt x="5398" y="22220"/>
                    <a:pt x="5509" y="22367"/>
                    <a:pt x="5620" y="22441"/>
                  </a:cubicBezTo>
                  <a:lnTo>
                    <a:pt x="6063" y="22737"/>
                  </a:lnTo>
                  <a:cubicBezTo>
                    <a:pt x="6174" y="22774"/>
                    <a:pt x="6285" y="22811"/>
                    <a:pt x="6285" y="22811"/>
                  </a:cubicBezTo>
                  <a:cubicBezTo>
                    <a:pt x="6322" y="22811"/>
                    <a:pt x="6359" y="22811"/>
                    <a:pt x="6359" y="22774"/>
                  </a:cubicBezTo>
                  <a:cubicBezTo>
                    <a:pt x="6359" y="22737"/>
                    <a:pt x="6359" y="22737"/>
                    <a:pt x="6322" y="22700"/>
                  </a:cubicBezTo>
                  <a:cubicBezTo>
                    <a:pt x="6322" y="22700"/>
                    <a:pt x="6248" y="22626"/>
                    <a:pt x="6174" y="22552"/>
                  </a:cubicBezTo>
                  <a:cubicBezTo>
                    <a:pt x="6100" y="22441"/>
                    <a:pt x="6063" y="22367"/>
                    <a:pt x="5989" y="22220"/>
                  </a:cubicBezTo>
                  <a:cubicBezTo>
                    <a:pt x="5952" y="22146"/>
                    <a:pt x="5915" y="21998"/>
                    <a:pt x="5915" y="21887"/>
                  </a:cubicBezTo>
                  <a:lnTo>
                    <a:pt x="5915" y="21850"/>
                  </a:lnTo>
                  <a:cubicBezTo>
                    <a:pt x="5989" y="21813"/>
                    <a:pt x="6063" y="21813"/>
                    <a:pt x="6137" y="21776"/>
                  </a:cubicBezTo>
                  <a:lnTo>
                    <a:pt x="6137" y="21813"/>
                  </a:lnTo>
                  <a:cubicBezTo>
                    <a:pt x="6174" y="21961"/>
                    <a:pt x="6285" y="22109"/>
                    <a:pt x="6433" y="22183"/>
                  </a:cubicBezTo>
                  <a:cubicBezTo>
                    <a:pt x="6507" y="22294"/>
                    <a:pt x="6655" y="22404"/>
                    <a:pt x="6803" y="22515"/>
                  </a:cubicBezTo>
                  <a:cubicBezTo>
                    <a:pt x="6877" y="22589"/>
                    <a:pt x="6988" y="22663"/>
                    <a:pt x="6988" y="22663"/>
                  </a:cubicBezTo>
                  <a:lnTo>
                    <a:pt x="7025" y="22663"/>
                  </a:lnTo>
                  <a:cubicBezTo>
                    <a:pt x="7025" y="22663"/>
                    <a:pt x="7062" y="22663"/>
                    <a:pt x="7062" y="22589"/>
                  </a:cubicBezTo>
                  <a:lnTo>
                    <a:pt x="7062" y="22515"/>
                  </a:lnTo>
                  <a:cubicBezTo>
                    <a:pt x="7062" y="22515"/>
                    <a:pt x="7025" y="22441"/>
                    <a:pt x="6988" y="22367"/>
                  </a:cubicBezTo>
                  <a:cubicBezTo>
                    <a:pt x="6914" y="22294"/>
                    <a:pt x="6840" y="22146"/>
                    <a:pt x="6840" y="22035"/>
                  </a:cubicBezTo>
                  <a:cubicBezTo>
                    <a:pt x="6803" y="21961"/>
                    <a:pt x="6803" y="21813"/>
                    <a:pt x="6803" y="21739"/>
                  </a:cubicBezTo>
                  <a:lnTo>
                    <a:pt x="6803" y="21628"/>
                  </a:lnTo>
                  <a:cubicBezTo>
                    <a:pt x="6840" y="21628"/>
                    <a:pt x="6914" y="21591"/>
                    <a:pt x="6988" y="21591"/>
                  </a:cubicBezTo>
                  <a:cubicBezTo>
                    <a:pt x="7025" y="21739"/>
                    <a:pt x="7098" y="21850"/>
                    <a:pt x="7209" y="21961"/>
                  </a:cubicBezTo>
                  <a:lnTo>
                    <a:pt x="7542" y="22294"/>
                  </a:lnTo>
                  <a:cubicBezTo>
                    <a:pt x="7616" y="22367"/>
                    <a:pt x="7727" y="22404"/>
                    <a:pt x="7727" y="22404"/>
                  </a:cubicBezTo>
                  <a:lnTo>
                    <a:pt x="7764" y="22404"/>
                  </a:lnTo>
                  <a:cubicBezTo>
                    <a:pt x="7764" y="22404"/>
                    <a:pt x="7801" y="22404"/>
                    <a:pt x="7801" y="22367"/>
                  </a:cubicBezTo>
                  <a:lnTo>
                    <a:pt x="7801" y="22294"/>
                  </a:lnTo>
                  <a:cubicBezTo>
                    <a:pt x="7801" y="22294"/>
                    <a:pt x="7764" y="22220"/>
                    <a:pt x="7727" y="22146"/>
                  </a:cubicBezTo>
                  <a:cubicBezTo>
                    <a:pt x="7653" y="22035"/>
                    <a:pt x="7616" y="21887"/>
                    <a:pt x="7616" y="21813"/>
                  </a:cubicBezTo>
                  <a:lnTo>
                    <a:pt x="7616" y="21480"/>
                  </a:lnTo>
                  <a:cubicBezTo>
                    <a:pt x="7616" y="21443"/>
                    <a:pt x="7616" y="21406"/>
                    <a:pt x="7653" y="21406"/>
                  </a:cubicBezTo>
                  <a:cubicBezTo>
                    <a:pt x="7727" y="21406"/>
                    <a:pt x="7801" y="21369"/>
                    <a:pt x="7838" y="21369"/>
                  </a:cubicBezTo>
                  <a:cubicBezTo>
                    <a:pt x="7912" y="21480"/>
                    <a:pt x="7949" y="21628"/>
                    <a:pt x="8023" y="21739"/>
                  </a:cubicBezTo>
                  <a:cubicBezTo>
                    <a:pt x="8134" y="21850"/>
                    <a:pt x="8208" y="21961"/>
                    <a:pt x="8355" y="22035"/>
                  </a:cubicBezTo>
                  <a:cubicBezTo>
                    <a:pt x="8466" y="22146"/>
                    <a:pt x="8540" y="22183"/>
                    <a:pt x="8540" y="22183"/>
                  </a:cubicBezTo>
                  <a:lnTo>
                    <a:pt x="8651" y="22183"/>
                  </a:lnTo>
                  <a:cubicBezTo>
                    <a:pt x="8688" y="22146"/>
                    <a:pt x="8688" y="22146"/>
                    <a:pt x="8651" y="22109"/>
                  </a:cubicBezTo>
                  <a:cubicBezTo>
                    <a:pt x="8651" y="22109"/>
                    <a:pt x="8577" y="22035"/>
                    <a:pt x="8540" y="21961"/>
                  </a:cubicBezTo>
                  <a:cubicBezTo>
                    <a:pt x="8503" y="21850"/>
                    <a:pt x="8466" y="21739"/>
                    <a:pt x="8466" y="21628"/>
                  </a:cubicBezTo>
                  <a:cubicBezTo>
                    <a:pt x="8466" y="21554"/>
                    <a:pt x="8466" y="21406"/>
                    <a:pt x="8503" y="21295"/>
                  </a:cubicBezTo>
                  <a:cubicBezTo>
                    <a:pt x="8503" y="21258"/>
                    <a:pt x="8503" y="21258"/>
                    <a:pt x="8540" y="21221"/>
                  </a:cubicBezTo>
                  <a:cubicBezTo>
                    <a:pt x="8651" y="21221"/>
                    <a:pt x="8688" y="21184"/>
                    <a:pt x="8762" y="21184"/>
                  </a:cubicBezTo>
                  <a:cubicBezTo>
                    <a:pt x="8836" y="21295"/>
                    <a:pt x="8873" y="21406"/>
                    <a:pt x="8910" y="21554"/>
                  </a:cubicBezTo>
                  <a:cubicBezTo>
                    <a:pt x="9021" y="21665"/>
                    <a:pt x="9095" y="21776"/>
                    <a:pt x="9206" y="21924"/>
                  </a:cubicBezTo>
                  <a:lnTo>
                    <a:pt x="9317" y="22035"/>
                  </a:lnTo>
                  <a:cubicBezTo>
                    <a:pt x="9354" y="22072"/>
                    <a:pt x="9381" y="22090"/>
                    <a:pt x="9400" y="22090"/>
                  </a:cubicBezTo>
                  <a:cubicBezTo>
                    <a:pt x="9418" y="22090"/>
                    <a:pt x="9428" y="22072"/>
                    <a:pt x="9428" y="22035"/>
                  </a:cubicBezTo>
                  <a:cubicBezTo>
                    <a:pt x="9465" y="21998"/>
                    <a:pt x="9465" y="21998"/>
                    <a:pt x="9428" y="21961"/>
                  </a:cubicBezTo>
                  <a:cubicBezTo>
                    <a:pt x="9428" y="21961"/>
                    <a:pt x="9391" y="21924"/>
                    <a:pt x="9391" y="21813"/>
                  </a:cubicBezTo>
                  <a:cubicBezTo>
                    <a:pt x="9317" y="21739"/>
                    <a:pt x="9317" y="21591"/>
                    <a:pt x="9317" y="21480"/>
                  </a:cubicBezTo>
                  <a:cubicBezTo>
                    <a:pt x="9317" y="21406"/>
                    <a:pt x="9391" y="21258"/>
                    <a:pt x="9428" y="21184"/>
                  </a:cubicBezTo>
                  <a:lnTo>
                    <a:pt x="9428" y="21110"/>
                  </a:lnTo>
                  <a:lnTo>
                    <a:pt x="9465" y="21110"/>
                  </a:lnTo>
                  <a:cubicBezTo>
                    <a:pt x="9502" y="21110"/>
                    <a:pt x="9576" y="21110"/>
                    <a:pt x="9649" y="21073"/>
                  </a:cubicBezTo>
                  <a:lnTo>
                    <a:pt x="9686" y="21073"/>
                  </a:lnTo>
                  <a:cubicBezTo>
                    <a:pt x="9686" y="21184"/>
                    <a:pt x="9760" y="21295"/>
                    <a:pt x="9797" y="21406"/>
                  </a:cubicBezTo>
                  <a:cubicBezTo>
                    <a:pt x="9834" y="21554"/>
                    <a:pt x="9945" y="21665"/>
                    <a:pt x="10019" y="21776"/>
                  </a:cubicBezTo>
                  <a:lnTo>
                    <a:pt x="10167" y="21924"/>
                  </a:lnTo>
                  <a:cubicBezTo>
                    <a:pt x="10167" y="21924"/>
                    <a:pt x="10183" y="21940"/>
                    <a:pt x="10194" y="21940"/>
                  </a:cubicBezTo>
                  <a:cubicBezTo>
                    <a:pt x="10200" y="21940"/>
                    <a:pt x="10204" y="21936"/>
                    <a:pt x="10204" y="21924"/>
                  </a:cubicBezTo>
                  <a:cubicBezTo>
                    <a:pt x="10241" y="21924"/>
                    <a:pt x="10241" y="21924"/>
                    <a:pt x="10241" y="21850"/>
                  </a:cubicBezTo>
                  <a:lnTo>
                    <a:pt x="10241" y="21776"/>
                  </a:lnTo>
                  <a:cubicBezTo>
                    <a:pt x="10241" y="21776"/>
                    <a:pt x="10204" y="21665"/>
                    <a:pt x="10204" y="21628"/>
                  </a:cubicBezTo>
                  <a:cubicBezTo>
                    <a:pt x="10204" y="21554"/>
                    <a:pt x="10167" y="21406"/>
                    <a:pt x="10204" y="21295"/>
                  </a:cubicBezTo>
                  <a:cubicBezTo>
                    <a:pt x="10204" y="21221"/>
                    <a:pt x="10241" y="21073"/>
                    <a:pt x="10315" y="21000"/>
                  </a:cubicBezTo>
                  <a:lnTo>
                    <a:pt x="10315" y="20926"/>
                  </a:lnTo>
                  <a:cubicBezTo>
                    <a:pt x="10389" y="20926"/>
                    <a:pt x="10500" y="20926"/>
                    <a:pt x="10537" y="20889"/>
                  </a:cubicBezTo>
                  <a:cubicBezTo>
                    <a:pt x="10537" y="20963"/>
                    <a:pt x="10574" y="21110"/>
                    <a:pt x="10611" y="21221"/>
                  </a:cubicBezTo>
                  <a:cubicBezTo>
                    <a:pt x="10685" y="21369"/>
                    <a:pt x="10759" y="21480"/>
                    <a:pt x="10796" y="21591"/>
                  </a:cubicBezTo>
                  <a:cubicBezTo>
                    <a:pt x="10869" y="21665"/>
                    <a:pt x="10943" y="21739"/>
                    <a:pt x="10943" y="21776"/>
                  </a:cubicBezTo>
                  <a:cubicBezTo>
                    <a:pt x="10962" y="21794"/>
                    <a:pt x="10971" y="21804"/>
                    <a:pt x="10985" y="21804"/>
                  </a:cubicBezTo>
                  <a:cubicBezTo>
                    <a:pt x="10999" y="21804"/>
                    <a:pt x="11017" y="21794"/>
                    <a:pt x="11054" y="21776"/>
                  </a:cubicBezTo>
                  <a:cubicBezTo>
                    <a:pt x="11091" y="21776"/>
                    <a:pt x="11091" y="21702"/>
                    <a:pt x="11091" y="21665"/>
                  </a:cubicBezTo>
                  <a:cubicBezTo>
                    <a:pt x="11091" y="21665"/>
                    <a:pt x="11091" y="21628"/>
                    <a:pt x="11054" y="21517"/>
                  </a:cubicBezTo>
                  <a:cubicBezTo>
                    <a:pt x="11054" y="21443"/>
                    <a:pt x="11054" y="21295"/>
                    <a:pt x="11091" y="21221"/>
                  </a:cubicBezTo>
                  <a:cubicBezTo>
                    <a:pt x="11128" y="21110"/>
                    <a:pt x="11165" y="20963"/>
                    <a:pt x="11239" y="20889"/>
                  </a:cubicBezTo>
                  <a:lnTo>
                    <a:pt x="11498" y="20889"/>
                  </a:lnTo>
                  <a:cubicBezTo>
                    <a:pt x="11498" y="20963"/>
                    <a:pt x="11498" y="21073"/>
                    <a:pt x="11535" y="21184"/>
                  </a:cubicBezTo>
                  <a:cubicBezTo>
                    <a:pt x="11609" y="21295"/>
                    <a:pt x="11646" y="21443"/>
                    <a:pt x="11683" y="21554"/>
                  </a:cubicBezTo>
                  <a:lnTo>
                    <a:pt x="11794" y="21739"/>
                  </a:lnTo>
                  <a:lnTo>
                    <a:pt x="11831" y="21776"/>
                  </a:lnTo>
                  <a:cubicBezTo>
                    <a:pt x="11868" y="21776"/>
                    <a:pt x="11868" y="21776"/>
                    <a:pt x="11868" y="21739"/>
                  </a:cubicBezTo>
                  <a:lnTo>
                    <a:pt x="11868" y="21665"/>
                  </a:lnTo>
                  <a:lnTo>
                    <a:pt x="11868" y="21517"/>
                  </a:lnTo>
                  <a:cubicBezTo>
                    <a:pt x="11868" y="21443"/>
                    <a:pt x="11868" y="21295"/>
                    <a:pt x="11905" y="21221"/>
                  </a:cubicBezTo>
                  <a:cubicBezTo>
                    <a:pt x="11979" y="21110"/>
                    <a:pt x="12016" y="20963"/>
                    <a:pt x="12090" y="20889"/>
                  </a:cubicBezTo>
                  <a:close/>
                  <a:moveTo>
                    <a:pt x="13531" y="0"/>
                  </a:moveTo>
                  <a:cubicBezTo>
                    <a:pt x="6063" y="0"/>
                    <a:pt x="0" y="6100"/>
                    <a:pt x="0" y="13531"/>
                  </a:cubicBezTo>
                  <a:cubicBezTo>
                    <a:pt x="0" y="21000"/>
                    <a:pt x="6100" y="27100"/>
                    <a:pt x="13531" y="27100"/>
                  </a:cubicBezTo>
                  <a:cubicBezTo>
                    <a:pt x="21036" y="27100"/>
                    <a:pt x="27063" y="21000"/>
                    <a:pt x="27063" y="13531"/>
                  </a:cubicBezTo>
                  <a:cubicBezTo>
                    <a:pt x="27063" y="6100"/>
                    <a:pt x="21036" y="0"/>
                    <a:pt x="13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1310965" y="4114660"/>
              <a:ext cx="226725" cy="23882"/>
            </a:xfrm>
            <a:custGeom>
              <a:rect b="b" l="l" r="r" t="t"/>
              <a:pathLst>
                <a:path extrusionOk="0" h="1110" w="10538">
                  <a:moveTo>
                    <a:pt x="10537" y="0"/>
                  </a:moveTo>
                  <a:lnTo>
                    <a:pt x="10537" y="0"/>
                  </a:lnTo>
                  <a:cubicBezTo>
                    <a:pt x="10537" y="0"/>
                    <a:pt x="10483" y="14"/>
                    <a:pt x="10374" y="58"/>
                  </a:cubicBezTo>
                  <a:lnTo>
                    <a:pt x="10374" y="58"/>
                  </a:lnTo>
                  <a:cubicBezTo>
                    <a:pt x="10478" y="24"/>
                    <a:pt x="10537" y="0"/>
                    <a:pt x="10537" y="0"/>
                  </a:cubicBezTo>
                  <a:close/>
                  <a:moveTo>
                    <a:pt x="1" y="74"/>
                  </a:moveTo>
                  <a:cubicBezTo>
                    <a:pt x="1" y="74"/>
                    <a:pt x="24" y="98"/>
                    <a:pt x="70" y="107"/>
                  </a:cubicBezTo>
                  <a:lnTo>
                    <a:pt x="70" y="107"/>
                  </a:lnTo>
                  <a:cubicBezTo>
                    <a:pt x="35" y="74"/>
                    <a:pt x="1" y="74"/>
                    <a:pt x="1" y="74"/>
                  </a:cubicBezTo>
                  <a:close/>
                  <a:moveTo>
                    <a:pt x="10374" y="58"/>
                  </a:moveTo>
                  <a:cubicBezTo>
                    <a:pt x="10293" y="84"/>
                    <a:pt x="10186" y="116"/>
                    <a:pt x="10057" y="148"/>
                  </a:cubicBezTo>
                  <a:cubicBezTo>
                    <a:pt x="10050" y="182"/>
                    <a:pt x="10038" y="213"/>
                    <a:pt x="10023" y="242"/>
                  </a:cubicBezTo>
                  <a:lnTo>
                    <a:pt x="10023" y="242"/>
                  </a:lnTo>
                  <a:cubicBezTo>
                    <a:pt x="10049" y="225"/>
                    <a:pt x="10073" y="206"/>
                    <a:pt x="10094" y="185"/>
                  </a:cubicBezTo>
                  <a:cubicBezTo>
                    <a:pt x="10210" y="127"/>
                    <a:pt x="10303" y="86"/>
                    <a:pt x="10374" y="58"/>
                  </a:cubicBezTo>
                  <a:close/>
                  <a:moveTo>
                    <a:pt x="10023" y="242"/>
                  </a:moveTo>
                  <a:lnTo>
                    <a:pt x="10023" y="242"/>
                  </a:lnTo>
                  <a:cubicBezTo>
                    <a:pt x="9912" y="313"/>
                    <a:pt x="9763" y="354"/>
                    <a:pt x="9613" y="444"/>
                  </a:cubicBezTo>
                  <a:cubicBezTo>
                    <a:pt x="9491" y="493"/>
                    <a:pt x="9337" y="526"/>
                    <a:pt x="9182" y="574"/>
                  </a:cubicBezTo>
                  <a:lnTo>
                    <a:pt x="9182" y="574"/>
                  </a:lnTo>
                  <a:cubicBezTo>
                    <a:pt x="9366" y="534"/>
                    <a:pt x="9518" y="508"/>
                    <a:pt x="9650" y="481"/>
                  </a:cubicBezTo>
                  <a:cubicBezTo>
                    <a:pt x="9801" y="451"/>
                    <a:pt x="9953" y="371"/>
                    <a:pt x="10023" y="242"/>
                  </a:cubicBezTo>
                  <a:close/>
                  <a:moveTo>
                    <a:pt x="70" y="107"/>
                  </a:moveTo>
                  <a:lnTo>
                    <a:pt x="70" y="107"/>
                  </a:lnTo>
                  <a:cubicBezTo>
                    <a:pt x="72" y="109"/>
                    <a:pt x="73" y="110"/>
                    <a:pt x="75" y="111"/>
                  </a:cubicBezTo>
                  <a:cubicBezTo>
                    <a:pt x="186" y="148"/>
                    <a:pt x="259" y="185"/>
                    <a:pt x="407" y="259"/>
                  </a:cubicBezTo>
                  <a:cubicBezTo>
                    <a:pt x="555" y="296"/>
                    <a:pt x="740" y="333"/>
                    <a:pt x="925" y="444"/>
                  </a:cubicBezTo>
                  <a:cubicBezTo>
                    <a:pt x="1110" y="481"/>
                    <a:pt x="1332" y="555"/>
                    <a:pt x="1553" y="629"/>
                  </a:cubicBezTo>
                  <a:cubicBezTo>
                    <a:pt x="1701" y="666"/>
                    <a:pt x="1775" y="666"/>
                    <a:pt x="1923" y="703"/>
                  </a:cubicBezTo>
                  <a:cubicBezTo>
                    <a:pt x="2071" y="740"/>
                    <a:pt x="2219" y="740"/>
                    <a:pt x="2330" y="814"/>
                  </a:cubicBezTo>
                  <a:cubicBezTo>
                    <a:pt x="2626" y="851"/>
                    <a:pt x="2958" y="888"/>
                    <a:pt x="3254" y="962"/>
                  </a:cubicBezTo>
                  <a:cubicBezTo>
                    <a:pt x="3402" y="1036"/>
                    <a:pt x="3587" y="1036"/>
                    <a:pt x="3735" y="1036"/>
                  </a:cubicBezTo>
                  <a:cubicBezTo>
                    <a:pt x="3920" y="1036"/>
                    <a:pt x="4067" y="1073"/>
                    <a:pt x="4252" y="1073"/>
                  </a:cubicBezTo>
                  <a:cubicBezTo>
                    <a:pt x="4548" y="1073"/>
                    <a:pt x="4918" y="1110"/>
                    <a:pt x="5251" y="1110"/>
                  </a:cubicBezTo>
                  <a:lnTo>
                    <a:pt x="5768" y="1110"/>
                  </a:lnTo>
                  <a:cubicBezTo>
                    <a:pt x="5953" y="1110"/>
                    <a:pt x="6101" y="1110"/>
                    <a:pt x="6286" y="1073"/>
                  </a:cubicBezTo>
                  <a:cubicBezTo>
                    <a:pt x="6471" y="1073"/>
                    <a:pt x="6581" y="1073"/>
                    <a:pt x="6766" y="1036"/>
                  </a:cubicBezTo>
                  <a:cubicBezTo>
                    <a:pt x="6951" y="1036"/>
                    <a:pt x="7099" y="962"/>
                    <a:pt x="7247" y="962"/>
                  </a:cubicBezTo>
                  <a:cubicBezTo>
                    <a:pt x="7395" y="962"/>
                    <a:pt x="7580" y="925"/>
                    <a:pt x="7691" y="925"/>
                  </a:cubicBezTo>
                  <a:cubicBezTo>
                    <a:pt x="7838" y="888"/>
                    <a:pt x="7986" y="888"/>
                    <a:pt x="8171" y="851"/>
                  </a:cubicBezTo>
                  <a:cubicBezTo>
                    <a:pt x="8319" y="777"/>
                    <a:pt x="8430" y="777"/>
                    <a:pt x="8578" y="740"/>
                  </a:cubicBezTo>
                  <a:cubicBezTo>
                    <a:pt x="8726" y="703"/>
                    <a:pt x="8874" y="666"/>
                    <a:pt x="8948" y="666"/>
                  </a:cubicBezTo>
                  <a:cubicBezTo>
                    <a:pt x="9023" y="628"/>
                    <a:pt x="9103" y="599"/>
                    <a:pt x="9182" y="574"/>
                  </a:cubicBezTo>
                  <a:lnTo>
                    <a:pt x="9182" y="574"/>
                  </a:lnTo>
                  <a:cubicBezTo>
                    <a:pt x="9109" y="590"/>
                    <a:pt x="9031" y="608"/>
                    <a:pt x="8948" y="629"/>
                  </a:cubicBezTo>
                  <a:cubicBezTo>
                    <a:pt x="8800" y="666"/>
                    <a:pt x="8726" y="666"/>
                    <a:pt x="8578" y="703"/>
                  </a:cubicBezTo>
                  <a:cubicBezTo>
                    <a:pt x="8430" y="703"/>
                    <a:pt x="8319" y="740"/>
                    <a:pt x="8171" y="740"/>
                  </a:cubicBezTo>
                  <a:cubicBezTo>
                    <a:pt x="8023" y="740"/>
                    <a:pt x="7875" y="814"/>
                    <a:pt x="7765" y="814"/>
                  </a:cubicBezTo>
                  <a:cubicBezTo>
                    <a:pt x="7617" y="814"/>
                    <a:pt x="7432" y="851"/>
                    <a:pt x="7284" y="851"/>
                  </a:cubicBezTo>
                  <a:cubicBezTo>
                    <a:pt x="7136" y="851"/>
                    <a:pt x="6951" y="888"/>
                    <a:pt x="6840" y="888"/>
                  </a:cubicBezTo>
                  <a:lnTo>
                    <a:pt x="5287" y="888"/>
                  </a:lnTo>
                  <a:cubicBezTo>
                    <a:pt x="4992" y="888"/>
                    <a:pt x="4659" y="888"/>
                    <a:pt x="4289" y="851"/>
                  </a:cubicBezTo>
                  <a:cubicBezTo>
                    <a:pt x="3957" y="851"/>
                    <a:pt x="3624" y="814"/>
                    <a:pt x="3328" y="740"/>
                  </a:cubicBezTo>
                  <a:cubicBezTo>
                    <a:pt x="2995" y="703"/>
                    <a:pt x="2700" y="666"/>
                    <a:pt x="2441" y="629"/>
                  </a:cubicBezTo>
                  <a:cubicBezTo>
                    <a:pt x="2293" y="629"/>
                    <a:pt x="2145" y="555"/>
                    <a:pt x="2034" y="555"/>
                  </a:cubicBezTo>
                  <a:cubicBezTo>
                    <a:pt x="1886" y="518"/>
                    <a:pt x="1738" y="518"/>
                    <a:pt x="1664" y="481"/>
                  </a:cubicBezTo>
                  <a:lnTo>
                    <a:pt x="962" y="333"/>
                  </a:lnTo>
                  <a:cubicBezTo>
                    <a:pt x="777" y="296"/>
                    <a:pt x="592" y="259"/>
                    <a:pt x="444" y="185"/>
                  </a:cubicBezTo>
                  <a:cubicBezTo>
                    <a:pt x="296" y="148"/>
                    <a:pt x="186" y="148"/>
                    <a:pt x="112" y="111"/>
                  </a:cubicBezTo>
                  <a:cubicBezTo>
                    <a:pt x="96" y="111"/>
                    <a:pt x="83" y="110"/>
                    <a:pt x="70" y="1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" type="subTitle"/>
          </p:nvPr>
        </p:nvSpPr>
        <p:spPr>
          <a:xfrm>
            <a:off x="5055284" y="36849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1" name="Google Shape;51;p5"/>
          <p:cNvSpPr txBox="1"/>
          <p:nvPr>
            <p:ph idx="2" type="subTitle"/>
          </p:nvPr>
        </p:nvSpPr>
        <p:spPr>
          <a:xfrm>
            <a:off x="1583300" y="36849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" name="Google Shape;52;p5"/>
          <p:cNvSpPr txBox="1"/>
          <p:nvPr>
            <p:ph idx="3" type="subTitle"/>
          </p:nvPr>
        </p:nvSpPr>
        <p:spPr>
          <a:xfrm>
            <a:off x="5055275" y="3268900"/>
            <a:ext cx="2505600" cy="4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3" name="Google Shape;53;p5"/>
          <p:cNvSpPr txBox="1"/>
          <p:nvPr>
            <p:ph idx="4" type="subTitle"/>
          </p:nvPr>
        </p:nvSpPr>
        <p:spPr>
          <a:xfrm>
            <a:off x="1583075" y="3268900"/>
            <a:ext cx="2505600" cy="4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54" name="Google Shape;54;p5"/>
          <p:cNvGrpSpPr/>
          <p:nvPr/>
        </p:nvGrpSpPr>
        <p:grpSpPr>
          <a:xfrm rot="838191">
            <a:off x="8223897" y="2502305"/>
            <a:ext cx="791282" cy="758671"/>
            <a:chOff x="9582975" y="114425"/>
            <a:chExt cx="2223800" cy="2132150"/>
          </a:xfrm>
        </p:grpSpPr>
        <p:sp>
          <p:nvSpPr>
            <p:cNvPr id="55" name="Google Shape;55;p5"/>
            <p:cNvSpPr/>
            <p:nvPr/>
          </p:nvSpPr>
          <p:spPr>
            <a:xfrm>
              <a:off x="9582975" y="114425"/>
              <a:ext cx="2223800" cy="2132150"/>
            </a:xfrm>
            <a:custGeom>
              <a:rect b="b" l="l" r="r" t="t"/>
              <a:pathLst>
                <a:path extrusionOk="0" h="85286" w="88952">
                  <a:moveTo>
                    <a:pt x="72278" y="8423"/>
                  </a:moveTo>
                  <a:cubicBezTo>
                    <a:pt x="72278" y="8423"/>
                    <a:pt x="72278" y="8460"/>
                    <a:pt x="72241" y="8571"/>
                  </a:cubicBezTo>
                  <a:cubicBezTo>
                    <a:pt x="72204" y="8645"/>
                    <a:pt x="72130" y="8793"/>
                    <a:pt x="72056" y="8978"/>
                  </a:cubicBezTo>
                  <a:lnTo>
                    <a:pt x="71760" y="9532"/>
                  </a:lnTo>
                  <a:cubicBezTo>
                    <a:pt x="71686" y="9717"/>
                    <a:pt x="71538" y="9939"/>
                    <a:pt x="71464" y="10161"/>
                  </a:cubicBezTo>
                  <a:cubicBezTo>
                    <a:pt x="71317" y="10420"/>
                    <a:pt x="71206" y="10605"/>
                    <a:pt x="71132" y="10826"/>
                  </a:cubicBezTo>
                  <a:cubicBezTo>
                    <a:pt x="71021" y="11011"/>
                    <a:pt x="70910" y="11196"/>
                    <a:pt x="70799" y="11381"/>
                  </a:cubicBezTo>
                  <a:cubicBezTo>
                    <a:pt x="70688" y="11566"/>
                    <a:pt x="70614" y="11640"/>
                    <a:pt x="70577" y="11751"/>
                  </a:cubicBezTo>
                  <a:cubicBezTo>
                    <a:pt x="70503" y="11825"/>
                    <a:pt x="70466" y="11898"/>
                    <a:pt x="70466" y="11898"/>
                  </a:cubicBezTo>
                  <a:cubicBezTo>
                    <a:pt x="70466" y="11898"/>
                    <a:pt x="70466" y="11825"/>
                    <a:pt x="70503" y="11714"/>
                  </a:cubicBezTo>
                  <a:cubicBezTo>
                    <a:pt x="70577" y="11603"/>
                    <a:pt x="70614" y="11418"/>
                    <a:pt x="70651" y="11270"/>
                  </a:cubicBezTo>
                  <a:cubicBezTo>
                    <a:pt x="70762" y="11085"/>
                    <a:pt x="70799" y="10900"/>
                    <a:pt x="70873" y="10678"/>
                  </a:cubicBezTo>
                  <a:cubicBezTo>
                    <a:pt x="70984" y="10531"/>
                    <a:pt x="71095" y="10309"/>
                    <a:pt x="71206" y="10124"/>
                  </a:cubicBezTo>
                  <a:cubicBezTo>
                    <a:pt x="71354" y="9902"/>
                    <a:pt x="71464" y="9717"/>
                    <a:pt x="71575" y="9458"/>
                  </a:cubicBezTo>
                  <a:cubicBezTo>
                    <a:pt x="71723" y="9274"/>
                    <a:pt x="71834" y="9089"/>
                    <a:pt x="71908" y="8941"/>
                  </a:cubicBezTo>
                  <a:cubicBezTo>
                    <a:pt x="72019" y="8793"/>
                    <a:pt x="72093" y="8645"/>
                    <a:pt x="72204" y="8571"/>
                  </a:cubicBezTo>
                  <a:cubicBezTo>
                    <a:pt x="72241" y="8460"/>
                    <a:pt x="72278" y="8423"/>
                    <a:pt x="72278" y="8423"/>
                  </a:cubicBezTo>
                  <a:close/>
                  <a:moveTo>
                    <a:pt x="37710" y="7869"/>
                  </a:moveTo>
                  <a:cubicBezTo>
                    <a:pt x="37713" y="7869"/>
                    <a:pt x="37822" y="7907"/>
                    <a:pt x="37932" y="8054"/>
                  </a:cubicBezTo>
                  <a:cubicBezTo>
                    <a:pt x="38080" y="8127"/>
                    <a:pt x="38265" y="8312"/>
                    <a:pt x="38487" y="8497"/>
                  </a:cubicBezTo>
                  <a:cubicBezTo>
                    <a:pt x="38598" y="8682"/>
                    <a:pt x="38856" y="8941"/>
                    <a:pt x="39152" y="9200"/>
                  </a:cubicBezTo>
                  <a:cubicBezTo>
                    <a:pt x="39411" y="9421"/>
                    <a:pt x="39707" y="9717"/>
                    <a:pt x="39965" y="9976"/>
                  </a:cubicBezTo>
                  <a:lnTo>
                    <a:pt x="40076" y="10087"/>
                  </a:lnTo>
                  <a:cubicBezTo>
                    <a:pt x="40335" y="9902"/>
                    <a:pt x="40668" y="9754"/>
                    <a:pt x="40964" y="9569"/>
                  </a:cubicBezTo>
                  <a:cubicBezTo>
                    <a:pt x="41333" y="9348"/>
                    <a:pt x="41703" y="9163"/>
                    <a:pt x="41962" y="9015"/>
                  </a:cubicBezTo>
                  <a:cubicBezTo>
                    <a:pt x="42258" y="8830"/>
                    <a:pt x="42516" y="8682"/>
                    <a:pt x="42701" y="8608"/>
                  </a:cubicBezTo>
                  <a:lnTo>
                    <a:pt x="42997" y="8460"/>
                  </a:lnTo>
                  <a:lnTo>
                    <a:pt x="42997" y="8460"/>
                  </a:lnTo>
                  <a:cubicBezTo>
                    <a:pt x="42997" y="8460"/>
                    <a:pt x="42886" y="8534"/>
                    <a:pt x="42738" y="8645"/>
                  </a:cubicBezTo>
                  <a:cubicBezTo>
                    <a:pt x="42553" y="8793"/>
                    <a:pt x="42369" y="8941"/>
                    <a:pt x="42073" y="9126"/>
                  </a:cubicBezTo>
                  <a:cubicBezTo>
                    <a:pt x="41740" y="9311"/>
                    <a:pt x="41444" y="9532"/>
                    <a:pt x="41075" y="9754"/>
                  </a:cubicBezTo>
                  <a:cubicBezTo>
                    <a:pt x="40816" y="9902"/>
                    <a:pt x="40594" y="10087"/>
                    <a:pt x="40298" y="10235"/>
                  </a:cubicBezTo>
                  <a:lnTo>
                    <a:pt x="40853" y="10789"/>
                  </a:lnTo>
                  <a:cubicBezTo>
                    <a:pt x="41148" y="11048"/>
                    <a:pt x="41333" y="11270"/>
                    <a:pt x="41555" y="11529"/>
                  </a:cubicBezTo>
                  <a:cubicBezTo>
                    <a:pt x="41740" y="11751"/>
                    <a:pt x="41925" y="11935"/>
                    <a:pt x="41999" y="12046"/>
                  </a:cubicBezTo>
                  <a:cubicBezTo>
                    <a:pt x="42110" y="12194"/>
                    <a:pt x="42184" y="12305"/>
                    <a:pt x="42184" y="12305"/>
                  </a:cubicBezTo>
                  <a:cubicBezTo>
                    <a:pt x="42184" y="12305"/>
                    <a:pt x="42110" y="12268"/>
                    <a:pt x="41999" y="12120"/>
                  </a:cubicBezTo>
                  <a:cubicBezTo>
                    <a:pt x="41888" y="12009"/>
                    <a:pt x="41703" y="11825"/>
                    <a:pt x="41518" y="11640"/>
                  </a:cubicBezTo>
                  <a:cubicBezTo>
                    <a:pt x="41259" y="11455"/>
                    <a:pt x="41038" y="11233"/>
                    <a:pt x="40779" y="10937"/>
                  </a:cubicBezTo>
                  <a:cubicBezTo>
                    <a:pt x="40594" y="10752"/>
                    <a:pt x="40409" y="10568"/>
                    <a:pt x="40150" y="10420"/>
                  </a:cubicBezTo>
                  <a:cubicBezTo>
                    <a:pt x="40113" y="10457"/>
                    <a:pt x="40076" y="10457"/>
                    <a:pt x="40039" y="10494"/>
                  </a:cubicBezTo>
                  <a:cubicBezTo>
                    <a:pt x="39596" y="10715"/>
                    <a:pt x="39226" y="10937"/>
                    <a:pt x="38819" y="11122"/>
                  </a:cubicBezTo>
                  <a:cubicBezTo>
                    <a:pt x="38450" y="11344"/>
                    <a:pt x="38080" y="11529"/>
                    <a:pt x="37747" y="11640"/>
                  </a:cubicBezTo>
                  <a:cubicBezTo>
                    <a:pt x="37451" y="11788"/>
                    <a:pt x="37193" y="11935"/>
                    <a:pt x="37008" y="11972"/>
                  </a:cubicBezTo>
                  <a:lnTo>
                    <a:pt x="36749" y="12120"/>
                  </a:lnTo>
                  <a:cubicBezTo>
                    <a:pt x="36749" y="12120"/>
                    <a:pt x="36823" y="12046"/>
                    <a:pt x="37008" y="11935"/>
                  </a:cubicBezTo>
                  <a:cubicBezTo>
                    <a:pt x="37193" y="11825"/>
                    <a:pt x="37451" y="11677"/>
                    <a:pt x="37710" y="11492"/>
                  </a:cubicBezTo>
                  <a:cubicBezTo>
                    <a:pt x="38006" y="11307"/>
                    <a:pt x="38376" y="11122"/>
                    <a:pt x="38745" y="10900"/>
                  </a:cubicBezTo>
                  <a:cubicBezTo>
                    <a:pt x="39115" y="10678"/>
                    <a:pt x="39522" y="10457"/>
                    <a:pt x="39891" y="10198"/>
                  </a:cubicBezTo>
                  <a:lnTo>
                    <a:pt x="39928" y="10161"/>
                  </a:lnTo>
                  <a:lnTo>
                    <a:pt x="39891" y="10124"/>
                  </a:lnTo>
                  <a:lnTo>
                    <a:pt x="39041" y="9274"/>
                  </a:lnTo>
                  <a:cubicBezTo>
                    <a:pt x="38782" y="9015"/>
                    <a:pt x="38561" y="8793"/>
                    <a:pt x="38376" y="8534"/>
                  </a:cubicBezTo>
                  <a:cubicBezTo>
                    <a:pt x="38191" y="8312"/>
                    <a:pt x="38006" y="8127"/>
                    <a:pt x="37895" y="8054"/>
                  </a:cubicBezTo>
                  <a:cubicBezTo>
                    <a:pt x="37822" y="7907"/>
                    <a:pt x="37713" y="7869"/>
                    <a:pt x="37710" y="7869"/>
                  </a:cubicBezTo>
                  <a:close/>
                  <a:moveTo>
                    <a:pt x="31055" y="7869"/>
                  </a:moveTo>
                  <a:lnTo>
                    <a:pt x="30797" y="8127"/>
                  </a:lnTo>
                  <a:cubicBezTo>
                    <a:pt x="30612" y="8312"/>
                    <a:pt x="30353" y="8571"/>
                    <a:pt x="30057" y="8830"/>
                  </a:cubicBezTo>
                  <a:cubicBezTo>
                    <a:pt x="29725" y="9126"/>
                    <a:pt x="29355" y="9421"/>
                    <a:pt x="28985" y="9754"/>
                  </a:cubicBezTo>
                  <a:cubicBezTo>
                    <a:pt x="28578" y="10087"/>
                    <a:pt x="28098" y="10420"/>
                    <a:pt x="27654" y="10715"/>
                  </a:cubicBezTo>
                  <a:lnTo>
                    <a:pt x="27580" y="10715"/>
                  </a:lnTo>
                  <a:cubicBezTo>
                    <a:pt x="27691" y="10789"/>
                    <a:pt x="27765" y="10863"/>
                    <a:pt x="27876" y="10900"/>
                  </a:cubicBezTo>
                  <a:cubicBezTo>
                    <a:pt x="28098" y="11048"/>
                    <a:pt x="28246" y="11196"/>
                    <a:pt x="28394" y="11270"/>
                  </a:cubicBezTo>
                  <a:cubicBezTo>
                    <a:pt x="28505" y="11381"/>
                    <a:pt x="28578" y="11418"/>
                    <a:pt x="28578" y="11418"/>
                  </a:cubicBezTo>
                  <a:cubicBezTo>
                    <a:pt x="28578" y="11418"/>
                    <a:pt x="28468" y="11381"/>
                    <a:pt x="28320" y="11344"/>
                  </a:cubicBezTo>
                  <a:cubicBezTo>
                    <a:pt x="28209" y="11270"/>
                    <a:pt x="28024" y="11196"/>
                    <a:pt x="27765" y="11048"/>
                  </a:cubicBezTo>
                  <a:cubicBezTo>
                    <a:pt x="27691" y="11011"/>
                    <a:pt x="27543" y="10900"/>
                    <a:pt x="27395" y="10826"/>
                  </a:cubicBezTo>
                  <a:cubicBezTo>
                    <a:pt x="26989" y="11048"/>
                    <a:pt x="26619" y="11344"/>
                    <a:pt x="26212" y="11529"/>
                  </a:cubicBezTo>
                  <a:cubicBezTo>
                    <a:pt x="25732" y="11751"/>
                    <a:pt x="25325" y="11972"/>
                    <a:pt x="24918" y="12157"/>
                  </a:cubicBezTo>
                  <a:cubicBezTo>
                    <a:pt x="24549" y="12342"/>
                    <a:pt x="24216" y="12453"/>
                    <a:pt x="23994" y="12527"/>
                  </a:cubicBezTo>
                  <a:cubicBezTo>
                    <a:pt x="23772" y="12638"/>
                    <a:pt x="23624" y="12675"/>
                    <a:pt x="23624" y="12675"/>
                  </a:cubicBezTo>
                  <a:cubicBezTo>
                    <a:pt x="23624" y="12675"/>
                    <a:pt x="23772" y="12638"/>
                    <a:pt x="23957" y="12490"/>
                  </a:cubicBezTo>
                  <a:cubicBezTo>
                    <a:pt x="24179" y="12379"/>
                    <a:pt x="24438" y="12194"/>
                    <a:pt x="24807" y="12009"/>
                  </a:cubicBezTo>
                  <a:cubicBezTo>
                    <a:pt x="25177" y="11825"/>
                    <a:pt x="25621" y="11566"/>
                    <a:pt x="26064" y="11344"/>
                  </a:cubicBezTo>
                  <a:cubicBezTo>
                    <a:pt x="26397" y="11159"/>
                    <a:pt x="26767" y="10900"/>
                    <a:pt x="27137" y="10678"/>
                  </a:cubicBezTo>
                  <a:cubicBezTo>
                    <a:pt x="27100" y="10641"/>
                    <a:pt x="27026" y="10641"/>
                    <a:pt x="26989" y="10605"/>
                  </a:cubicBezTo>
                  <a:cubicBezTo>
                    <a:pt x="26730" y="10420"/>
                    <a:pt x="26434" y="10235"/>
                    <a:pt x="26175" y="9976"/>
                  </a:cubicBezTo>
                  <a:cubicBezTo>
                    <a:pt x="25880" y="9754"/>
                    <a:pt x="25658" y="9532"/>
                    <a:pt x="25436" y="9311"/>
                  </a:cubicBezTo>
                  <a:cubicBezTo>
                    <a:pt x="25177" y="9052"/>
                    <a:pt x="24992" y="8830"/>
                    <a:pt x="24807" y="8645"/>
                  </a:cubicBezTo>
                  <a:cubicBezTo>
                    <a:pt x="24623" y="8460"/>
                    <a:pt x="24549" y="8275"/>
                    <a:pt x="24438" y="8127"/>
                  </a:cubicBezTo>
                  <a:cubicBezTo>
                    <a:pt x="24364" y="8017"/>
                    <a:pt x="24327" y="7944"/>
                    <a:pt x="24327" y="7943"/>
                  </a:cubicBezTo>
                  <a:lnTo>
                    <a:pt x="24327" y="7943"/>
                  </a:lnTo>
                  <a:cubicBezTo>
                    <a:pt x="24327" y="7944"/>
                    <a:pt x="24365" y="8017"/>
                    <a:pt x="24512" y="8091"/>
                  </a:cubicBezTo>
                  <a:cubicBezTo>
                    <a:pt x="24586" y="8201"/>
                    <a:pt x="24770" y="8312"/>
                    <a:pt x="24955" y="8497"/>
                  </a:cubicBezTo>
                  <a:cubicBezTo>
                    <a:pt x="25140" y="8682"/>
                    <a:pt x="25362" y="8867"/>
                    <a:pt x="25621" y="9126"/>
                  </a:cubicBezTo>
                  <a:cubicBezTo>
                    <a:pt x="25880" y="9421"/>
                    <a:pt x="26175" y="9643"/>
                    <a:pt x="26434" y="9865"/>
                  </a:cubicBezTo>
                  <a:cubicBezTo>
                    <a:pt x="26730" y="10087"/>
                    <a:pt x="26952" y="10272"/>
                    <a:pt x="27211" y="10457"/>
                  </a:cubicBezTo>
                  <a:cubicBezTo>
                    <a:pt x="27321" y="10494"/>
                    <a:pt x="27358" y="10531"/>
                    <a:pt x="27469" y="10605"/>
                  </a:cubicBezTo>
                  <a:cubicBezTo>
                    <a:pt x="27506" y="10531"/>
                    <a:pt x="27543" y="10531"/>
                    <a:pt x="27543" y="10494"/>
                  </a:cubicBezTo>
                  <a:cubicBezTo>
                    <a:pt x="28024" y="10235"/>
                    <a:pt x="28468" y="9902"/>
                    <a:pt x="28874" y="9569"/>
                  </a:cubicBezTo>
                  <a:cubicBezTo>
                    <a:pt x="29318" y="9237"/>
                    <a:pt x="29688" y="8978"/>
                    <a:pt x="29983" y="8756"/>
                  </a:cubicBezTo>
                  <a:cubicBezTo>
                    <a:pt x="30316" y="8460"/>
                    <a:pt x="30612" y="8275"/>
                    <a:pt x="30797" y="8091"/>
                  </a:cubicBezTo>
                  <a:cubicBezTo>
                    <a:pt x="30980" y="7944"/>
                    <a:pt x="31054" y="7870"/>
                    <a:pt x="31055" y="7869"/>
                  </a:cubicBezTo>
                  <a:close/>
                  <a:moveTo>
                    <a:pt x="76677" y="9311"/>
                  </a:moveTo>
                  <a:lnTo>
                    <a:pt x="76677" y="9311"/>
                  </a:lnTo>
                  <a:cubicBezTo>
                    <a:pt x="76677" y="9311"/>
                    <a:pt x="76640" y="9311"/>
                    <a:pt x="76566" y="9384"/>
                  </a:cubicBezTo>
                  <a:cubicBezTo>
                    <a:pt x="76529" y="9458"/>
                    <a:pt x="76566" y="9606"/>
                    <a:pt x="76566" y="9791"/>
                  </a:cubicBezTo>
                  <a:cubicBezTo>
                    <a:pt x="76566" y="9976"/>
                    <a:pt x="76640" y="10161"/>
                    <a:pt x="76640" y="10346"/>
                  </a:cubicBezTo>
                  <a:lnTo>
                    <a:pt x="76640" y="11011"/>
                  </a:lnTo>
                  <a:cubicBezTo>
                    <a:pt x="76640" y="11233"/>
                    <a:pt x="76640" y="11455"/>
                    <a:pt x="76566" y="11640"/>
                  </a:cubicBezTo>
                  <a:cubicBezTo>
                    <a:pt x="76566" y="11898"/>
                    <a:pt x="76529" y="12083"/>
                    <a:pt x="76529" y="12194"/>
                  </a:cubicBezTo>
                  <a:cubicBezTo>
                    <a:pt x="76529" y="12379"/>
                    <a:pt x="76492" y="12527"/>
                    <a:pt x="76492" y="12601"/>
                  </a:cubicBezTo>
                  <a:cubicBezTo>
                    <a:pt x="76492" y="12712"/>
                    <a:pt x="76456" y="12749"/>
                    <a:pt x="76456" y="12749"/>
                  </a:cubicBezTo>
                  <a:lnTo>
                    <a:pt x="76456" y="12601"/>
                  </a:lnTo>
                  <a:cubicBezTo>
                    <a:pt x="76456" y="12527"/>
                    <a:pt x="76382" y="12379"/>
                    <a:pt x="76382" y="12194"/>
                  </a:cubicBezTo>
                  <a:cubicBezTo>
                    <a:pt x="76382" y="12009"/>
                    <a:pt x="76345" y="11825"/>
                    <a:pt x="76345" y="11640"/>
                  </a:cubicBezTo>
                  <a:lnTo>
                    <a:pt x="76345" y="11011"/>
                  </a:lnTo>
                  <a:cubicBezTo>
                    <a:pt x="76382" y="10789"/>
                    <a:pt x="76382" y="10531"/>
                    <a:pt x="76382" y="10346"/>
                  </a:cubicBezTo>
                  <a:cubicBezTo>
                    <a:pt x="76382" y="10124"/>
                    <a:pt x="76456" y="9939"/>
                    <a:pt x="76456" y="9791"/>
                  </a:cubicBezTo>
                  <a:cubicBezTo>
                    <a:pt x="76456" y="9606"/>
                    <a:pt x="76492" y="9495"/>
                    <a:pt x="76529" y="9384"/>
                  </a:cubicBezTo>
                  <a:cubicBezTo>
                    <a:pt x="76566" y="9311"/>
                    <a:pt x="76677" y="9311"/>
                    <a:pt x="76677" y="9311"/>
                  </a:cubicBezTo>
                  <a:close/>
                  <a:moveTo>
                    <a:pt x="73720" y="8719"/>
                  </a:moveTo>
                  <a:cubicBezTo>
                    <a:pt x="73720" y="8719"/>
                    <a:pt x="73720" y="8793"/>
                    <a:pt x="73683" y="8941"/>
                  </a:cubicBezTo>
                  <a:cubicBezTo>
                    <a:pt x="73609" y="9015"/>
                    <a:pt x="73609" y="9200"/>
                    <a:pt x="73609" y="9384"/>
                  </a:cubicBezTo>
                  <a:lnTo>
                    <a:pt x="73609" y="10050"/>
                  </a:lnTo>
                  <a:lnTo>
                    <a:pt x="73609" y="10789"/>
                  </a:lnTo>
                  <a:lnTo>
                    <a:pt x="73609" y="11529"/>
                  </a:lnTo>
                  <a:lnTo>
                    <a:pt x="73609" y="12157"/>
                  </a:lnTo>
                  <a:lnTo>
                    <a:pt x="73609" y="12638"/>
                  </a:lnTo>
                  <a:lnTo>
                    <a:pt x="73609" y="12823"/>
                  </a:lnTo>
                  <a:cubicBezTo>
                    <a:pt x="73609" y="12823"/>
                    <a:pt x="73609" y="12749"/>
                    <a:pt x="73572" y="12638"/>
                  </a:cubicBezTo>
                  <a:cubicBezTo>
                    <a:pt x="73572" y="12527"/>
                    <a:pt x="73535" y="12342"/>
                    <a:pt x="73498" y="12157"/>
                  </a:cubicBezTo>
                  <a:cubicBezTo>
                    <a:pt x="73498" y="11972"/>
                    <a:pt x="73424" y="11751"/>
                    <a:pt x="73424" y="11529"/>
                  </a:cubicBezTo>
                  <a:lnTo>
                    <a:pt x="73424" y="10789"/>
                  </a:lnTo>
                  <a:cubicBezTo>
                    <a:pt x="73387" y="10420"/>
                    <a:pt x="73387" y="10161"/>
                    <a:pt x="73387" y="9939"/>
                  </a:cubicBezTo>
                  <a:cubicBezTo>
                    <a:pt x="73387" y="9717"/>
                    <a:pt x="73424" y="9495"/>
                    <a:pt x="73498" y="9311"/>
                  </a:cubicBezTo>
                  <a:cubicBezTo>
                    <a:pt x="73535" y="9126"/>
                    <a:pt x="73572" y="8978"/>
                    <a:pt x="73609" y="8867"/>
                  </a:cubicBezTo>
                  <a:cubicBezTo>
                    <a:pt x="73683" y="8793"/>
                    <a:pt x="73720" y="8719"/>
                    <a:pt x="73720" y="8719"/>
                  </a:cubicBezTo>
                  <a:close/>
                  <a:moveTo>
                    <a:pt x="79783" y="9939"/>
                  </a:moveTo>
                  <a:lnTo>
                    <a:pt x="79783" y="9939"/>
                  </a:lnTo>
                  <a:cubicBezTo>
                    <a:pt x="79783" y="9939"/>
                    <a:pt x="79709" y="9976"/>
                    <a:pt x="79672" y="10087"/>
                  </a:cubicBezTo>
                  <a:cubicBezTo>
                    <a:pt x="79635" y="10161"/>
                    <a:pt x="79561" y="10309"/>
                    <a:pt x="79561" y="10494"/>
                  </a:cubicBezTo>
                  <a:cubicBezTo>
                    <a:pt x="79561" y="10678"/>
                    <a:pt x="79524" y="10863"/>
                    <a:pt x="79524" y="11085"/>
                  </a:cubicBezTo>
                  <a:cubicBezTo>
                    <a:pt x="79524" y="11344"/>
                    <a:pt x="79487" y="11566"/>
                    <a:pt x="79487" y="11788"/>
                  </a:cubicBezTo>
                  <a:cubicBezTo>
                    <a:pt x="79450" y="12009"/>
                    <a:pt x="79450" y="12268"/>
                    <a:pt x="79376" y="12490"/>
                  </a:cubicBezTo>
                  <a:cubicBezTo>
                    <a:pt x="79339" y="12712"/>
                    <a:pt x="79339" y="12897"/>
                    <a:pt x="79302" y="13082"/>
                  </a:cubicBezTo>
                  <a:cubicBezTo>
                    <a:pt x="79302" y="13266"/>
                    <a:pt x="79265" y="13414"/>
                    <a:pt x="79191" y="13488"/>
                  </a:cubicBezTo>
                  <a:cubicBezTo>
                    <a:pt x="79191" y="13599"/>
                    <a:pt x="79154" y="13636"/>
                    <a:pt x="79154" y="13636"/>
                  </a:cubicBezTo>
                  <a:lnTo>
                    <a:pt x="79154" y="13451"/>
                  </a:lnTo>
                  <a:cubicBezTo>
                    <a:pt x="79154" y="13377"/>
                    <a:pt x="79117" y="13229"/>
                    <a:pt x="79117" y="13045"/>
                  </a:cubicBezTo>
                  <a:cubicBezTo>
                    <a:pt x="79154" y="12860"/>
                    <a:pt x="79154" y="12675"/>
                    <a:pt x="79154" y="12453"/>
                  </a:cubicBezTo>
                  <a:cubicBezTo>
                    <a:pt x="79154" y="12194"/>
                    <a:pt x="79228" y="11972"/>
                    <a:pt x="79228" y="11751"/>
                  </a:cubicBezTo>
                  <a:cubicBezTo>
                    <a:pt x="79265" y="11529"/>
                    <a:pt x="79302" y="11270"/>
                    <a:pt x="79302" y="11048"/>
                  </a:cubicBezTo>
                  <a:cubicBezTo>
                    <a:pt x="79339" y="10826"/>
                    <a:pt x="79413" y="10641"/>
                    <a:pt x="79450" y="10457"/>
                  </a:cubicBezTo>
                  <a:cubicBezTo>
                    <a:pt x="79487" y="10272"/>
                    <a:pt x="79598" y="10124"/>
                    <a:pt x="79635" y="10013"/>
                  </a:cubicBezTo>
                  <a:cubicBezTo>
                    <a:pt x="79709" y="9939"/>
                    <a:pt x="79783" y="9939"/>
                    <a:pt x="79783" y="9939"/>
                  </a:cubicBezTo>
                  <a:close/>
                  <a:moveTo>
                    <a:pt x="82999" y="11529"/>
                  </a:moveTo>
                  <a:cubicBezTo>
                    <a:pt x="82999" y="11529"/>
                    <a:pt x="82962" y="11566"/>
                    <a:pt x="82925" y="11640"/>
                  </a:cubicBezTo>
                  <a:cubicBezTo>
                    <a:pt x="82814" y="11751"/>
                    <a:pt x="82778" y="11898"/>
                    <a:pt x="82630" y="12009"/>
                  </a:cubicBezTo>
                  <a:cubicBezTo>
                    <a:pt x="82519" y="12157"/>
                    <a:pt x="82445" y="12379"/>
                    <a:pt x="82297" y="12564"/>
                  </a:cubicBezTo>
                  <a:lnTo>
                    <a:pt x="82038" y="13266"/>
                  </a:lnTo>
                  <a:cubicBezTo>
                    <a:pt x="81927" y="13488"/>
                    <a:pt x="81890" y="13784"/>
                    <a:pt x="81779" y="14006"/>
                  </a:cubicBezTo>
                  <a:cubicBezTo>
                    <a:pt x="81742" y="14228"/>
                    <a:pt x="81705" y="14486"/>
                    <a:pt x="81668" y="14671"/>
                  </a:cubicBezTo>
                  <a:cubicBezTo>
                    <a:pt x="81594" y="14856"/>
                    <a:pt x="81557" y="15041"/>
                    <a:pt x="81557" y="15115"/>
                  </a:cubicBezTo>
                  <a:cubicBezTo>
                    <a:pt x="81521" y="15226"/>
                    <a:pt x="81521" y="15300"/>
                    <a:pt x="81521" y="15300"/>
                  </a:cubicBezTo>
                  <a:lnTo>
                    <a:pt x="81521" y="15115"/>
                  </a:lnTo>
                  <a:cubicBezTo>
                    <a:pt x="81557" y="15041"/>
                    <a:pt x="81521" y="14856"/>
                    <a:pt x="81557" y="14671"/>
                  </a:cubicBezTo>
                  <a:cubicBezTo>
                    <a:pt x="81557" y="14486"/>
                    <a:pt x="81631" y="14228"/>
                    <a:pt x="81668" y="13969"/>
                  </a:cubicBezTo>
                  <a:cubicBezTo>
                    <a:pt x="81705" y="13747"/>
                    <a:pt x="81742" y="13451"/>
                    <a:pt x="81853" y="13229"/>
                  </a:cubicBezTo>
                  <a:cubicBezTo>
                    <a:pt x="81927" y="12971"/>
                    <a:pt x="82038" y="12712"/>
                    <a:pt x="82186" y="12490"/>
                  </a:cubicBezTo>
                  <a:cubicBezTo>
                    <a:pt x="82297" y="12231"/>
                    <a:pt x="82445" y="12046"/>
                    <a:pt x="82556" y="11935"/>
                  </a:cubicBezTo>
                  <a:lnTo>
                    <a:pt x="82851" y="11603"/>
                  </a:lnTo>
                  <a:cubicBezTo>
                    <a:pt x="82962" y="11529"/>
                    <a:pt x="82999" y="11529"/>
                    <a:pt x="82999" y="11529"/>
                  </a:cubicBezTo>
                  <a:close/>
                  <a:moveTo>
                    <a:pt x="74163" y="10124"/>
                  </a:moveTo>
                  <a:cubicBezTo>
                    <a:pt x="74311" y="10124"/>
                    <a:pt x="74422" y="10161"/>
                    <a:pt x="74533" y="10161"/>
                  </a:cubicBezTo>
                  <a:lnTo>
                    <a:pt x="74792" y="12157"/>
                  </a:lnTo>
                  <a:lnTo>
                    <a:pt x="74903" y="10272"/>
                  </a:lnTo>
                  <a:cubicBezTo>
                    <a:pt x="74940" y="10272"/>
                    <a:pt x="75051" y="10309"/>
                    <a:pt x="75088" y="10309"/>
                  </a:cubicBezTo>
                  <a:lnTo>
                    <a:pt x="75272" y="11862"/>
                  </a:lnTo>
                  <a:lnTo>
                    <a:pt x="75457" y="10383"/>
                  </a:lnTo>
                  <a:cubicBezTo>
                    <a:pt x="75568" y="10457"/>
                    <a:pt x="75679" y="10457"/>
                    <a:pt x="75790" y="10494"/>
                  </a:cubicBezTo>
                  <a:cubicBezTo>
                    <a:pt x="75753" y="11603"/>
                    <a:pt x="75938" y="12712"/>
                    <a:pt x="75938" y="13858"/>
                  </a:cubicBezTo>
                  <a:cubicBezTo>
                    <a:pt x="75938" y="14283"/>
                    <a:pt x="76261" y="14496"/>
                    <a:pt x="76585" y="14496"/>
                  </a:cubicBezTo>
                  <a:cubicBezTo>
                    <a:pt x="76908" y="14496"/>
                    <a:pt x="77232" y="14283"/>
                    <a:pt x="77232" y="13858"/>
                  </a:cubicBezTo>
                  <a:cubicBezTo>
                    <a:pt x="77232" y="12860"/>
                    <a:pt x="77047" y="11862"/>
                    <a:pt x="77047" y="10863"/>
                  </a:cubicBezTo>
                  <a:lnTo>
                    <a:pt x="77047" y="10863"/>
                  </a:lnTo>
                  <a:cubicBezTo>
                    <a:pt x="77121" y="10900"/>
                    <a:pt x="77232" y="10900"/>
                    <a:pt x="77306" y="10937"/>
                  </a:cubicBezTo>
                  <a:lnTo>
                    <a:pt x="77602" y="12490"/>
                  </a:lnTo>
                  <a:lnTo>
                    <a:pt x="77713" y="11085"/>
                  </a:lnTo>
                  <a:cubicBezTo>
                    <a:pt x="77823" y="11122"/>
                    <a:pt x="77897" y="11196"/>
                    <a:pt x="78008" y="11196"/>
                  </a:cubicBezTo>
                  <a:lnTo>
                    <a:pt x="78082" y="12971"/>
                  </a:lnTo>
                  <a:lnTo>
                    <a:pt x="78378" y="11307"/>
                  </a:lnTo>
                  <a:cubicBezTo>
                    <a:pt x="78489" y="11381"/>
                    <a:pt x="78600" y="11418"/>
                    <a:pt x="78711" y="11455"/>
                  </a:cubicBezTo>
                  <a:cubicBezTo>
                    <a:pt x="78563" y="12416"/>
                    <a:pt x="78563" y="13451"/>
                    <a:pt x="78637" y="14449"/>
                  </a:cubicBezTo>
                  <a:cubicBezTo>
                    <a:pt x="78692" y="14875"/>
                    <a:pt x="79053" y="15087"/>
                    <a:pt x="79381" y="15087"/>
                  </a:cubicBezTo>
                  <a:cubicBezTo>
                    <a:pt x="79709" y="15087"/>
                    <a:pt x="80005" y="14875"/>
                    <a:pt x="79931" y="14449"/>
                  </a:cubicBezTo>
                  <a:cubicBezTo>
                    <a:pt x="79857" y="13636"/>
                    <a:pt x="79857" y="12860"/>
                    <a:pt x="79931" y="12046"/>
                  </a:cubicBezTo>
                  <a:lnTo>
                    <a:pt x="80227" y="12194"/>
                  </a:lnTo>
                  <a:cubicBezTo>
                    <a:pt x="80190" y="12601"/>
                    <a:pt x="80190" y="13045"/>
                    <a:pt x="80190" y="13451"/>
                  </a:cubicBezTo>
                  <a:cubicBezTo>
                    <a:pt x="80264" y="13082"/>
                    <a:pt x="80374" y="12712"/>
                    <a:pt x="80485" y="12342"/>
                  </a:cubicBezTo>
                  <a:cubicBezTo>
                    <a:pt x="80596" y="12379"/>
                    <a:pt x="80670" y="12416"/>
                    <a:pt x="80818" y="12527"/>
                  </a:cubicBezTo>
                  <a:cubicBezTo>
                    <a:pt x="80707" y="13045"/>
                    <a:pt x="80559" y="13599"/>
                    <a:pt x="80485" y="14080"/>
                  </a:cubicBezTo>
                  <a:cubicBezTo>
                    <a:pt x="80633" y="13599"/>
                    <a:pt x="80855" y="13119"/>
                    <a:pt x="81151" y="12712"/>
                  </a:cubicBezTo>
                  <a:cubicBezTo>
                    <a:pt x="81299" y="12786"/>
                    <a:pt x="81373" y="12860"/>
                    <a:pt x="81521" y="12934"/>
                  </a:cubicBezTo>
                  <a:cubicBezTo>
                    <a:pt x="81003" y="13969"/>
                    <a:pt x="80744" y="15004"/>
                    <a:pt x="80670" y="16187"/>
                  </a:cubicBezTo>
                  <a:lnTo>
                    <a:pt x="80670" y="16224"/>
                  </a:lnTo>
                  <a:cubicBezTo>
                    <a:pt x="79080" y="15706"/>
                    <a:pt x="78637" y="15004"/>
                    <a:pt x="78637" y="15004"/>
                  </a:cubicBezTo>
                  <a:cubicBezTo>
                    <a:pt x="75235" y="14523"/>
                    <a:pt x="74718" y="14191"/>
                    <a:pt x="74718" y="14191"/>
                  </a:cubicBezTo>
                  <a:lnTo>
                    <a:pt x="74459" y="14191"/>
                  </a:lnTo>
                  <a:cubicBezTo>
                    <a:pt x="74496" y="14080"/>
                    <a:pt x="74496" y="14043"/>
                    <a:pt x="74496" y="13969"/>
                  </a:cubicBezTo>
                  <a:cubicBezTo>
                    <a:pt x="74348" y="12712"/>
                    <a:pt x="74163" y="11381"/>
                    <a:pt x="74163" y="10124"/>
                  </a:cubicBezTo>
                  <a:close/>
                  <a:moveTo>
                    <a:pt x="50428" y="9569"/>
                  </a:moveTo>
                  <a:lnTo>
                    <a:pt x="50428" y="9569"/>
                  </a:lnTo>
                  <a:cubicBezTo>
                    <a:pt x="50428" y="9569"/>
                    <a:pt x="50502" y="9643"/>
                    <a:pt x="50650" y="9865"/>
                  </a:cubicBezTo>
                  <a:cubicBezTo>
                    <a:pt x="50798" y="10050"/>
                    <a:pt x="50983" y="10309"/>
                    <a:pt x="51205" y="10641"/>
                  </a:cubicBezTo>
                  <a:cubicBezTo>
                    <a:pt x="51426" y="10937"/>
                    <a:pt x="51722" y="11344"/>
                    <a:pt x="51981" y="11751"/>
                  </a:cubicBezTo>
                  <a:lnTo>
                    <a:pt x="52683" y="12712"/>
                  </a:lnTo>
                  <a:cubicBezTo>
                    <a:pt x="52868" y="12675"/>
                    <a:pt x="53016" y="12638"/>
                    <a:pt x="53201" y="12564"/>
                  </a:cubicBezTo>
                  <a:cubicBezTo>
                    <a:pt x="53719" y="12453"/>
                    <a:pt x="54273" y="12305"/>
                    <a:pt x="54717" y="12157"/>
                  </a:cubicBezTo>
                  <a:cubicBezTo>
                    <a:pt x="55234" y="12009"/>
                    <a:pt x="55678" y="11898"/>
                    <a:pt x="56048" y="11751"/>
                  </a:cubicBezTo>
                  <a:cubicBezTo>
                    <a:pt x="56454" y="11603"/>
                    <a:pt x="56787" y="11529"/>
                    <a:pt x="57046" y="11455"/>
                  </a:cubicBezTo>
                  <a:cubicBezTo>
                    <a:pt x="57266" y="11418"/>
                    <a:pt x="57377" y="11381"/>
                    <a:pt x="57379" y="11381"/>
                  </a:cubicBezTo>
                  <a:lnTo>
                    <a:pt x="57379" y="11381"/>
                  </a:lnTo>
                  <a:cubicBezTo>
                    <a:pt x="57377" y="11381"/>
                    <a:pt x="57267" y="11418"/>
                    <a:pt x="57083" y="11529"/>
                  </a:cubicBezTo>
                  <a:cubicBezTo>
                    <a:pt x="56824" y="11603"/>
                    <a:pt x="56528" y="11751"/>
                    <a:pt x="56159" y="11898"/>
                  </a:cubicBezTo>
                  <a:cubicBezTo>
                    <a:pt x="55789" y="12009"/>
                    <a:pt x="55308" y="12194"/>
                    <a:pt x="54791" y="12342"/>
                  </a:cubicBezTo>
                  <a:cubicBezTo>
                    <a:pt x="54310" y="12490"/>
                    <a:pt x="53792" y="12675"/>
                    <a:pt x="53275" y="12823"/>
                  </a:cubicBezTo>
                  <a:cubicBezTo>
                    <a:pt x="53164" y="12860"/>
                    <a:pt x="53016" y="12897"/>
                    <a:pt x="52868" y="12897"/>
                  </a:cubicBezTo>
                  <a:cubicBezTo>
                    <a:pt x="52868" y="12934"/>
                    <a:pt x="52905" y="12934"/>
                    <a:pt x="52905" y="12971"/>
                  </a:cubicBezTo>
                  <a:cubicBezTo>
                    <a:pt x="53238" y="13414"/>
                    <a:pt x="53534" y="13858"/>
                    <a:pt x="53792" y="14302"/>
                  </a:cubicBezTo>
                  <a:cubicBezTo>
                    <a:pt x="54088" y="14708"/>
                    <a:pt x="54347" y="15078"/>
                    <a:pt x="54569" y="15411"/>
                  </a:cubicBezTo>
                  <a:cubicBezTo>
                    <a:pt x="54828" y="15706"/>
                    <a:pt x="55013" y="16002"/>
                    <a:pt x="55123" y="16187"/>
                  </a:cubicBezTo>
                  <a:cubicBezTo>
                    <a:pt x="55271" y="16372"/>
                    <a:pt x="55382" y="16483"/>
                    <a:pt x="55382" y="16483"/>
                  </a:cubicBezTo>
                  <a:cubicBezTo>
                    <a:pt x="55382" y="16483"/>
                    <a:pt x="55271" y="16409"/>
                    <a:pt x="55123" y="16224"/>
                  </a:cubicBezTo>
                  <a:cubicBezTo>
                    <a:pt x="55013" y="16039"/>
                    <a:pt x="54754" y="15817"/>
                    <a:pt x="54495" y="15485"/>
                  </a:cubicBezTo>
                  <a:cubicBezTo>
                    <a:pt x="54273" y="15152"/>
                    <a:pt x="53940" y="14819"/>
                    <a:pt x="53608" y="14413"/>
                  </a:cubicBezTo>
                  <a:cubicBezTo>
                    <a:pt x="53275" y="14006"/>
                    <a:pt x="53016" y="13599"/>
                    <a:pt x="52683" y="13155"/>
                  </a:cubicBezTo>
                  <a:cubicBezTo>
                    <a:pt x="52646" y="13119"/>
                    <a:pt x="52609" y="13082"/>
                    <a:pt x="52609" y="12971"/>
                  </a:cubicBezTo>
                  <a:cubicBezTo>
                    <a:pt x="52277" y="13082"/>
                    <a:pt x="51981" y="13119"/>
                    <a:pt x="51722" y="13229"/>
                  </a:cubicBezTo>
                  <a:cubicBezTo>
                    <a:pt x="51205" y="13340"/>
                    <a:pt x="50761" y="13414"/>
                    <a:pt x="50317" y="13488"/>
                  </a:cubicBezTo>
                  <a:cubicBezTo>
                    <a:pt x="50132" y="13525"/>
                    <a:pt x="50021" y="13525"/>
                    <a:pt x="49837" y="13599"/>
                  </a:cubicBezTo>
                  <a:lnTo>
                    <a:pt x="49837" y="13636"/>
                  </a:lnTo>
                  <a:lnTo>
                    <a:pt x="49837" y="13673"/>
                  </a:lnTo>
                  <a:lnTo>
                    <a:pt x="49763" y="13673"/>
                  </a:lnTo>
                  <a:cubicBezTo>
                    <a:pt x="49763" y="13673"/>
                    <a:pt x="49763" y="13636"/>
                    <a:pt x="49726" y="13636"/>
                  </a:cubicBezTo>
                  <a:cubicBezTo>
                    <a:pt x="49726" y="13636"/>
                    <a:pt x="49726" y="13599"/>
                    <a:pt x="49689" y="13599"/>
                  </a:cubicBezTo>
                  <a:cubicBezTo>
                    <a:pt x="49578" y="13599"/>
                    <a:pt x="49467" y="13636"/>
                    <a:pt x="49356" y="13636"/>
                  </a:cubicBezTo>
                  <a:lnTo>
                    <a:pt x="49356" y="13673"/>
                  </a:lnTo>
                  <a:lnTo>
                    <a:pt x="49356" y="13747"/>
                  </a:lnTo>
                  <a:lnTo>
                    <a:pt x="49356" y="13784"/>
                  </a:lnTo>
                  <a:lnTo>
                    <a:pt x="49319" y="13784"/>
                  </a:lnTo>
                  <a:cubicBezTo>
                    <a:pt x="49319" y="13784"/>
                    <a:pt x="49319" y="13747"/>
                    <a:pt x="49245" y="13747"/>
                  </a:cubicBezTo>
                  <a:cubicBezTo>
                    <a:pt x="49245" y="13747"/>
                    <a:pt x="49245" y="13673"/>
                    <a:pt x="49208" y="13673"/>
                  </a:cubicBezTo>
                  <a:cubicBezTo>
                    <a:pt x="48986" y="13747"/>
                    <a:pt x="48838" y="13747"/>
                    <a:pt x="48838" y="13747"/>
                  </a:cubicBezTo>
                  <a:cubicBezTo>
                    <a:pt x="48838" y="13747"/>
                    <a:pt x="48986" y="13673"/>
                    <a:pt x="49208" y="13636"/>
                  </a:cubicBezTo>
                  <a:lnTo>
                    <a:pt x="49208" y="13599"/>
                  </a:lnTo>
                  <a:lnTo>
                    <a:pt x="49245" y="13599"/>
                  </a:lnTo>
                  <a:cubicBezTo>
                    <a:pt x="49245" y="13599"/>
                    <a:pt x="49245" y="13636"/>
                    <a:pt x="49319" y="13636"/>
                  </a:cubicBezTo>
                  <a:cubicBezTo>
                    <a:pt x="49393" y="13599"/>
                    <a:pt x="49504" y="13599"/>
                    <a:pt x="49652" y="13562"/>
                  </a:cubicBezTo>
                  <a:lnTo>
                    <a:pt x="49652" y="13488"/>
                  </a:lnTo>
                  <a:lnTo>
                    <a:pt x="49689" y="13488"/>
                  </a:lnTo>
                  <a:cubicBezTo>
                    <a:pt x="49689" y="13488"/>
                    <a:pt x="49689" y="13562"/>
                    <a:pt x="49726" y="13562"/>
                  </a:cubicBezTo>
                  <a:cubicBezTo>
                    <a:pt x="49874" y="13488"/>
                    <a:pt x="50058" y="13451"/>
                    <a:pt x="50243" y="13414"/>
                  </a:cubicBezTo>
                  <a:cubicBezTo>
                    <a:pt x="50650" y="13303"/>
                    <a:pt x="51131" y="13192"/>
                    <a:pt x="51574" y="13045"/>
                  </a:cubicBezTo>
                  <a:cubicBezTo>
                    <a:pt x="51870" y="12971"/>
                    <a:pt x="52092" y="12897"/>
                    <a:pt x="52351" y="12823"/>
                  </a:cubicBezTo>
                  <a:cubicBezTo>
                    <a:pt x="52129" y="12490"/>
                    <a:pt x="51944" y="12194"/>
                    <a:pt x="51759" y="11898"/>
                  </a:cubicBezTo>
                  <a:cubicBezTo>
                    <a:pt x="51500" y="11455"/>
                    <a:pt x="51241" y="11048"/>
                    <a:pt x="51057" y="10715"/>
                  </a:cubicBezTo>
                  <a:cubicBezTo>
                    <a:pt x="50872" y="10420"/>
                    <a:pt x="50687" y="10087"/>
                    <a:pt x="50613" y="9902"/>
                  </a:cubicBezTo>
                  <a:cubicBezTo>
                    <a:pt x="50502" y="9717"/>
                    <a:pt x="50428" y="9569"/>
                    <a:pt x="50428" y="9569"/>
                  </a:cubicBezTo>
                  <a:close/>
                  <a:moveTo>
                    <a:pt x="85735" y="14154"/>
                  </a:moveTo>
                  <a:cubicBezTo>
                    <a:pt x="85735" y="14154"/>
                    <a:pt x="85698" y="14154"/>
                    <a:pt x="85550" y="14191"/>
                  </a:cubicBezTo>
                  <a:cubicBezTo>
                    <a:pt x="85439" y="14228"/>
                    <a:pt x="85328" y="14302"/>
                    <a:pt x="85144" y="14376"/>
                  </a:cubicBezTo>
                  <a:cubicBezTo>
                    <a:pt x="84959" y="14486"/>
                    <a:pt x="84811" y="14560"/>
                    <a:pt x="84589" y="14708"/>
                  </a:cubicBezTo>
                  <a:cubicBezTo>
                    <a:pt x="84404" y="14856"/>
                    <a:pt x="84219" y="14967"/>
                    <a:pt x="84035" y="15152"/>
                  </a:cubicBezTo>
                  <a:cubicBezTo>
                    <a:pt x="83850" y="15300"/>
                    <a:pt x="83665" y="15485"/>
                    <a:pt x="83517" y="15670"/>
                  </a:cubicBezTo>
                  <a:cubicBezTo>
                    <a:pt x="83369" y="15854"/>
                    <a:pt x="83221" y="16002"/>
                    <a:pt x="83110" y="16150"/>
                  </a:cubicBezTo>
                  <a:cubicBezTo>
                    <a:pt x="82999" y="16261"/>
                    <a:pt x="82925" y="16409"/>
                    <a:pt x="82814" y="16520"/>
                  </a:cubicBezTo>
                  <a:cubicBezTo>
                    <a:pt x="82778" y="16594"/>
                    <a:pt x="82704" y="16631"/>
                    <a:pt x="82704" y="16631"/>
                  </a:cubicBezTo>
                  <a:cubicBezTo>
                    <a:pt x="82704" y="16631"/>
                    <a:pt x="82704" y="16594"/>
                    <a:pt x="82778" y="16446"/>
                  </a:cubicBezTo>
                  <a:cubicBezTo>
                    <a:pt x="82814" y="16372"/>
                    <a:pt x="82851" y="16187"/>
                    <a:pt x="82962" y="16039"/>
                  </a:cubicBezTo>
                  <a:cubicBezTo>
                    <a:pt x="83036" y="15854"/>
                    <a:pt x="83147" y="15670"/>
                    <a:pt x="83332" y="15485"/>
                  </a:cubicBezTo>
                  <a:cubicBezTo>
                    <a:pt x="83443" y="15300"/>
                    <a:pt x="83628" y="15115"/>
                    <a:pt x="83813" y="14930"/>
                  </a:cubicBezTo>
                  <a:cubicBezTo>
                    <a:pt x="84071" y="14782"/>
                    <a:pt x="84293" y="14671"/>
                    <a:pt x="84478" y="14523"/>
                  </a:cubicBezTo>
                  <a:cubicBezTo>
                    <a:pt x="84663" y="14376"/>
                    <a:pt x="84885" y="14302"/>
                    <a:pt x="85070" y="14228"/>
                  </a:cubicBezTo>
                  <a:cubicBezTo>
                    <a:pt x="85255" y="14191"/>
                    <a:pt x="85439" y="14154"/>
                    <a:pt x="85550" y="14154"/>
                  </a:cubicBezTo>
                  <a:close/>
                  <a:moveTo>
                    <a:pt x="82556" y="13599"/>
                  </a:moveTo>
                  <a:cubicBezTo>
                    <a:pt x="82593" y="13636"/>
                    <a:pt x="82630" y="13673"/>
                    <a:pt x="82667" y="13673"/>
                  </a:cubicBezTo>
                  <a:lnTo>
                    <a:pt x="82260" y="14893"/>
                  </a:lnTo>
                  <a:lnTo>
                    <a:pt x="82925" y="13858"/>
                  </a:lnTo>
                  <a:cubicBezTo>
                    <a:pt x="83036" y="13969"/>
                    <a:pt x="83147" y="14043"/>
                    <a:pt x="83295" y="14154"/>
                  </a:cubicBezTo>
                  <a:cubicBezTo>
                    <a:pt x="83036" y="14413"/>
                    <a:pt x="82814" y="14745"/>
                    <a:pt x="82667" y="15078"/>
                  </a:cubicBezTo>
                  <a:cubicBezTo>
                    <a:pt x="82925" y="14782"/>
                    <a:pt x="83184" y="14560"/>
                    <a:pt x="83517" y="14376"/>
                  </a:cubicBezTo>
                  <a:cubicBezTo>
                    <a:pt x="83591" y="14486"/>
                    <a:pt x="83702" y="14523"/>
                    <a:pt x="83739" y="14597"/>
                  </a:cubicBezTo>
                  <a:cubicBezTo>
                    <a:pt x="83110" y="15152"/>
                    <a:pt x="82593" y="15817"/>
                    <a:pt x="82186" y="16594"/>
                  </a:cubicBezTo>
                  <a:cubicBezTo>
                    <a:pt x="82038" y="16890"/>
                    <a:pt x="82075" y="17148"/>
                    <a:pt x="82260" y="17333"/>
                  </a:cubicBezTo>
                  <a:cubicBezTo>
                    <a:pt x="81853" y="17148"/>
                    <a:pt x="81521" y="16963"/>
                    <a:pt x="81299" y="16742"/>
                  </a:cubicBezTo>
                  <a:cubicBezTo>
                    <a:pt x="81631" y="16742"/>
                    <a:pt x="81927" y="16520"/>
                    <a:pt x="81927" y="16076"/>
                  </a:cubicBezTo>
                  <a:cubicBezTo>
                    <a:pt x="82001" y="15226"/>
                    <a:pt x="82186" y="14376"/>
                    <a:pt x="82556" y="13599"/>
                  </a:cubicBezTo>
                  <a:close/>
                  <a:moveTo>
                    <a:pt x="86646" y="16487"/>
                  </a:moveTo>
                  <a:cubicBezTo>
                    <a:pt x="86750" y="16487"/>
                    <a:pt x="86832" y="16520"/>
                    <a:pt x="86881" y="16520"/>
                  </a:cubicBezTo>
                  <a:lnTo>
                    <a:pt x="87066" y="16520"/>
                  </a:lnTo>
                  <a:cubicBezTo>
                    <a:pt x="87066" y="16520"/>
                    <a:pt x="87029" y="16520"/>
                    <a:pt x="86918" y="16557"/>
                  </a:cubicBezTo>
                  <a:cubicBezTo>
                    <a:pt x="86844" y="16594"/>
                    <a:pt x="86696" y="16631"/>
                    <a:pt x="86512" y="16705"/>
                  </a:cubicBezTo>
                  <a:cubicBezTo>
                    <a:pt x="86327" y="16742"/>
                    <a:pt x="86142" y="16816"/>
                    <a:pt x="85957" y="16890"/>
                  </a:cubicBezTo>
                  <a:cubicBezTo>
                    <a:pt x="85772" y="16927"/>
                    <a:pt x="85550" y="17000"/>
                    <a:pt x="85328" y="17111"/>
                  </a:cubicBezTo>
                  <a:cubicBezTo>
                    <a:pt x="85070" y="17185"/>
                    <a:pt x="84885" y="17296"/>
                    <a:pt x="84700" y="17370"/>
                  </a:cubicBezTo>
                  <a:cubicBezTo>
                    <a:pt x="84515" y="17481"/>
                    <a:pt x="84330" y="17555"/>
                    <a:pt x="84219" y="17666"/>
                  </a:cubicBezTo>
                  <a:cubicBezTo>
                    <a:pt x="84071" y="17740"/>
                    <a:pt x="83924" y="17814"/>
                    <a:pt x="83850" y="17851"/>
                  </a:cubicBezTo>
                  <a:cubicBezTo>
                    <a:pt x="83739" y="17888"/>
                    <a:pt x="83702" y="17925"/>
                    <a:pt x="83702" y="17925"/>
                  </a:cubicBezTo>
                  <a:cubicBezTo>
                    <a:pt x="83702" y="17925"/>
                    <a:pt x="83739" y="17888"/>
                    <a:pt x="83776" y="17814"/>
                  </a:cubicBezTo>
                  <a:cubicBezTo>
                    <a:pt x="83887" y="17703"/>
                    <a:pt x="83961" y="17629"/>
                    <a:pt x="84108" y="17518"/>
                  </a:cubicBezTo>
                  <a:cubicBezTo>
                    <a:pt x="84256" y="17444"/>
                    <a:pt x="84441" y="17296"/>
                    <a:pt x="84626" y="17185"/>
                  </a:cubicBezTo>
                  <a:cubicBezTo>
                    <a:pt x="84811" y="17111"/>
                    <a:pt x="85033" y="16963"/>
                    <a:pt x="85255" y="16890"/>
                  </a:cubicBezTo>
                  <a:cubicBezTo>
                    <a:pt x="85402" y="16705"/>
                    <a:pt x="85624" y="16631"/>
                    <a:pt x="85883" y="16594"/>
                  </a:cubicBezTo>
                  <a:cubicBezTo>
                    <a:pt x="86105" y="16557"/>
                    <a:pt x="86290" y="16520"/>
                    <a:pt x="86475" y="16520"/>
                  </a:cubicBezTo>
                  <a:cubicBezTo>
                    <a:pt x="86536" y="16495"/>
                    <a:pt x="86594" y="16487"/>
                    <a:pt x="86646" y="16487"/>
                  </a:cubicBezTo>
                  <a:close/>
                  <a:moveTo>
                    <a:pt x="87103" y="18664"/>
                  </a:moveTo>
                  <a:cubicBezTo>
                    <a:pt x="87288" y="18664"/>
                    <a:pt x="87473" y="18664"/>
                    <a:pt x="87584" y="18738"/>
                  </a:cubicBezTo>
                  <a:lnTo>
                    <a:pt x="87769" y="18738"/>
                  </a:lnTo>
                  <a:cubicBezTo>
                    <a:pt x="87769" y="18738"/>
                    <a:pt x="87658" y="18812"/>
                    <a:pt x="87584" y="18812"/>
                  </a:cubicBezTo>
                  <a:cubicBezTo>
                    <a:pt x="87473" y="18812"/>
                    <a:pt x="87288" y="18849"/>
                    <a:pt x="87103" y="18849"/>
                  </a:cubicBezTo>
                  <a:cubicBezTo>
                    <a:pt x="86918" y="18849"/>
                    <a:pt x="86696" y="18923"/>
                    <a:pt x="86475" y="18960"/>
                  </a:cubicBezTo>
                  <a:lnTo>
                    <a:pt x="85772" y="19108"/>
                  </a:lnTo>
                  <a:lnTo>
                    <a:pt x="85070" y="19219"/>
                  </a:lnTo>
                  <a:cubicBezTo>
                    <a:pt x="84848" y="19293"/>
                    <a:pt x="84663" y="19330"/>
                    <a:pt x="84478" y="19367"/>
                  </a:cubicBezTo>
                  <a:cubicBezTo>
                    <a:pt x="84293" y="19404"/>
                    <a:pt x="84145" y="19477"/>
                    <a:pt x="84071" y="19514"/>
                  </a:cubicBezTo>
                  <a:cubicBezTo>
                    <a:pt x="83961" y="19551"/>
                    <a:pt x="83887" y="19551"/>
                    <a:pt x="83887" y="19551"/>
                  </a:cubicBezTo>
                  <a:cubicBezTo>
                    <a:pt x="83887" y="19551"/>
                    <a:pt x="83924" y="19514"/>
                    <a:pt x="84035" y="19477"/>
                  </a:cubicBezTo>
                  <a:cubicBezTo>
                    <a:pt x="84108" y="19404"/>
                    <a:pt x="84256" y="19330"/>
                    <a:pt x="84441" y="19219"/>
                  </a:cubicBezTo>
                  <a:cubicBezTo>
                    <a:pt x="84626" y="19145"/>
                    <a:pt x="84811" y="19034"/>
                    <a:pt x="85033" y="18997"/>
                  </a:cubicBezTo>
                  <a:cubicBezTo>
                    <a:pt x="85255" y="18923"/>
                    <a:pt x="85513" y="18849"/>
                    <a:pt x="85735" y="18812"/>
                  </a:cubicBezTo>
                  <a:cubicBezTo>
                    <a:pt x="85957" y="18775"/>
                    <a:pt x="86253" y="18738"/>
                    <a:pt x="86475" y="18738"/>
                  </a:cubicBezTo>
                  <a:cubicBezTo>
                    <a:pt x="86696" y="18664"/>
                    <a:pt x="86918" y="18664"/>
                    <a:pt x="87103" y="18664"/>
                  </a:cubicBezTo>
                  <a:close/>
                  <a:moveTo>
                    <a:pt x="78157" y="15596"/>
                  </a:moveTo>
                  <a:lnTo>
                    <a:pt x="78157" y="15596"/>
                  </a:lnTo>
                  <a:cubicBezTo>
                    <a:pt x="78378" y="15965"/>
                    <a:pt x="78785" y="16076"/>
                    <a:pt x="79154" y="16224"/>
                  </a:cubicBezTo>
                  <a:cubicBezTo>
                    <a:pt x="79524" y="16372"/>
                    <a:pt x="79968" y="16520"/>
                    <a:pt x="80337" y="16779"/>
                  </a:cubicBezTo>
                  <a:cubicBezTo>
                    <a:pt x="80633" y="17074"/>
                    <a:pt x="80818" y="17481"/>
                    <a:pt x="81151" y="17703"/>
                  </a:cubicBezTo>
                  <a:cubicBezTo>
                    <a:pt x="81336" y="17851"/>
                    <a:pt x="81521" y="17925"/>
                    <a:pt x="81668" y="18073"/>
                  </a:cubicBezTo>
                  <a:cubicBezTo>
                    <a:pt x="81853" y="18220"/>
                    <a:pt x="82001" y="18405"/>
                    <a:pt x="82038" y="18590"/>
                  </a:cubicBezTo>
                  <a:cubicBezTo>
                    <a:pt x="82223" y="18997"/>
                    <a:pt x="82223" y="19404"/>
                    <a:pt x="82186" y="19847"/>
                  </a:cubicBezTo>
                  <a:cubicBezTo>
                    <a:pt x="82186" y="20254"/>
                    <a:pt x="82075" y="20661"/>
                    <a:pt x="82001" y="21067"/>
                  </a:cubicBezTo>
                  <a:cubicBezTo>
                    <a:pt x="81927" y="21252"/>
                    <a:pt x="81853" y="21511"/>
                    <a:pt x="81816" y="21696"/>
                  </a:cubicBezTo>
                  <a:lnTo>
                    <a:pt x="81705" y="21881"/>
                  </a:lnTo>
                  <a:lnTo>
                    <a:pt x="81705" y="21918"/>
                  </a:lnTo>
                  <a:lnTo>
                    <a:pt x="81521" y="21918"/>
                  </a:lnTo>
                  <a:cubicBezTo>
                    <a:pt x="81410" y="21881"/>
                    <a:pt x="81336" y="21881"/>
                    <a:pt x="81225" y="21881"/>
                  </a:cubicBezTo>
                  <a:cubicBezTo>
                    <a:pt x="81056" y="21850"/>
                    <a:pt x="80888" y="21832"/>
                    <a:pt x="80722" y="21832"/>
                  </a:cubicBezTo>
                  <a:cubicBezTo>
                    <a:pt x="80488" y="21832"/>
                    <a:pt x="80258" y="21868"/>
                    <a:pt x="80042" y="21955"/>
                  </a:cubicBezTo>
                  <a:lnTo>
                    <a:pt x="80005" y="21770"/>
                  </a:lnTo>
                  <a:cubicBezTo>
                    <a:pt x="80262" y="21723"/>
                    <a:pt x="80534" y="21676"/>
                    <a:pt x="80811" y="21676"/>
                  </a:cubicBezTo>
                  <a:cubicBezTo>
                    <a:pt x="80973" y="21676"/>
                    <a:pt x="81136" y="21692"/>
                    <a:pt x="81299" y="21733"/>
                  </a:cubicBezTo>
                  <a:cubicBezTo>
                    <a:pt x="81373" y="21733"/>
                    <a:pt x="81521" y="21770"/>
                    <a:pt x="81594" y="21807"/>
                  </a:cubicBezTo>
                  <a:lnTo>
                    <a:pt x="81668" y="21807"/>
                  </a:lnTo>
                  <a:lnTo>
                    <a:pt x="81705" y="21733"/>
                  </a:lnTo>
                  <a:cubicBezTo>
                    <a:pt x="81779" y="21548"/>
                    <a:pt x="81853" y="21363"/>
                    <a:pt x="81927" y="21141"/>
                  </a:cubicBezTo>
                  <a:cubicBezTo>
                    <a:pt x="82075" y="20698"/>
                    <a:pt x="82112" y="20328"/>
                    <a:pt x="82149" y="19921"/>
                  </a:cubicBezTo>
                  <a:cubicBezTo>
                    <a:pt x="82112" y="19404"/>
                    <a:pt x="82112" y="18997"/>
                    <a:pt x="82001" y="18627"/>
                  </a:cubicBezTo>
                  <a:cubicBezTo>
                    <a:pt x="81890" y="18442"/>
                    <a:pt x="81816" y="18257"/>
                    <a:pt x="81631" y="18110"/>
                  </a:cubicBezTo>
                  <a:cubicBezTo>
                    <a:pt x="81484" y="17999"/>
                    <a:pt x="81299" y="17888"/>
                    <a:pt x="81114" y="17740"/>
                  </a:cubicBezTo>
                  <a:cubicBezTo>
                    <a:pt x="80744" y="17518"/>
                    <a:pt x="80596" y="17074"/>
                    <a:pt x="80264" y="16816"/>
                  </a:cubicBezTo>
                  <a:cubicBezTo>
                    <a:pt x="79968" y="16557"/>
                    <a:pt x="79524" y="16409"/>
                    <a:pt x="79154" y="16261"/>
                  </a:cubicBezTo>
                  <a:cubicBezTo>
                    <a:pt x="78785" y="16150"/>
                    <a:pt x="78378" y="15965"/>
                    <a:pt x="78157" y="15596"/>
                  </a:cubicBezTo>
                  <a:close/>
                  <a:moveTo>
                    <a:pt x="84441" y="21918"/>
                  </a:moveTo>
                  <a:cubicBezTo>
                    <a:pt x="84626" y="21918"/>
                    <a:pt x="84885" y="21955"/>
                    <a:pt x="85144" y="22028"/>
                  </a:cubicBezTo>
                  <a:cubicBezTo>
                    <a:pt x="85365" y="22139"/>
                    <a:pt x="85624" y="22213"/>
                    <a:pt x="85883" y="22361"/>
                  </a:cubicBezTo>
                  <a:cubicBezTo>
                    <a:pt x="86105" y="22509"/>
                    <a:pt x="86327" y="22694"/>
                    <a:pt x="86512" y="22842"/>
                  </a:cubicBezTo>
                  <a:cubicBezTo>
                    <a:pt x="86696" y="23027"/>
                    <a:pt x="86844" y="23212"/>
                    <a:pt x="86992" y="23322"/>
                  </a:cubicBezTo>
                  <a:cubicBezTo>
                    <a:pt x="87103" y="23470"/>
                    <a:pt x="87214" y="23655"/>
                    <a:pt x="87214" y="23803"/>
                  </a:cubicBezTo>
                  <a:cubicBezTo>
                    <a:pt x="87103" y="23692"/>
                    <a:pt x="87029" y="23581"/>
                    <a:pt x="86881" y="23433"/>
                  </a:cubicBezTo>
                  <a:cubicBezTo>
                    <a:pt x="86733" y="23285"/>
                    <a:pt x="86549" y="23175"/>
                    <a:pt x="86364" y="22990"/>
                  </a:cubicBezTo>
                  <a:cubicBezTo>
                    <a:pt x="86179" y="22842"/>
                    <a:pt x="85957" y="22657"/>
                    <a:pt x="85735" y="22546"/>
                  </a:cubicBezTo>
                  <a:cubicBezTo>
                    <a:pt x="85513" y="22435"/>
                    <a:pt x="85255" y="22324"/>
                    <a:pt x="85033" y="22250"/>
                  </a:cubicBezTo>
                  <a:cubicBezTo>
                    <a:pt x="84811" y="22139"/>
                    <a:pt x="84589" y="22065"/>
                    <a:pt x="84404" y="22065"/>
                  </a:cubicBezTo>
                  <a:cubicBezTo>
                    <a:pt x="84219" y="21991"/>
                    <a:pt x="84035" y="21955"/>
                    <a:pt x="83924" y="21955"/>
                  </a:cubicBezTo>
                  <a:cubicBezTo>
                    <a:pt x="83776" y="21955"/>
                    <a:pt x="83739" y="21918"/>
                    <a:pt x="83739" y="21918"/>
                  </a:cubicBezTo>
                  <a:close/>
                  <a:moveTo>
                    <a:pt x="70263" y="9842"/>
                  </a:moveTo>
                  <a:cubicBezTo>
                    <a:pt x="70476" y="9842"/>
                    <a:pt x="70691" y="9849"/>
                    <a:pt x="70910" y="9865"/>
                  </a:cubicBezTo>
                  <a:cubicBezTo>
                    <a:pt x="70466" y="10678"/>
                    <a:pt x="70097" y="11529"/>
                    <a:pt x="69801" y="12379"/>
                  </a:cubicBezTo>
                  <a:cubicBezTo>
                    <a:pt x="69600" y="12870"/>
                    <a:pt x="69992" y="13172"/>
                    <a:pt x="70391" y="13172"/>
                  </a:cubicBezTo>
                  <a:cubicBezTo>
                    <a:pt x="70653" y="13172"/>
                    <a:pt x="70918" y="13042"/>
                    <a:pt x="71021" y="12749"/>
                  </a:cubicBezTo>
                  <a:cubicBezTo>
                    <a:pt x="71391" y="11788"/>
                    <a:pt x="71871" y="10863"/>
                    <a:pt x="72315" y="9939"/>
                  </a:cubicBezTo>
                  <a:lnTo>
                    <a:pt x="72463" y="9939"/>
                  </a:lnTo>
                  <a:cubicBezTo>
                    <a:pt x="72315" y="10531"/>
                    <a:pt x="72278" y="11196"/>
                    <a:pt x="72315" y="11825"/>
                  </a:cubicBezTo>
                  <a:cubicBezTo>
                    <a:pt x="72389" y="11196"/>
                    <a:pt x="72574" y="10605"/>
                    <a:pt x="72795" y="9976"/>
                  </a:cubicBezTo>
                  <a:lnTo>
                    <a:pt x="72869" y="9976"/>
                  </a:lnTo>
                  <a:cubicBezTo>
                    <a:pt x="72832" y="11270"/>
                    <a:pt x="73017" y="12675"/>
                    <a:pt x="73054" y="13858"/>
                  </a:cubicBezTo>
                  <a:lnTo>
                    <a:pt x="73054" y="14006"/>
                  </a:lnTo>
                  <a:cubicBezTo>
                    <a:pt x="72611" y="13932"/>
                    <a:pt x="72241" y="13821"/>
                    <a:pt x="71871" y="13673"/>
                  </a:cubicBezTo>
                  <a:lnTo>
                    <a:pt x="71871" y="13673"/>
                  </a:lnTo>
                  <a:lnTo>
                    <a:pt x="72093" y="14191"/>
                  </a:lnTo>
                  <a:lnTo>
                    <a:pt x="72611" y="15337"/>
                  </a:lnTo>
                  <a:lnTo>
                    <a:pt x="72019" y="14228"/>
                  </a:lnTo>
                  <a:lnTo>
                    <a:pt x="71686" y="13673"/>
                  </a:lnTo>
                  <a:cubicBezTo>
                    <a:pt x="71686" y="13636"/>
                    <a:pt x="71649" y="13636"/>
                    <a:pt x="71649" y="13599"/>
                  </a:cubicBezTo>
                  <a:cubicBezTo>
                    <a:pt x="71255" y="13458"/>
                    <a:pt x="70990" y="13339"/>
                    <a:pt x="70918" y="13339"/>
                  </a:cubicBezTo>
                  <a:cubicBezTo>
                    <a:pt x="70896" y="13339"/>
                    <a:pt x="70892" y="13351"/>
                    <a:pt x="70910" y="13377"/>
                  </a:cubicBezTo>
                  <a:cubicBezTo>
                    <a:pt x="71945" y="16039"/>
                    <a:pt x="74015" y="18997"/>
                    <a:pt x="74015" y="18997"/>
                  </a:cubicBezTo>
                  <a:cubicBezTo>
                    <a:pt x="73794" y="18294"/>
                    <a:pt x="73794" y="17851"/>
                    <a:pt x="73905" y="17481"/>
                  </a:cubicBezTo>
                  <a:cubicBezTo>
                    <a:pt x="73868" y="17000"/>
                    <a:pt x="74089" y="16520"/>
                    <a:pt x="74496" y="16335"/>
                  </a:cubicBezTo>
                  <a:lnTo>
                    <a:pt x="74496" y="16335"/>
                  </a:lnTo>
                  <a:cubicBezTo>
                    <a:pt x="74163" y="16520"/>
                    <a:pt x="74015" y="16890"/>
                    <a:pt x="74015" y="17259"/>
                  </a:cubicBezTo>
                  <a:cubicBezTo>
                    <a:pt x="74200" y="16963"/>
                    <a:pt x="74496" y="16816"/>
                    <a:pt x="74866" y="16816"/>
                  </a:cubicBezTo>
                  <a:cubicBezTo>
                    <a:pt x="74940" y="16742"/>
                    <a:pt x="75088" y="16705"/>
                    <a:pt x="75235" y="16631"/>
                  </a:cubicBezTo>
                  <a:cubicBezTo>
                    <a:pt x="75373" y="16600"/>
                    <a:pt x="75505" y="16582"/>
                    <a:pt x="75635" y="16582"/>
                  </a:cubicBezTo>
                  <a:cubicBezTo>
                    <a:pt x="75820" y="16582"/>
                    <a:pt x="76002" y="16618"/>
                    <a:pt x="76197" y="16705"/>
                  </a:cubicBezTo>
                  <a:cubicBezTo>
                    <a:pt x="76057" y="16658"/>
                    <a:pt x="75924" y="16638"/>
                    <a:pt x="75795" y="16638"/>
                  </a:cubicBezTo>
                  <a:cubicBezTo>
                    <a:pt x="75616" y="16638"/>
                    <a:pt x="75444" y="16677"/>
                    <a:pt x="75272" y="16742"/>
                  </a:cubicBezTo>
                  <a:cubicBezTo>
                    <a:pt x="75235" y="16779"/>
                    <a:pt x="75125" y="16779"/>
                    <a:pt x="75088" y="16816"/>
                  </a:cubicBezTo>
                  <a:cubicBezTo>
                    <a:pt x="75568" y="16816"/>
                    <a:pt x="76049" y="16963"/>
                    <a:pt x="76566" y="17185"/>
                  </a:cubicBezTo>
                  <a:lnTo>
                    <a:pt x="76788" y="17185"/>
                  </a:lnTo>
                  <a:cubicBezTo>
                    <a:pt x="76973" y="17185"/>
                    <a:pt x="77158" y="17259"/>
                    <a:pt x="77306" y="17333"/>
                  </a:cubicBezTo>
                  <a:cubicBezTo>
                    <a:pt x="77639" y="17481"/>
                    <a:pt x="77971" y="17666"/>
                    <a:pt x="78193" y="17925"/>
                  </a:cubicBezTo>
                  <a:cubicBezTo>
                    <a:pt x="77971" y="17703"/>
                    <a:pt x="77639" y="17518"/>
                    <a:pt x="77306" y="17444"/>
                  </a:cubicBezTo>
                  <a:cubicBezTo>
                    <a:pt x="77195" y="17370"/>
                    <a:pt x="77084" y="17370"/>
                    <a:pt x="76936" y="17370"/>
                  </a:cubicBezTo>
                  <a:cubicBezTo>
                    <a:pt x="77786" y="17851"/>
                    <a:pt x="78526" y="18479"/>
                    <a:pt x="78563" y="19034"/>
                  </a:cubicBezTo>
                  <a:cubicBezTo>
                    <a:pt x="80079" y="19034"/>
                    <a:pt x="78859" y="21030"/>
                    <a:pt x="78304" y="21770"/>
                  </a:cubicBezTo>
                  <a:cubicBezTo>
                    <a:pt x="78119" y="21807"/>
                    <a:pt x="77860" y="21881"/>
                    <a:pt x="77676" y="21918"/>
                  </a:cubicBezTo>
                  <a:cubicBezTo>
                    <a:pt x="77491" y="21955"/>
                    <a:pt x="77380" y="21991"/>
                    <a:pt x="77195" y="22065"/>
                  </a:cubicBezTo>
                  <a:cubicBezTo>
                    <a:pt x="77010" y="21918"/>
                    <a:pt x="76640" y="21696"/>
                    <a:pt x="76160" y="21363"/>
                  </a:cubicBezTo>
                  <a:lnTo>
                    <a:pt x="76012" y="21585"/>
                  </a:lnTo>
                  <a:cubicBezTo>
                    <a:pt x="76382" y="21807"/>
                    <a:pt x="76677" y="22065"/>
                    <a:pt x="76862" y="22176"/>
                  </a:cubicBezTo>
                  <a:lnTo>
                    <a:pt x="76160" y="22472"/>
                  </a:lnTo>
                  <a:cubicBezTo>
                    <a:pt x="76012" y="22361"/>
                    <a:pt x="75827" y="22250"/>
                    <a:pt x="75605" y="22065"/>
                  </a:cubicBezTo>
                  <a:lnTo>
                    <a:pt x="75457" y="22287"/>
                  </a:lnTo>
                  <a:cubicBezTo>
                    <a:pt x="75642" y="22435"/>
                    <a:pt x="75790" y="22509"/>
                    <a:pt x="75938" y="22620"/>
                  </a:cubicBezTo>
                  <a:cubicBezTo>
                    <a:pt x="75383" y="22879"/>
                    <a:pt x="74866" y="23212"/>
                    <a:pt x="74348" y="23581"/>
                  </a:cubicBezTo>
                  <a:cubicBezTo>
                    <a:pt x="73794" y="22879"/>
                    <a:pt x="73054" y="22287"/>
                    <a:pt x="72315" y="21918"/>
                  </a:cubicBezTo>
                  <a:lnTo>
                    <a:pt x="72315" y="21918"/>
                  </a:lnTo>
                  <a:cubicBezTo>
                    <a:pt x="73017" y="22472"/>
                    <a:pt x="73572" y="23101"/>
                    <a:pt x="73978" y="23914"/>
                  </a:cubicBezTo>
                  <a:cubicBezTo>
                    <a:pt x="73905" y="23988"/>
                    <a:pt x="73757" y="24099"/>
                    <a:pt x="73683" y="24173"/>
                  </a:cubicBezTo>
                  <a:cubicBezTo>
                    <a:pt x="72685" y="23027"/>
                    <a:pt x="70392" y="20845"/>
                    <a:pt x="66326" y="19514"/>
                  </a:cubicBezTo>
                  <a:cubicBezTo>
                    <a:pt x="66363" y="19330"/>
                    <a:pt x="66473" y="19145"/>
                    <a:pt x="66510" y="18997"/>
                  </a:cubicBezTo>
                  <a:cubicBezTo>
                    <a:pt x="68174" y="19367"/>
                    <a:pt x="69727" y="20069"/>
                    <a:pt x="71169" y="21067"/>
                  </a:cubicBezTo>
                  <a:cubicBezTo>
                    <a:pt x="69875" y="19958"/>
                    <a:pt x="68359" y="19108"/>
                    <a:pt x="66695" y="18553"/>
                  </a:cubicBezTo>
                  <a:cubicBezTo>
                    <a:pt x="66880" y="18036"/>
                    <a:pt x="67028" y="17666"/>
                    <a:pt x="67139" y="17259"/>
                  </a:cubicBezTo>
                  <a:cubicBezTo>
                    <a:pt x="67324" y="17333"/>
                    <a:pt x="67509" y="17444"/>
                    <a:pt x="67767" y="17518"/>
                  </a:cubicBezTo>
                  <a:lnTo>
                    <a:pt x="67841" y="17296"/>
                  </a:lnTo>
                  <a:cubicBezTo>
                    <a:pt x="67656" y="17185"/>
                    <a:pt x="67435" y="17111"/>
                    <a:pt x="67250" y="17000"/>
                  </a:cubicBezTo>
                  <a:cubicBezTo>
                    <a:pt x="67324" y="16742"/>
                    <a:pt x="67398" y="16520"/>
                    <a:pt x="67472" y="16224"/>
                  </a:cubicBezTo>
                  <a:cubicBezTo>
                    <a:pt x="67767" y="16372"/>
                    <a:pt x="68063" y="16520"/>
                    <a:pt x="68396" y="16705"/>
                  </a:cubicBezTo>
                  <a:lnTo>
                    <a:pt x="68544" y="16446"/>
                  </a:lnTo>
                  <a:cubicBezTo>
                    <a:pt x="68211" y="16261"/>
                    <a:pt x="67878" y="16150"/>
                    <a:pt x="67583" y="16002"/>
                  </a:cubicBezTo>
                  <a:cubicBezTo>
                    <a:pt x="67620" y="15780"/>
                    <a:pt x="67693" y="15522"/>
                    <a:pt x="67767" y="15300"/>
                  </a:cubicBezTo>
                  <a:cubicBezTo>
                    <a:pt x="67989" y="15411"/>
                    <a:pt x="68248" y="15522"/>
                    <a:pt x="68507" y="15633"/>
                  </a:cubicBezTo>
                  <a:lnTo>
                    <a:pt x="68581" y="15411"/>
                  </a:lnTo>
                  <a:cubicBezTo>
                    <a:pt x="68322" y="15263"/>
                    <a:pt x="68063" y="15152"/>
                    <a:pt x="67804" y="15078"/>
                  </a:cubicBezTo>
                  <a:cubicBezTo>
                    <a:pt x="67841" y="14856"/>
                    <a:pt x="67878" y="14671"/>
                    <a:pt x="67952" y="14413"/>
                  </a:cubicBezTo>
                  <a:cubicBezTo>
                    <a:pt x="68950" y="14708"/>
                    <a:pt x="69912" y="15152"/>
                    <a:pt x="70836" y="15780"/>
                  </a:cubicBezTo>
                  <a:cubicBezTo>
                    <a:pt x="70023" y="15041"/>
                    <a:pt x="69098" y="14413"/>
                    <a:pt x="68026" y="13969"/>
                  </a:cubicBezTo>
                  <a:cubicBezTo>
                    <a:pt x="68174" y="13266"/>
                    <a:pt x="68248" y="12564"/>
                    <a:pt x="68322" y="11898"/>
                  </a:cubicBezTo>
                  <a:cubicBezTo>
                    <a:pt x="68359" y="11233"/>
                    <a:pt x="68322" y="10641"/>
                    <a:pt x="68063" y="10050"/>
                  </a:cubicBezTo>
                  <a:cubicBezTo>
                    <a:pt x="68785" y="9934"/>
                    <a:pt x="69506" y="9842"/>
                    <a:pt x="70263" y="9842"/>
                  </a:cubicBezTo>
                  <a:close/>
                  <a:moveTo>
                    <a:pt x="84626" y="15522"/>
                  </a:moveTo>
                  <a:cubicBezTo>
                    <a:pt x="84848" y="15817"/>
                    <a:pt x="85070" y="16076"/>
                    <a:pt x="85255" y="16372"/>
                  </a:cubicBezTo>
                  <a:cubicBezTo>
                    <a:pt x="84515" y="16631"/>
                    <a:pt x="83850" y="17111"/>
                    <a:pt x="83295" y="17740"/>
                  </a:cubicBezTo>
                  <a:cubicBezTo>
                    <a:pt x="82876" y="18243"/>
                    <a:pt x="83302" y="18894"/>
                    <a:pt x="83774" y="18894"/>
                  </a:cubicBezTo>
                  <a:cubicBezTo>
                    <a:pt x="83927" y="18894"/>
                    <a:pt x="84084" y="18826"/>
                    <a:pt x="84219" y="18664"/>
                  </a:cubicBezTo>
                  <a:cubicBezTo>
                    <a:pt x="84700" y="18110"/>
                    <a:pt x="85255" y="17740"/>
                    <a:pt x="85957" y="17555"/>
                  </a:cubicBezTo>
                  <a:cubicBezTo>
                    <a:pt x="86105" y="17851"/>
                    <a:pt x="86179" y="18073"/>
                    <a:pt x="86290" y="18368"/>
                  </a:cubicBezTo>
                  <a:cubicBezTo>
                    <a:pt x="85402" y="18553"/>
                    <a:pt x="84589" y="18923"/>
                    <a:pt x="83850" y="19293"/>
                  </a:cubicBezTo>
                  <a:cubicBezTo>
                    <a:pt x="83213" y="19643"/>
                    <a:pt x="83590" y="20513"/>
                    <a:pt x="84179" y="20513"/>
                  </a:cubicBezTo>
                  <a:cubicBezTo>
                    <a:pt x="84274" y="20513"/>
                    <a:pt x="84375" y="20490"/>
                    <a:pt x="84478" y="20439"/>
                  </a:cubicBezTo>
                  <a:cubicBezTo>
                    <a:pt x="85070" y="20106"/>
                    <a:pt x="85809" y="19736"/>
                    <a:pt x="86549" y="19662"/>
                  </a:cubicBezTo>
                  <a:lnTo>
                    <a:pt x="86549" y="19662"/>
                  </a:lnTo>
                  <a:cubicBezTo>
                    <a:pt x="86696" y="20513"/>
                    <a:pt x="86622" y="21437"/>
                    <a:pt x="86364" y="22324"/>
                  </a:cubicBezTo>
                  <a:cubicBezTo>
                    <a:pt x="85724" y="21837"/>
                    <a:pt x="84933" y="21500"/>
                    <a:pt x="84096" y="21500"/>
                  </a:cubicBezTo>
                  <a:cubicBezTo>
                    <a:pt x="83917" y="21500"/>
                    <a:pt x="83736" y="21515"/>
                    <a:pt x="83554" y="21548"/>
                  </a:cubicBezTo>
                  <a:cubicBezTo>
                    <a:pt x="82775" y="21654"/>
                    <a:pt x="83081" y="22812"/>
                    <a:pt x="83823" y="22812"/>
                  </a:cubicBezTo>
                  <a:cubicBezTo>
                    <a:pt x="83856" y="22812"/>
                    <a:pt x="83889" y="22810"/>
                    <a:pt x="83924" y="22805"/>
                  </a:cubicBezTo>
                  <a:cubicBezTo>
                    <a:pt x="84021" y="22785"/>
                    <a:pt x="84119" y="22776"/>
                    <a:pt x="84216" y="22776"/>
                  </a:cubicBezTo>
                  <a:cubicBezTo>
                    <a:pt x="84854" y="22776"/>
                    <a:pt x="85471" y="23174"/>
                    <a:pt x="85920" y="23655"/>
                  </a:cubicBezTo>
                  <a:cubicBezTo>
                    <a:pt x="85698" y="24321"/>
                    <a:pt x="85328" y="24949"/>
                    <a:pt x="84848" y="25652"/>
                  </a:cubicBezTo>
                  <a:cubicBezTo>
                    <a:pt x="84663" y="25319"/>
                    <a:pt x="84441" y="25023"/>
                    <a:pt x="84219" y="24690"/>
                  </a:cubicBezTo>
                  <a:cubicBezTo>
                    <a:pt x="83961" y="24358"/>
                    <a:pt x="83739" y="24099"/>
                    <a:pt x="83517" y="23766"/>
                  </a:cubicBezTo>
                  <a:cubicBezTo>
                    <a:pt x="83406" y="23618"/>
                    <a:pt x="83295" y="23433"/>
                    <a:pt x="83110" y="23285"/>
                  </a:cubicBezTo>
                  <a:cubicBezTo>
                    <a:pt x="82962" y="23101"/>
                    <a:pt x="82778" y="22953"/>
                    <a:pt x="82630" y="22842"/>
                  </a:cubicBezTo>
                  <a:cubicBezTo>
                    <a:pt x="82445" y="22657"/>
                    <a:pt x="82223" y="22509"/>
                    <a:pt x="82038" y="22398"/>
                  </a:cubicBezTo>
                  <a:cubicBezTo>
                    <a:pt x="83554" y="19810"/>
                    <a:pt x="82741" y="17925"/>
                    <a:pt x="82445" y="17481"/>
                  </a:cubicBezTo>
                  <a:lnTo>
                    <a:pt x="82445" y="17481"/>
                  </a:lnTo>
                  <a:cubicBezTo>
                    <a:pt x="82557" y="17551"/>
                    <a:pt x="82681" y="17590"/>
                    <a:pt x="82800" y="17590"/>
                  </a:cubicBezTo>
                  <a:cubicBezTo>
                    <a:pt x="82995" y="17590"/>
                    <a:pt x="83181" y="17488"/>
                    <a:pt x="83295" y="17259"/>
                  </a:cubicBezTo>
                  <a:cubicBezTo>
                    <a:pt x="83591" y="16594"/>
                    <a:pt x="84071" y="16002"/>
                    <a:pt x="84626" y="15522"/>
                  </a:cubicBezTo>
                  <a:close/>
                  <a:moveTo>
                    <a:pt x="65845" y="20993"/>
                  </a:moveTo>
                  <a:cubicBezTo>
                    <a:pt x="69653" y="22287"/>
                    <a:pt x="71760" y="24321"/>
                    <a:pt x="72611" y="25282"/>
                  </a:cubicBezTo>
                  <a:cubicBezTo>
                    <a:pt x="71871" y="26021"/>
                    <a:pt x="71206" y="26798"/>
                    <a:pt x="70614" y="27611"/>
                  </a:cubicBezTo>
                  <a:lnTo>
                    <a:pt x="70577" y="27648"/>
                  </a:lnTo>
                  <a:lnTo>
                    <a:pt x="70540" y="27722"/>
                  </a:lnTo>
                  <a:lnTo>
                    <a:pt x="68987" y="30938"/>
                  </a:lnTo>
                  <a:cubicBezTo>
                    <a:pt x="68137" y="30236"/>
                    <a:pt x="66215" y="28757"/>
                    <a:pt x="63738" y="27685"/>
                  </a:cubicBezTo>
                  <a:cubicBezTo>
                    <a:pt x="64144" y="26317"/>
                    <a:pt x="64477" y="25097"/>
                    <a:pt x="64736" y="24173"/>
                  </a:cubicBezTo>
                  <a:cubicBezTo>
                    <a:pt x="65069" y="23175"/>
                    <a:pt x="65438" y="22102"/>
                    <a:pt x="65845" y="20993"/>
                  </a:cubicBezTo>
                  <a:close/>
                  <a:moveTo>
                    <a:pt x="63072" y="31345"/>
                  </a:moveTo>
                  <a:cubicBezTo>
                    <a:pt x="63072" y="31382"/>
                    <a:pt x="63146" y="31382"/>
                    <a:pt x="63146" y="31382"/>
                  </a:cubicBezTo>
                  <a:lnTo>
                    <a:pt x="63072" y="31345"/>
                  </a:lnTo>
                  <a:close/>
                  <a:moveTo>
                    <a:pt x="63775" y="32639"/>
                  </a:moveTo>
                  <a:cubicBezTo>
                    <a:pt x="63775" y="32639"/>
                    <a:pt x="63812" y="32639"/>
                    <a:pt x="63885" y="32676"/>
                  </a:cubicBezTo>
                  <a:cubicBezTo>
                    <a:pt x="63922" y="32676"/>
                    <a:pt x="63959" y="32713"/>
                    <a:pt x="64070" y="32787"/>
                  </a:cubicBezTo>
                  <a:cubicBezTo>
                    <a:pt x="64144" y="32824"/>
                    <a:pt x="64181" y="32861"/>
                    <a:pt x="64292" y="32898"/>
                  </a:cubicBezTo>
                  <a:cubicBezTo>
                    <a:pt x="64366" y="32972"/>
                    <a:pt x="64477" y="33046"/>
                    <a:pt x="64551" y="33083"/>
                  </a:cubicBezTo>
                  <a:lnTo>
                    <a:pt x="64810" y="33342"/>
                  </a:lnTo>
                  <a:cubicBezTo>
                    <a:pt x="64884" y="33415"/>
                    <a:pt x="64921" y="33452"/>
                    <a:pt x="64995" y="33563"/>
                  </a:cubicBezTo>
                  <a:cubicBezTo>
                    <a:pt x="65032" y="33600"/>
                    <a:pt x="65069" y="33711"/>
                    <a:pt x="65069" y="33748"/>
                  </a:cubicBezTo>
                  <a:cubicBezTo>
                    <a:pt x="65032" y="33711"/>
                    <a:pt x="64995" y="33711"/>
                    <a:pt x="64884" y="33637"/>
                  </a:cubicBezTo>
                  <a:cubicBezTo>
                    <a:pt x="64810" y="33526"/>
                    <a:pt x="64699" y="33452"/>
                    <a:pt x="64625" y="33415"/>
                  </a:cubicBezTo>
                  <a:cubicBezTo>
                    <a:pt x="64514" y="33378"/>
                    <a:pt x="64477" y="33268"/>
                    <a:pt x="64366" y="33231"/>
                  </a:cubicBezTo>
                  <a:lnTo>
                    <a:pt x="64144" y="33009"/>
                  </a:lnTo>
                  <a:cubicBezTo>
                    <a:pt x="64070" y="32972"/>
                    <a:pt x="63996" y="32861"/>
                    <a:pt x="63959" y="32824"/>
                  </a:cubicBezTo>
                  <a:lnTo>
                    <a:pt x="63812" y="32676"/>
                  </a:lnTo>
                  <a:lnTo>
                    <a:pt x="63775" y="32639"/>
                  </a:lnTo>
                  <a:close/>
                  <a:moveTo>
                    <a:pt x="63257" y="29201"/>
                  </a:moveTo>
                  <a:cubicBezTo>
                    <a:pt x="65660" y="30273"/>
                    <a:pt x="67509" y="31789"/>
                    <a:pt x="68174" y="32306"/>
                  </a:cubicBezTo>
                  <a:lnTo>
                    <a:pt x="68211" y="32343"/>
                  </a:lnTo>
                  <a:cubicBezTo>
                    <a:pt x="68026" y="32713"/>
                    <a:pt x="67841" y="33046"/>
                    <a:pt x="67656" y="33415"/>
                  </a:cubicBezTo>
                  <a:cubicBezTo>
                    <a:pt x="67620" y="33563"/>
                    <a:pt x="67509" y="33637"/>
                    <a:pt x="67472" y="33748"/>
                  </a:cubicBezTo>
                  <a:cubicBezTo>
                    <a:pt x="66658" y="32972"/>
                    <a:pt x="64847" y="31419"/>
                    <a:pt x="62961" y="30495"/>
                  </a:cubicBezTo>
                  <a:lnTo>
                    <a:pt x="63072" y="29940"/>
                  </a:lnTo>
                  <a:cubicBezTo>
                    <a:pt x="63220" y="30014"/>
                    <a:pt x="63368" y="30051"/>
                    <a:pt x="63516" y="30125"/>
                  </a:cubicBezTo>
                  <a:cubicBezTo>
                    <a:pt x="63775" y="30273"/>
                    <a:pt x="64070" y="30347"/>
                    <a:pt x="64292" y="30495"/>
                  </a:cubicBezTo>
                  <a:cubicBezTo>
                    <a:pt x="64810" y="30791"/>
                    <a:pt x="65290" y="31086"/>
                    <a:pt x="65771" y="31456"/>
                  </a:cubicBezTo>
                  <a:cubicBezTo>
                    <a:pt x="65364" y="31049"/>
                    <a:pt x="64884" y="30643"/>
                    <a:pt x="64440" y="30273"/>
                  </a:cubicBezTo>
                  <a:cubicBezTo>
                    <a:pt x="64181" y="30088"/>
                    <a:pt x="63922" y="29903"/>
                    <a:pt x="63701" y="29755"/>
                  </a:cubicBezTo>
                  <a:cubicBezTo>
                    <a:pt x="63553" y="29681"/>
                    <a:pt x="63442" y="29607"/>
                    <a:pt x="63257" y="29534"/>
                  </a:cubicBezTo>
                  <a:cubicBezTo>
                    <a:pt x="63220" y="29534"/>
                    <a:pt x="63220" y="29497"/>
                    <a:pt x="63183" y="29497"/>
                  </a:cubicBezTo>
                  <a:cubicBezTo>
                    <a:pt x="63220" y="29386"/>
                    <a:pt x="63220" y="29312"/>
                    <a:pt x="63257" y="29201"/>
                  </a:cubicBezTo>
                  <a:close/>
                  <a:moveTo>
                    <a:pt x="65069" y="33748"/>
                  </a:moveTo>
                  <a:lnTo>
                    <a:pt x="65106" y="33785"/>
                  </a:lnTo>
                  <a:cubicBezTo>
                    <a:pt x="65106" y="33785"/>
                    <a:pt x="65069" y="33785"/>
                    <a:pt x="65069" y="33748"/>
                  </a:cubicBezTo>
                  <a:close/>
                  <a:moveTo>
                    <a:pt x="63922" y="33526"/>
                  </a:moveTo>
                  <a:cubicBezTo>
                    <a:pt x="63959" y="33526"/>
                    <a:pt x="63996" y="33526"/>
                    <a:pt x="64070" y="33563"/>
                  </a:cubicBezTo>
                  <a:cubicBezTo>
                    <a:pt x="64107" y="33600"/>
                    <a:pt x="64144" y="33600"/>
                    <a:pt x="64181" y="33637"/>
                  </a:cubicBezTo>
                  <a:cubicBezTo>
                    <a:pt x="64255" y="33711"/>
                    <a:pt x="64292" y="33748"/>
                    <a:pt x="64366" y="33785"/>
                  </a:cubicBezTo>
                  <a:lnTo>
                    <a:pt x="64514" y="33933"/>
                  </a:lnTo>
                  <a:cubicBezTo>
                    <a:pt x="64551" y="33970"/>
                    <a:pt x="64625" y="34007"/>
                    <a:pt x="64625" y="34044"/>
                  </a:cubicBezTo>
                  <a:cubicBezTo>
                    <a:pt x="64662" y="34118"/>
                    <a:pt x="64662" y="34155"/>
                    <a:pt x="64662" y="34155"/>
                  </a:cubicBezTo>
                  <a:cubicBezTo>
                    <a:pt x="64662" y="34192"/>
                    <a:pt x="64699" y="34192"/>
                    <a:pt x="64699" y="34192"/>
                  </a:cubicBezTo>
                  <a:lnTo>
                    <a:pt x="64662" y="34192"/>
                  </a:lnTo>
                  <a:cubicBezTo>
                    <a:pt x="64625" y="34192"/>
                    <a:pt x="64551" y="34155"/>
                    <a:pt x="64551" y="34155"/>
                  </a:cubicBezTo>
                  <a:cubicBezTo>
                    <a:pt x="64514" y="34118"/>
                    <a:pt x="64477" y="34118"/>
                    <a:pt x="64440" y="34044"/>
                  </a:cubicBezTo>
                  <a:lnTo>
                    <a:pt x="64292" y="33933"/>
                  </a:lnTo>
                  <a:lnTo>
                    <a:pt x="64144" y="33785"/>
                  </a:lnTo>
                  <a:lnTo>
                    <a:pt x="63996" y="33637"/>
                  </a:lnTo>
                  <a:cubicBezTo>
                    <a:pt x="63959" y="33600"/>
                    <a:pt x="63959" y="33563"/>
                    <a:pt x="63922" y="33563"/>
                  </a:cubicBezTo>
                  <a:cubicBezTo>
                    <a:pt x="63922" y="33526"/>
                    <a:pt x="63885" y="33526"/>
                    <a:pt x="63885" y="33526"/>
                  </a:cubicBezTo>
                  <a:close/>
                  <a:moveTo>
                    <a:pt x="63035" y="31271"/>
                  </a:moveTo>
                  <a:lnTo>
                    <a:pt x="63146" y="31345"/>
                  </a:lnTo>
                  <a:cubicBezTo>
                    <a:pt x="63257" y="31382"/>
                    <a:pt x="63442" y="31456"/>
                    <a:pt x="63627" y="31567"/>
                  </a:cubicBezTo>
                  <a:cubicBezTo>
                    <a:pt x="63812" y="31715"/>
                    <a:pt x="64107" y="31863"/>
                    <a:pt x="64329" y="32011"/>
                  </a:cubicBezTo>
                  <a:cubicBezTo>
                    <a:pt x="64551" y="32195"/>
                    <a:pt x="64810" y="32454"/>
                    <a:pt x="65032" y="32639"/>
                  </a:cubicBezTo>
                  <a:lnTo>
                    <a:pt x="65660" y="33268"/>
                  </a:lnTo>
                  <a:cubicBezTo>
                    <a:pt x="65919" y="33489"/>
                    <a:pt x="66030" y="33674"/>
                    <a:pt x="66215" y="33859"/>
                  </a:cubicBezTo>
                  <a:cubicBezTo>
                    <a:pt x="66363" y="34044"/>
                    <a:pt x="66510" y="34192"/>
                    <a:pt x="66584" y="34340"/>
                  </a:cubicBezTo>
                  <a:cubicBezTo>
                    <a:pt x="66695" y="34414"/>
                    <a:pt x="66732" y="34525"/>
                    <a:pt x="66732" y="34525"/>
                  </a:cubicBezTo>
                  <a:lnTo>
                    <a:pt x="66584" y="34377"/>
                  </a:lnTo>
                  <a:lnTo>
                    <a:pt x="66178" y="33970"/>
                  </a:lnTo>
                  <a:cubicBezTo>
                    <a:pt x="65993" y="33785"/>
                    <a:pt x="65808" y="33600"/>
                    <a:pt x="65586" y="33415"/>
                  </a:cubicBezTo>
                  <a:cubicBezTo>
                    <a:pt x="65364" y="33268"/>
                    <a:pt x="65106" y="33046"/>
                    <a:pt x="64884" y="32824"/>
                  </a:cubicBezTo>
                  <a:cubicBezTo>
                    <a:pt x="64662" y="32602"/>
                    <a:pt x="64440" y="32417"/>
                    <a:pt x="64181" y="32232"/>
                  </a:cubicBezTo>
                  <a:cubicBezTo>
                    <a:pt x="63959" y="32048"/>
                    <a:pt x="63775" y="31863"/>
                    <a:pt x="63590" y="31715"/>
                  </a:cubicBezTo>
                  <a:cubicBezTo>
                    <a:pt x="63405" y="31567"/>
                    <a:pt x="63220" y="31493"/>
                    <a:pt x="63146" y="31382"/>
                  </a:cubicBezTo>
                  <a:cubicBezTo>
                    <a:pt x="63072" y="31382"/>
                    <a:pt x="63035" y="31345"/>
                    <a:pt x="63035" y="31271"/>
                  </a:cubicBezTo>
                  <a:close/>
                  <a:moveTo>
                    <a:pt x="20742" y="2699"/>
                  </a:moveTo>
                  <a:cubicBezTo>
                    <a:pt x="20926" y="2699"/>
                    <a:pt x="21087" y="2709"/>
                    <a:pt x="21221" y="2730"/>
                  </a:cubicBezTo>
                  <a:cubicBezTo>
                    <a:pt x="21665" y="2841"/>
                    <a:pt x="22515" y="3247"/>
                    <a:pt x="23403" y="3950"/>
                  </a:cubicBezTo>
                  <a:cubicBezTo>
                    <a:pt x="22823" y="3839"/>
                    <a:pt x="22026" y="3732"/>
                    <a:pt x="21102" y="3732"/>
                  </a:cubicBezTo>
                  <a:cubicBezTo>
                    <a:pt x="19254" y="3732"/>
                    <a:pt x="16896" y="4159"/>
                    <a:pt x="14751" y="5835"/>
                  </a:cubicBezTo>
                  <a:cubicBezTo>
                    <a:pt x="14751" y="5835"/>
                    <a:pt x="5509" y="13192"/>
                    <a:pt x="4363" y="40440"/>
                  </a:cubicBezTo>
                  <a:cubicBezTo>
                    <a:pt x="4252" y="40403"/>
                    <a:pt x="4215" y="40366"/>
                    <a:pt x="4104" y="40366"/>
                  </a:cubicBezTo>
                  <a:cubicBezTo>
                    <a:pt x="3734" y="40218"/>
                    <a:pt x="3364" y="40107"/>
                    <a:pt x="2958" y="40070"/>
                  </a:cubicBezTo>
                  <a:cubicBezTo>
                    <a:pt x="4658" y="15780"/>
                    <a:pt x="11461" y="7203"/>
                    <a:pt x="13494" y="5170"/>
                  </a:cubicBezTo>
                  <a:cubicBezTo>
                    <a:pt x="15004" y="3661"/>
                    <a:pt x="18947" y="2699"/>
                    <a:pt x="20742" y="2699"/>
                  </a:cubicBezTo>
                  <a:close/>
                  <a:moveTo>
                    <a:pt x="61556" y="35042"/>
                  </a:moveTo>
                  <a:cubicBezTo>
                    <a:pt x="61778" y="35190"/>
                    <a:pt x="63516" y="36410"/>
                    <a:pt x="65069" y="38185"/>
                  </a:cubicBezTo>
                  <a:cubicBezTo>
                    <a:pt x="64921" y="38443"/>
                    <a:pt x="64736" y="38739"/>
                    <a:pt x="64625" y="38998"/>
                  </a:cubicBezTo>
                  <a:cubicBezTo>
                    <a:pt x="64292" y="39553"/>
                    <a:pt x="63959" y="40070"/>
                    <a:pt x="63627" y="40625"/>
                  </a:cubicBezTo>
                  <a:cubicBezTo>
                    <a:pt x="63072" y="39885"/>
                    <a:pt x="61963" y="38813"/>
                    <a:pt x="60632" y="38000"/>
                  </a:cubicBezTo>
                  <a:cubicBezTo>
                    <a:pt x="60669" y="37852"/>
                    <a:pt x="60743" y="37778"/>
                    <a:pt x="60780" y="37630"/>
                  </a:cubicBezTo>
                  <a:cubicBezTo>
                    <a:pt x="61593" y="38037"/>
                    <a:pt x="62444" y="38554"/>
                    <a:pt x="63146" y="39257"/>
                  </a:cubicBezTo>
                  <a:cubicBezTo>
                    <a:pt x="62518" y="38443"/>
                    <a:pt x="61778" y="37778"/>
                    <a:pt x="60928" y="37149"/>
                  </a:cubicBezTo>
                  <a:cubicBezTo>
                    <a:pt x="60965" y="37039"/>
                    <a:pt x="61002" y="36928"/>
                    <a:pt x="61039" y="36780"/>
                  </a:cubicBezTo>
                  <a:cubicBezTo>
                    <a:pt x="61704" y="37113"/>
                    <a:pt x="62333" y="37519"/>
                    <a:pt x="62961" y="38000"/>
                  </a:cubicBezTo>
                  <a:cubicBezTo>
                    <a:pt x="62444" y="37408"/>
                    <a:pt x="61852" y="36854"/>
                    <a:pt x="61187" y="36373"/>
                  </a:cubicBezTo>
                  <a:cubicBezTo>
                    <a:pt x="61224" y="36225"/>
                    <a:pt x="61298" y="36040"/>
                    <a:pt x="61335" y="35856"/>
                  </a:cubicBezTo>
                  <a:cubicBezTo>
                    <a:pt x="62037" y="36299"/>
                    <a:pt x="62665" y="36780"/>
                    <a:pt x="63257" y="37408"/>
                  </a:cubicBezTo>
                  <a:cubicBezTo>
                    <a:pt x="62776" y="36706"/>
                    <a:pt x="62148" y="36003"/>
                    <a:pt x="61482" y="35412"/>
                  </a:cubicBezTo>
                  <a:cubicBezTo>
                    <a:pt x="61519" y="35264"/>
                    <a:pt x="61556" y="35190"/>
                    <a:pt x="61556" y="35042"/>
                  </a:cubicBezTo>
                  <a:close/>
                  <a:moveTo>
                    <a:pt x="1701" y="42880"/>
                  </a:moveTo>
                  <a:cubicBezTo>
                    <a:pt x="1701" y="42880"/>
                    <a:pt x="1775" y="42880"/>
                    <a:pt x="1775" y="42954"/>
                  </a:cubicBezTo>
                  <a:lnTo>
                    <a:pt x="1701" y="42880"/>
                  </a:lnTo>
                  <a:close/>
                  <a:moveTo>
                    <a:pt x="2892" y="41684"/>
                  </a:moveTo>
                  <a:cubicBezTo>
                    <a:pt x="3109" y="41684"/>
                    <a:pt x="3343" y="41732"/>
                    <a:pt x="3512" y="41845"/>
                  </a:cubicBezTo>
                  <a:cubicBezTo>
                    <a:pt x="3660" y="41882"/>
                    <a:pt x="3808" y="41956"/>
                    <a:pt x="3919" y="42067"/>
                  </a:cubicBezTo>
                  <a:cubicBezTo>
                    <a:pt x="3993" y="42104"/>
                    <a:pt x="4067" y="42141"/>
                    <a:pt x="4104" y="42178"/>
                  </a:cubicBezTo>
                  <a:lnTo>
                    <a:pt x="4215" y="42288"/>
                  </a:lnTo>
                  <a:cubicBezTo>
                    <a:pt x="4252" y="42325"/>
                    <a:pt x="4289" y="42325"/>
                    <a:pt x="4252" y="42325"/>
                  </a:cubicBezTo>
                  <a:lnTo>
                    <a:pt x="4252" y="42362"/>
                  </a:lnTo>
                  <a:cubicBezTo>
                    <a:pt x="4252" y="42436"/>
                    <a:pt x="4289" y="42436"/>
                    <a:pt x="4289" y="42473"/>
                  </a:cubicBezTo>
                  <a:cubicBezTo>
                    <a:pt x="4363" y="42547"/>
                    <a:pt x="4363" y="42621"/>
                    <a:pt x="4400" y="42695"/>
                  </a:cubicBezTo>
                  <a:cubicBezTo>
                    <a:pt x="4437" y="42880"/>
                    <a:pt x="4547" y="43065"/>
                    <a:pt x="4584" y="43250"/>
                  </a:cubicBezTo>
                  <a:cubicBezTo>
                    <a:pt x="4806" y="43989"/>
                    <a:pt x="4991" y="44839"/>
                    <a:pt x="5176" y="45616"/>
                  </a:cubicBezTo>
                  <a:cubicBezTo>
                    <a:pt x="5287" y="46133"/>
                    <a:pt x="5361" y="46688"/>
                    <a:pt x="5472" y="47242"/>
                  </a:cubicBezTo>
                  <a:cubicBezTo>
                    <a:pt x="5102" y="47538"/>
                    <a:pt x="4769" y="47871"/>
                    <a:pt x="4400" y="48167"/>
                  </a:cubicBezTo>
                  <a:cubicBezTo>
                    <a:pt x="4178" y="46947"/>
                    <a:pt x="3882" y="45764"/>
                    <a:pt x="3475" y="44544"/>
                  </a:cubicBezTo>
                  <a:lnTo>
                    <a:pt x="3475" y="44544"/>
                  </a:lnTo>
                  <a:cubicBezTo>
                    <a:pt x="3808" y="45801"/>
                    <a:pt x="4030" y="47058"/>
                    <a:pt x="4215" y="48278"/>
                  </a:cubicBezTo>
                  <a:cubicBezTo>
                    <a:pt x="3882" y="48573"/>
                    <a:pt x="3549" y="48832"/>
                    <a:pt x="3180" y="49091"/>
                  </a:cubicBezTo>
                  <a:cubicBezTo>
                    <a:pt x="3143" y="48906"/>
                    <a:pt x="3143" y="48721"/>
                    <a:pt x="3106" y="48536"/>
                  </a:cubicBezTo>
                  <a:lnTo>
                    <a:pt x="3882" y="47464"/>
                  </a:lnTo>
                  <a:lnTo>
                    <a:pt x="3069" y="48204"/>
                  </a:lnTo>
                  <a:lnTo>
                    <a:pt x="2921" y="47353"/>
                  </a:lnTo>
                  <a:lnTo>
                    <a:pt x="3106" y="47132"/>
                  </a:lnTo>
                  <a:lnTo>
                    <a:pt x="3808" y="46355"/>
                  </a:lnTo>
                  <a:lnTo>
                    <a:pt x="2958" y="46984"/>
                  </a:lnTo>
                  <a:lnTo>
                    <a:pt x="2884" y="47095"/>
                  </a:lnTo>
                  <a:cubicBezTo>
                    <a:pt x="2810" y="46836"/>
                    <a:pt x="2736" y="46503"/>
                    <a:pt x="2699" y="46207"/>
                  </a:cubicBezTo>
                  <a:cubicBezTo>
                    <a:pt x="2884" y="45875"/>
                    <a:pt x="3143" y="45616"/>
                    <a:pt x="3438" y="45394"/>
                  </a:cubicBezTo>
                  <a:lnTo>
                    <a:pt x="3438" y="45394"/>
                  </a:lnTo>
                  <a:cubicBezTo>
                    <a:pt x="3143" y="45505"/>
                    <a:pt x="2884" y="45690"/>
                    <a:pt x="2625" y="45875"/>
                  </a:cubicBezTo>
                  <a:cubicBezTo>
                    <a:pt x="2514" y="45542"/>
                    <a:pt x="2366" y="45098"/>
                    <a:pt x="2218" y="44692"/>
                  </a:cubicBezTo>
                  <a:cubicBezTo>
                    <a:pt x="2218" y="44359"/>
                    <a:pt x="2218" y="44100"/>
                    <a:pt x="2144" y="43693"/>
                  </a:cubicBezTo>
                  <a:cubicBezTo>
                    <a:pt x="2070" y="43545"/>
                    <a:pt x="2070" y="43435"/>
                    <a:pt x="1960" y="43176"/>
                  </a:cubicBezTo>
                  <a:cubicBezTo>
                    <a:pt x="1960" y="43139"/>
                    <a:pt x="1886" y="43139"/>
                    <a:pt x="1886" y="43065"/>
                  </a:cubicBezTo>
                  <a:lnTo>
                    <a:pt x="1775" y="42954"/>
                  </a:lnTo>
                  <a:lnTo>
                    <a:pt x="1775" y="42954"/>
                  </a:lnTo>
                  <a:cubicBezTo>
                    <a:pt x="1787" y="42966"/>
                    <a:pt x="1795" y="42970"/>
                    <a:pt x="1801" y="42970"/>
                  </a:cubicBezTo>
                  <a:cubicBezTo>
                    <a:pt x="1812" y="42970"/>
                    <a:pt x="1812" y="42954"/>
                    <a:pt x="1812" y="42954"/>
                  </a:cubicBezTo>
                  <a:cubicBezTo>
                    <a:pt x="1775" y="42880"/>
                    <a:pt x="1701" y="42806"/>
                    <a:pt x="1664" y="42695"/>
                  </a:cubicBezTo>
                  <a:cubicBezTo>
                    <a:pt x="1627" y="42621"/>
                    <a:pt x="1627" y="42510"/>
                    <a:pt x="1627" y="42473"/>
                  </a:cubicBezTo>
                  <a:lnTo>
                    <a:pt x="1627" y="42288"/>
                  </a:lnTo>
                  <a:cubicBezTo>
                    <a:pt x="1664" y="42178"/>
                    <a:pt x="1701" y="42067"/>
                    <a:pt x="1849" y="41956"/>
                  </a:cubicBezTo>
                  <a:cubicBezTo>
                    <a:pt x="2144" y="41845"/>
                    <a:pt x="2403" y="41734"/>
                    <a:pt x="2699" y="41697"/>
                  </a:cubicBezTo>
                  <a:cubicBezTo>
                    <a:pt x="2760" y="41688"/>
                    <a:pt x="2825" y="41684"/>
                    <a:pt x="2892" y="41684"/>
                  </a:cubicBezTo>
                  <a:close/>
                  <a:moveTo>
                    <a:pt x="60077" y="39516"/>
                  </a:moveTo>
                  <a:cubicBezTo>
                    <a:pt x="61408" y="40403"/>
                    <a:pt x="62444" y="41549"/>
                    <a:pt x="62813" y="42030"/>
                  </a:cubicBezTo>
                  <a:cubicBezTo>
                    <a:pt x="62296" y="42806"/>
                    <a:pt x="61852" y="43582"/>
                    <a:pt x="61335" y="44359"/>
                  </a:cubicBezTo>
                  <a:cubicBezTo>
                    <a:pt x="60225" y="46096"/>
                    <a:pt x="59005" y="47797"/>
                    <a:pt x="57822" y="49461"/>
                  </a:cubicBezTo>
                  <a:cubicBezTo>
                    <a:pt x="57637" y="49535"/>
                    <a:pt x="57490" y="49646"/>
                    <a:pt x="57342" y="49720"/>
                  </a:cubicBezTo>
                  <a:cubicBezTo>
                    <a:pt x="57083" y="46392"/>
                    <a:pt x="58266" y="43693"/>
                    <a:pt x="59745" y="40292"/>
                  </a:cubicBezTo>
                  <a:cubicBezTo>
                    <a:pt x="59856" y="40070"/>
                    <a:pt x="60004" y="39811"/>
                    <a:pt x="60077" y="39516"/>
                  </a:cubicBezTo>
                  <a:close/>
                  <a:moveTo>
                    <a:pt x="6766" y="47279"/>
                  </a:moveTo>
                  <a:cubicBezTo>
                    <a:pt x="6766" y="47279"/>
                    <a:pt x="6692" y="47316"/>
                    <a:pt x="6581" y="47427"/>
                  </a:cubicBezTo>
                  <a:cubicBezTo>
                    <a:pt x="6470" y="47501"/>
                    <a:pt x="6285" y="47649"/>
                    <a:pt x="6100" y="47834"/>
                  </a:cubicBezTo>
                  <a:cubicBezTo>
                    <a:pt x="5915" y="47982"/>
                    <a:pt x="5694" y="48204"/>
                    <a:pt x="5398" y="48389"/>
                  </a:cubicBezTo>
                  <a:cubicBezTo>
                    <a:pt x="5176" y="48573"/>
                    <a:pt x="4917" y="48795"/>
                    <a:pt x="4621" y="48980"/>
                  </a:cubicBezTo>
                  <a:cubicBezTo>
                    <a:pt x="4363" y="49165"/>
                    <a:pt x="4067" y="49424"/>
                    <a:pt x="3845" y="49609"/>
                  </a:cubicBezTo>
                  <a:cubicBezTo>
                    <a:pt x="3623" y="49793"/>
                    <a:pt x="3327" y="49978"/>
                    <a:pt x="3143" y="50089"/>
                  </a:cubicBezTo>
                  <a:cubicBezTo>
                    <a:pt x="2921" y="50237"/>
                    <a:pt x="2736" y="50348"/>
                    <a:pt x="2625" y="50422"/>
                  </a:cubicBezTo>
                  <a:cubicBezTo>
                    <a:pt x="2736" y="50274"/>
                    <a:pt x="2884" y="50163"/>
                    <a:pt x="3069" y="49978"/>
                  </a:cubicBezTo>
                  <a:cubicBezTo>
                    <a:pt x="3254" y="49793"/>
                    <a:pt x="3475" y="49609"/>
                    <a:pt x="3697" y="49424"/>
                  </a:cubicBezTo>
                  <a:cubicBezTo>
                    <a:pt x="3919" y="49239"/>
                    <a:pt x="4215" y="48980"/>
                    <a:pt x="4474" y="48758"/>
                  </a:cubicBezTo>
                  <a:cubicBezTo>
                    <a:pt x="4769" y="48573"/>
                    <a:pt x="5028" y="48352"/>
                    <a:pt x="5324" y="48167"/>
                  </a:cubicBezTo>
                  <a:cubicBezTo>
                    <a:pt x="5583" y="47982"/>
                    <a:pt x="5841" y="47834"/>
                    <a:pt x="6063" y="47686"/>
                  </a:cubicBezTo>
                  <a:cubicBezTo>
                    <a:pt x="6285" y="47575"/>
                    <a:pt x="6470" y="47464"/>
                    <a:pt x="6581" y="47390"/>
                  </a:cubicBezTo>
                  <a:cubicBezTo>
                    <a:pt x="6692" y="47280"/>
                    <a:pt x="6766" y="47279"/>
                    <a:pt x="6766" y="47279"/>
                  </a:cubicBezTo>
                  <a:close/>
                  <a:moveTo>
                    <a:pt x="5657" y="48684"/>
                  </a:moveTo>
                  <a:cubicBezTo>
                    <a:pt x="5878" y="50015"/>
                    <a:pt x="6063" y="51346"/>
                    <a:pt x="6248" y="52640"/>
                  </a:cubicBezTo>
                  <a:cubicBezTo>
                    <a:pt x="5878" y="52862"/>
                    <a:pt x="5546" y="53121"/>
                    <a:pt x="5176" y="53343"/>
                  </a:cubicBezTo>
                  <a:cubicBezTo>
                    <a:pt x="5176" y="53195"/>
                    <a:pt x="5139" y="53121"/>
                    <a:pt x="5139" y="52973"/>
                  </a:cubicBezTo>
                  <a:cubicBezTo>
                    <a:pt x="4991" y="51827"/>
                    <a:pt x="4806" y="50644"/>
                    <a:pt x="4621" y="49535"/>
                  </a:cubicBezTo>
                  <a:cubicBezTo>
                    <a:pt x="4991" y="49276"/>
                    <a:pt x="5324" y="48980"/>
                    <a:pt x="5657" y="48684"/>
                  </a:cubicBezTo>
                  <a:close/>
                  <a:moveTo>
                    <a:pt x="4400" y="49793"/>
                  </a:moveTo>
                  <a:cubicBezTo>
                    <a:pt x="4547" y="50829"/>
                    <a:pt x="4621" y="51938"/>
                    <a:pt x="4769" y="53047"/>
                  </a:cubicBezTo>
                  <a:lnTo>
                    <a:pt x="4806" y="53601"/>
                  </a:lnTo>
                  <a:cubicBezTo>
                    <a:pt x="4437" y="53860"/>
                    <a:pt x="4067" y="54119"/>
                    <a:pt x="3734" y="54415"/>
                  </a:cubicBezTo>
                  <a:cubicBezTo>
                    <a:pt x="3734" y="54267"/>
                    <a:pt x="3697" y="54082"/>
                    <a:pt x="3697" y="53934"/>
                  </a:cubicBezTo>
                  <a:lnTo>
                    <a:pt x="4732" y="52825"/>
                  </a:lnTo>
                  <a:lnTo>
                    <a:pt x="3697" y="53601"/>
                  </a:lnTo>
                  <a:cubicBezTo>
                    <a:pt x="3697" y="53380"/>
                    <a:pt x="3660" y="53121"/>
                    <a:pt x="3660" y="52862"/>
                  </a:cubicBezTo>
                  <a:cubicBezTo>
                    <a:pt x="3919" y="52566"/>
                    <a:pt x="4215" y="52234"/>
                    <a:pt x="4547" y="51901"/>
                  </a:cubicBezTo>
                  <a:lnTo>
                    <a:pt x="4547" y="51901"/>
                  </a:lnTo>
                  <a:cubicBezTo>
                    <a:pt x="4215" y="52123"/>
                    <a:pt x="3919" y="52381"/>
                    <a:pt x="3660" y="52603"/>
                  </a:cubicBezTo>
                  <a:cubicBezTo>
                    <a:pt x="3660" y="52418"/>
                    <a:pt x="3623" y="52234"/>
                    <a:pt x="3623" y="52086"/>
                  </a:cubicBezTo>
                  <a:cubicBezTo>
                    <a:pt x="3623" y="52012"/>
                    <a:pt x="3623" y="51864"/>
                    <a:pt x="3549" y="51753"/>
                  </a:cubicBezTo>
                  <a:lnTo>
                    <a:pt x="4252" y="51087"/>
                  </a:lnTo>
                  <a:lnTo>
                    <a:pt x="3512" y="51531"/>
                  </a:lnTo>
                  <a:cubicBezTo>
                    <a:pt x="3475" y="51272"/>
                    <a:pt x="3475" y="50940"/>
                    <a:pt x="3401" y="50644"/>
                  </a:cubicBezTo>
                  <a:cubicBezTo>
                    <a:pt x="3697" y="50348"/>
                    <a:pt x="4030" y="50052"/>
                    <a:pt x="4400" y="49793"/>
                  </a:cubicBezTo>
                  <a:close/>
                  <a:moveTo>
                    <a:pt x="6914" y="53158"/>
                  </a:moveTo>
                  <a:cubicBezTo>
                    <a:pt x="6914" y="53158"/>
                    <a:pt x="6877" y="53195"/>
                    <a:pt x="6803" y="53232"/>
                  </a:cubicBezTo>
                  <a:cubicBezTo>
                    <a:pt x="6692" y="53269"/>
                    <a:pt x="6544" y="53417"/>
                    <a:pt x="6433" y="53528"/>
                  </a:cubicBezTo>
                  <a:cubicBezTo>
                    <a:pt x="6248" y="53601"/>
                    <a:pt x="6100" y="53749"/>
                    <a:pt x="5878" y="53897"/>
                  </a:cubicBezTo>
                  <a:cubicBezTo>
                    <a:pt x="5694" y="54008"/>
                    <a:pt x="5472" y="54156"/>
                    <a:pt x="5213" y="54304"/>
                  </a:cubicBezTo>
                  <a:cubicBezTo>
                    <a:pt x="4991" y="54452"/>
                    <a:pt x="4769" y="54563"/>
                    <a:pt x="4584" y="54711"/>
                  </a:cubicBezTo>
                  <a:cubicBezTo>
                    <a:pt x="4400" y="54858"/>
                    <a:pt x="4178" y="54932"/>
                    <a:pt x="4030" y="55043"/>
                  </a:cubicBezTo>
                  <a:cubicBezTo>
                    <a:pt x="3845" y="55228"/>
                    <a:pt x="3660" y="55265"/>
                    <a:pt x="3549" y="55339"/>
                  </a:cubicBezTo>
                  <a:cubicBezTo>
                    <a:pt x="3660" y="55228"/>
                    <a:pt x="3734" y="55154"/>
                    <a:pt x="3919" y="55006"/>
                  </a:cubicBezTo>
                  <a:cubicBezTo>
                    <a:pt x="4067" y="54858"/>
                    <a:pt x="4252" y="54711"/>
                    <a:pt x="4437" y="54600"/>
                  </a:cubicBezTo>
                  <a:cubicBezTo>
                    <a:pt x="4621" y="54452"/>
                    <a:pt x="4843" y="54304"/>
                    <a:pt x="5102" y="54119"/>
                  </a:cubicBezTo>
                  <a:cubicBezTo>
                    <a:pt x="5324" y="53971"/>
                    <a:pt x="5546" y="53860"/>
                    <a:pt x="5731" y="53712"/>
                  </a:cubicBezTo>
                  <a:cubicBezTo>
                    <a:pt x="5952" y="53564"/>
                    <a:pt x="6137" y="53454"/>
                    <a:pt x="6322" y="53380"/>
                  </a:cubicBezTo>
                  <a:cubicBezTo>
                    <a:pt x="6507" y="53269"/>
                    <a:pt x="6655" y="53232"/>
                    <a:pt x="6729" y="53195"/>
                  </a:cubicBezTo>
                  <a:cubicBezTo>
                    <a:pt x="6840" y="53158"/>
                    <a:pt x="6914" y="53158"/>
                    <a:pt x="6914" y="53158"/>
                  </a:cubicBezTo>
                  <a:close/>
                  <a:moveTo>
                    <a:pt x="3549" y="55339"/>
                  </a:moveTo>
                  <a:lnTo>
                    <a:pt x="3438" y="55450"/>
                  </a:lnTo>
                  <a:cubicBezTo>
                    <a:pt x="3438" y="55450"/>
                    <a:pt x="3475" y="55376"/>
                    <a:pt x="3549" y="55339"/>
                  </a:cubicBezTo>
                  <a:close/>
                  <a:moveTo>
                    <a:pt x="47470" y="49313"/>
                  </a:moveTo>
                  <a:cubicBezTo>
                    <a:pt x="47470" y="49313"/>
                    <a:pt x="47397" y="49313"/>
                    <a:pt x="47286" y="49350"/>
                  </a:cubicBezTo>
                  <a:cubicBezTo>
                    <a:pt x="47175" y="49350"/>
                    <a:pt x="46990" y="49387"/>
                    <a:pt x="46805" y="49461"/>
                  </a:cubicBezTo>
                  <a:cubicBezTo>
                    <a:pt x="46398" y="49498"/>
                    <a:pt x="45844" y="49646"/>
                    <a:pt x="45141" y="49867"/>
                  </a:cubicBezTo>
                  <a:cubicBezTo>
                    <a:pt x="44476" y="50089"/>
                    <a:pt x="43736" y="50422"/>
                    <a:pt x="42997" y="50829"/>
                  </a:cubicBezTo>
                  <a:cubicBezTo>
                    <a:pt x="42184" y="51272"/>
                    <a:pt x="41444" y="51827"/>
                    <a:pt x="40705" y="52418"/>
                  </a:cubicBezTo>
                  <a:cubicBezTo>
                    <a:pt x="39965" y="53010"/>
                    <a:pt x="39300" y="53675"/>
                    <a:pt x="38598" y="54156"/>
                  </a:cubicBezTo>
                  <a:cubicBezTo>
                    <a:pt x="37895" y="54711"/>
                    <a:pt x="37156" y="55154"/>
                    <a:pt x="36527" y="55413"/>
                  </a:cubicBezTo>
                  <a:cubicBezTo>
                    <a:pt x="35862" y="55709"/>
                    <a:pt x="35270" y="55820"/>
                    <a:pt x="34863" y="55894"/>
                  </a:cubicBezTo>
                  <a:cubicBezTo>
                    <a:pt x="34679" y="55931"/>
                    <a:pt x="34494" y="55931"/>
                    <a:pt x="34383" y="55931"/>
                  </a:cubicBezTo>
                  <a:cubicBezTo>
                    <a:pt x="34494" y="55931"/>
                    <a:pt x="34679" y="55894"/>
                    <a:pt x="34863" y="55894"/>
                  </a:cubicBezTo>
                  <a:cubicBezTo>
                    <a:pt x="35270" y="55783"/>
                    <a:pt x="35825" y="55635"/>
                    <a:pt x="36453" y="55339"/>
                  </a:cubicBezTo>
                  <a:cubicBezTo>
                    <a:pt x="37119" y="55043"/>
                    <a:pt x="37821" y="54600"/>
                    <a:pt x="38487" y="54045"/>
                  </a:cubicBezTo>
                  <a:cubicBezTo>
                    <a:pt x="39189" y="53491"/>
                    <a:pt x="39891" y="52862"/>
                    <a:pt x="40631" y="52234"/>
                  </a:cubicBezTo>
                  <a:cubicBezTo>
                    <a:pt x="41370" y="51642"/>
                    <a:pt x="42110" y="51087"/>
                    <a:pt x="42886" y="50644"/>
                  </a:cubicBezTo>
                  <a:cubicBezTo>
                    <a:pt x="43662" y="50237"/>
                    <a:pt x="44439" y="49904"/>
                    <a:pt x="45141" y="49720"/>
                  </a:cubicBezTo>
                  <a:cubicBezTo>
                    <a:pt x="45844" y="49498"/>
                    <a:pt x="46398" y="49387"/>
                    <a:pt x="46805" y="49350"/>
                  </a:cubicBezTo>
                  <a:cubicBezTo>
                    <a:pt x="46990" y="49313"/>
                    <a:pt x="47175" y="49313"/>
                    <a:pt x="47286" y="49313"/>
                  </a:cubicBezTo>
                  <a:close/>
                  <a:moveTo>
                    <a:pt x="53386" y="53712"/>
                  </a:moveTo>
                  <a:cubicBezTo>
                    <a:pt x="53386" y="53712"/>
                    <a:pt x="53423" y="53749"/>
                    <a:pt x="53460" y="53860"/>
                  </a:cubicBezTo>
                  <a:cubicBezTo>
                    <a:pt x="53534" y="53934"/>
                    <a:pt x="53608" y="54045"/>
                    <a:pt x="53756" y="54230"/>
                  </a:cubicBezTo>
                  <a:cubicBezTo>
                    <a:pt x="53829" y="54341"/>
                    <a:pt x="53977" y="54526"/>
                    <a:pt x="54125" y="54711"/>
                  </a:cubicBezTo>
                  <a:lnTo>
                    <a:pt x="54532" y="55265"/>
                  </a:lnTo>
                  <a:cubicBezTo>
                    <a:pt x="54680" y="55450"/>
                    <a:pt x="54865" y="55635"/>
                    <a:pt x="55013" y="55783"/>
                  </a:cubicBezTo>
                  <a:cubicBezTo>
                    <a:pt x="55123" y="55931"/>
                    <a:pt x="55271" y="56115"/>
                    <a:pt x="55419" y="56226"/>
                  </a:cubicBezTo>
                  <a:cubicBezTo>
                    <a:pt x="55530" y="56374"/>
                    <a:pt x="55641" y="56485"/>
                    <a:pt x="55678" y="56559"/>
                  </a:cubicBezTo>
                  <a:cubicBezTo>
                    <a:pt x="55789" y="56670"/>
                    <a:pt x="55789" y="56707"/>
                    <a:pt x="55789" y="56707"/>
                  </a:cubicBezTo>
                  <a:cubicBezTo>
                    <a:pt x="55789" y="56707"/>
                    <a:pt x="55752" y="56670"/>
                    <a:pt x="55641" y="56596"/>
                  </a:cubicBezTo>
                  <a:cubicBezTo>
                    <a:pt x="55604" y="56522"/>
                    <a:pt x="55456" y="56448"/>
                    <a:pt x="55308" y="56337"/>
                  </a:cubicBezTo>
                  <a:cubicBezTo>
                    <a:pt x="55197" y="56263"/>
                    <a:pt x="55013" y="56115"/>
                    <a:pt x="54865" y="55931"/>
                  </a:cubicBezTo>
                  <a:cubicBezTo>
                    <a:pt x="54680" y="55783"/>
                    <a:pt x="54532" y="55598"/>
                    <a:pt x="54347" y="55413"/>
                  </a:cubicBezTo>
                  <a:cubicBezTo>
                    <a:pt x="54199" y="55228"/>
                    <a:pt x="54088" y="55043"/>
                    <a:pt x="53940" y="54821"/>
                  </a:cubicBezTo>
                  <a:cubicBezTo>
                    <a:pt x="53792" y="54637"/>
                    <a:pt x="53719" y="54452"/>
                    <a:pt x="53608" y="54267"/>
                  </a:cubicBezTo>
                  <a:cubicBezTo>
                    <a:pt x="53534" y="54082"/>
                    <a:pt x="53460" y="53934"/>
                    <a:pt x="53423" y="53860"/>
                  </a:cubicBezTo>
                  <a:cubicBezTo>
                    <a:pt x="53386" y="53749"/>
                    <a:pt x="53386" y="53712"/>
                    <a:pt x="53386" y="53712"/>
                  </a:cubicBezTo>
                  <a:close/>
                  <a:moveTo>
                    <a:pt x="53534" y="54858"/>
                  </a:moveTo>
                  <a:cubicBezTo>
                    <a:pt x="53940" y="55561"/>
                    <a:pt x="54458" y="56152"/>
                    <a:pt x="55086" y="56670"/>
                  </a:cubicBezTo>
                  <a:cubicBezTo>
                    <a:pt x="54899" y="56709"/>
                    <a:pt x="54713" y="56727"/>
                    <a:pt x="54529" y="56727"/>
                  </a:cubicBezTo>
                  <a:cubicBezTo>
                    <a:pt x="53840" y="56727"/>
                    <a:pt x="53169" y="56481"/>
                    <a:pt x="52498" y="56189"/>
                  </a:cubicBezTo>
                  <a:cubicBezTo>
                    <a:pt x="52609" y="56115"/>
                    <a:pt x="52646" y="56005"/>
                    <a:pt x="52720" y="55894"/>
                  </a:cubicBezTo>
                  <a:cubicBezTo>
                    <a:pt x="52979" y="55524"/>
                    <a:pt x="53275" y="55228"/>
                    <a:pt x="53534" y="54858"/>
                  </a:cubicBezTo>
                  <a:close/>
                  <a:moveTo>
                    <a:pt x="51328" y="56328"/>
                  </a:moveTo>
                  <a:lnTo>
                    <a:pt x="51328" y="56328"/>
                  </a:lnTo>
                  <a:cubicBezTo>
                    <a:pt x="51356" y="56333"/>
                    <a:pt x="51389" y="56337"/>
                    <a:pt x="51426" y="56337"/>
                  </a:cubicBezTo>
                  <a:cubicBezTo>
                    <a:pt x="51537" y="56374"/>
                    <a:pt x="51722" y="56448"/>
                    <a:pt x="51907" y="56522"/>
                  </a:cubicBezTo>
                  <a:cubicBezTo>
                    <a:pt x="52092" y="56633"/>
                    <a:pt x="52314" y="56670"/>
                    <a:pt x="52609" y="56744"/>
                  </a:cubicBezTo>
                  <a:cubicBezTo>
                    <a:pt x="52831" y="56855"/>
                    <a:pt x="53090" y="56929"/>
                    <a:pt x="53386" y="57003"/>
                  </a:cubicBezTo>
                  <a:cubicBezTo>
                    <a:pt x="53645" y="57077"/>
                    <a:pt x="53940" y="57114"/>
                    <a:pt x="54162" y="57188"/>
                  </a:cubicBezTo>
                  <a:cubicBezTo>
                    <a:pt x="54458" y="57225"/>
                    <a:pt x="54680" y="57262"/>
                    <a:pt x="54865" y="57299"/>
                  </a:cubicBezTo>
                  <a:cubicBezTo>
                    <a:pt x="55049" y="57372"/>
                    <a:pt x="55234" y="57409"/>
                    <a:pt x="55382" y="57409"/>
                  </a:cubicBezTo>
                  <a:cubicBezTo>
                    <a:pt x="55493" y="57409"/>
                    <a:pt x="55567" y="57446"/>
                    <a:pt x="55567" y="57446"/>
                  </a:cubicBezTo>
                  <a:lnTo>
                    <a:pt x="55382" y="57446"/>
                  </a:lnTo>
                  <a:cubicBezTo>
                    <a:pt x="55280" y="57472"/>
                    <a:pt x="55178" y="57515"/>
                    <a:pt x="55052" y="57515"/>
                  </a:cubicBezTo>
                  <a:cubicBezTo>
                    <a:pt x="54995" y="57515"/>
                    <a:pt x="54933" y="57506"/>
                    <a:pt x="54865" y="57483"/>
                  </a:cubicBezTo>
                  <a:cubicBezTo>
                    <a:pt x="54643" y="57483"/>
                    <a:pt x="54384" y="57483"/>
                    <a:pt x="54125" y="57446"/>
                  </a:cubicBezTo>
                  <a:cubicBezTo>
                    <a:pt x="53829" y="57409"/>
                    <a:pt x="53571" y="57372"/>
                    <a:pt x="53275" y="57262"/>
                  </a:cubicBezTo>
                  <a:cubicBezTo>
                    <a:pt x="53016" y="57188"/>
                    <a:pt x="52720" y="57077"/>
                    <a:pt x="52498" y="57003"/>
                  </a:cubicBezTo>
                  <a:cubicBezTo>
                    <a:pt x="52277" y="56892"/>
                    <a:pt x="52055" y="56744"/>
                    <a:pt x="51870" y="56670"/>
                  </a:cubicBezTo>
                  <a:cubicBezTo>
                    <a:pt x="51685" y="56559"/>
                    <a:pt x="51537" y="56485"/>
                    <a:pt x="51389" y="56374"/>
                  </a:cubicBezTo>
                  <a:cubicBezTo>
                    <a:pt x="51368" y="56353"/>
                    <a:pt x="51347" y="56338"/>
                    <a:pt x="51328" y="56328"/>
                  </a:cubicBezTo>
                  <a:close/>
                  <a:moveTo>
                    <a:pt x="28652" y="57631"/>
                  </a:moveTo>
                  <a:cubicBezTo>
                    <a:pt x="28652" y="57631"/>
                    <a:pt x="28689" y="57668"/>
                    <a:pt x="28763" y="57816"/>
                  </a:cubicBezTo>
                  <a:lnTo>
                    <a:pt x="28652" y="57631"/>
                  </a:lnTo>
                  <a:close/>
                  <a:moveTo>
                    <a:pt x="6396" y="54082"/>
                  </a:moveTo>
                  <a:cubicBezTo>
                    <a:pt x="6581" y="55154"/>
                    <a:pt x="6692" y="56189"/>
                    <a:pt x="6840" y="57262"/>
                  </a:cubicBezTo>
                  <a:cubicBezTo>
                    <a:pt x="6470" y="57446"/>
                    <a:pt x="6063" y="57668"/>
                    <a:pt x="5694" y="57927"/>
                  </a:cubicBezTo>
                  <a:cubicBezTo>
                    <a:pt x="5657" y="57742"/>
                    <a:pt x="5657" y="57483"/>
                    <a:pt x="5583" y="57299"/>
                  </a:cubicBezTo>
                  <a:lnTo>
                    <a:pt x="5324" y="54821"/>
                  </a:lnTo>
                  <a:cubicBezTo>
                    <a:pt x="5694" y="54600"/>
                    <a:pt x="6026" y="54304"/>
                    <a:pt x="6396" y="54082"/>
                  </a:cubicBezTo>
                  <a:close/>
                  <a:moveTo>
                    <a:pt x="4954" y="55154"/>
                  </a:moveTo>
                  <a:lnTo>
                    <a:pt x="5139" y="57372"/>
                  </a:lnTo>
                  <a:lnTo>
                    <a:pt x="5139" y="57409"/>
                  </a:lnTo>
                  <a:lnTo>
                    <a:pt x="4437" y="57853"/>
                  </a:lnTo>
                  <a:lnTo>
                    <a:pt x="4067" y="58075"/>
                  </a:lnTo>
                  <a:cubicBezTo>
                    <a:pt x="4067" y="57853"/>
                    <a:pt x="4030" y="57668"/>
                    <a:pt x="4030" y="57446"/>
                  </a:cubicBezTo>
                  <a:cubicBezTo>
                    <a:pt x="4289" y="57151"/>
                    <a:pt x="4584" y="56892"/>
                    <a:pt x="4843" y="56670"/>
                  </a:cubicBezTo>
                  <a:lnTo>
                    <a:pt x="4843" y="56670"/>
                  </a:lnTo>
                  <a:cubicBezTo>
                    <a:pt x="4547" y="56818"/>
                    <a:pt x="4252" y="57003"/>
                    <a:pt x="3993" y="57188"/>
                  </a:cubicBezTo>
                  <a:cubicBezTo>
                    <a:pt x="3919" y="56744"/>
                    <a:pt x="3882" y="56337"/>
                    <a:pt x="3882" y="55931"/>
                  </a:cubicBezTo>
                  <a:cubicBezTo>
                    <a:pt x="4252" y="55635"/>
                    <a:pt x="4621" y="55413"/>
                    <a:pt x="4954" y="55154"/>
                  </a:cubicBezTo>
                  <a:close/>
                  <a:moveTo>
                    <a:pt x="45437" y="52455"/>
                  </a:moveTo>
                  <a:lnTo>
                    <a:pt x="44735" y="52603"/>
                  </a:lnTo>
                  <a:cubicBezTo>
                    <a:pt x="44328" y="52677"/>
                    <a:pt x="43736" y="52862"/>
                    <a:pt x="43034" y="53195"/>
                  </a:cubicBezTo>
                  <a:cubicBezTo>
                    <a:pt x="42332" y="53528"/>
                    <a:pt x="41555" y="53971"/>
                    <a:pt x="40779" y="54489"/>
                  </a:cubicBezTo>
                  <a:cubicBezTo>
                    <a:pt x="39965" y="55006"/>
                    <a:pt x="39152" y="55635"/>
                    <a:pt x="38302" y="56189"/>
                  </a:cubicBezTo>
                  <a:cubicBezTo>
                    <a:pt x="37488" y="56818"/>
                    <a:pt x="36601" y="57372"/>
                    <a:pt x="35714" y="57779"/>
                  </a:cubicBezTo>
                  <a:cubicBezTo>
                    <a:pt x="35307" y="58001"/>
                    <a:pt x="34863" y="58186"/>
                    <a:pt x="34420" y="58297"/>
                  </a:cubicBezTo>
                  <a:cubicBezTo>
                    <a:pt x="34122" y="58351"/>
                    <a:pt x="33805" y="58385"/>
                    <a:pt x="33511" y="58385"/>
                  </a:cubicBezTo>
                  <a:cubicBezTo>
                    <a:pt x="33403" y="58385"/>
                    <a:pt x="33299" y="58381"/>
                    <a:pt x="33200" y="58371"/>
                  </a:cubicBezTo>
                  <a:cubicBezTo>
                    <a:pt x="32386" y="58297"/>
                    <a:pt x="31832" y="57964"/>
                    <a:pt x="31425" y="57779"/>
                  </a:cubicBezTo>
                  <a:cubicBezTo>
                    <a:pt x="31318" y="57721"/>
                    <a:pt x="31226" y="57670"/>
                    <a:pt x="31149" y="57627"/>
                  </a:cubicBezTo>
                  <a:lnTo>
                    <a:pt x="31149" y="57627"/>
                  </a:lnTo>
                  <a:cubicBezTo>
                    <a:pt x="31236" y="57672"/>
                    <a:pt x="31341" y="57724"/>
                    <a:pt x="31462" y="57779"/>
                  </a:cubicBezTo>
                  <a:cubicBezTo>
                    <a:pt x="31906" y="57964"/>
                    <a:pt x="32497" y="58223"/>
                    <a:pt x="33237" y="58297"/>
                  </a:cubicBezTo>
                  <a:cubicBezTo>
                    <a:pt x="33324" y="58305"/>
                    <a:pt x="33413" y="58310"/>
                    <a:pt x="33504" y="58310"/>
                  </a:cubicBezTo>
                  <a:cubicBezTo>
                    <a:pt x="33798" y="58310"/>
                    <a:pt x="34109" y="58262"/>
                    <a:pt x="34420" y="58149"/>
                  </a:cubicBezTo>
                  <a:cubicBezTo>
                    <a:pt x="34863" y="58001"/>
                    <a:pt x="35270" y="57816"/>
                    <a:pt x="35677" y="57631"/>
                  </a:cubicBezTo>
                  <a:cubicBezTo>
                    <a:pt x="36527" y="57225"/>
                    <a:pt x="37377" y="56670"/>
                    <a:pt x="38228" y="56078"/>
                  </a:cubicBezTo>
                  <a:cubicBezTo>
                    <a:pt x="39041" y="55450"/>
                    <a:pt x="39891" y="54858"/>
                    <a:pt x="40668" y="54341"/>
                  </a:cubicBezTo>
                  <a:cubicBezTo>
                    <a:pt x="41444" y="53860"/>
                    <a:pt x="42295" y="53380"/>
                    <a:pt x="42997" y="53121"/>
                  </a:cubicBezTo>
                  <a:cubicBezTo>
                    <a:pt x="43662" y="52788"/>
                    <a:pt x="44328" y="52640"/>
                    <a:pt x="44735" y="52566"/>
                  </a:cubicBezTo>
                  <a:cubicBezTo>
                    <a:pt x="45215" y="52492"/>
                    <a:pt x="45437" y="52455"/>
                    <a:pt x="45437" y="52455"/>
                  </a:cubicBezTo>
                  <a:close/>
                  <a:moveTo>
                    <a:pt x="54865" y="57964"/>
                  </a:moveTo>
                  <a:cubicBezTo>
                    <a:pt x="54841" y="57966"/>
                    <a:pt x="54818" y="57967"/>
                    <a:pt x="54795" y="57968"/>
                  </a:cubicBezTo>
                  <a:lnTo>
                    <a:pt x="54795" y="57968"/>
                  </a:lnTo>
                  <a:cubicBezTo>
                    <a:pt x="54552" y="58218"/>
                    <a:pt x="54309" y="58467"/>
                    <a:pt x="54066" y="58713"/>
                  </a:cubicBezTo>
                  <a:lnTo>
                    <a:pt x="54066" y="58713"/>
                  </a:lnTo>
                  <a:lnTo>
                    <a:pt x="54828" y="58112"/>
                  </a:lnTo>
                  <a:lnTo>
                    <a:pt x="54865" y="57964"/>
                  </a:lnTo>
                  <a:close/>
                  <a:moveTo>
                    <a:pt x="5176" y="57483"/>
                  </a:moveTo>
                  <a:cubicBezTo>
                    <a:pt x="5213" y="57742"/>
                    <a:pt x="5213" y="57964"/>
                    <a:pt x="5287" y="58223"/>
                  </a:cubicBezTo>
                  <a:cubicBezTo>
                    <a:pt x="4917" y="58482"/>
                    <a:pt x="4547" y="58740"/>
                    <a:pt x="4178" y="58962"/>
                  </a:cubicBezTo>
                  <a:cubicBezTo>
                    <a:pt x="4178" y="58777"/>
                    <a:pt x="4104" y="58629"/>
                    <a:pt x="4104" y="58482"/>
                  </a:cubicBezTo>
                  <a:lnTo>
                    <a:pt x="4584" y="58001"/>
                  </a:lnTo>
                  <a:lnTo>
                    <a:pt x="5176" y="57483"/>
                  </a:lnTo>
                  <a:close/>
                  <a:moveTo>
                    <a:pt x="44328" y="57409"/>
                  </a:moveTo>
                  <a:cubicBezTo>
                    <a:pt x="44325" y="57410"/>
                    <a:pt x="44030" y="57447"/>
                    <a:pt x="43589" y="57483"/>
                  </a:cubicBezTo>
                  <a:cubicBezTo>
                    <a:pt x="43108" y="57520"/>
                    <a:pt x="42479" y="57594"/>
                    <a:pt x="41703" y="57668"/>
                  </a:cubicBezTo>
                  <a:cubicBezTo>
                    <a:pt x="40890" y="57779"/>
                    <a:pt x="39965" y="57927"/>
                    <a:pt x="39041" y="58149"/>
                  </a:cubicBezTo>
                  <a:cubicBezTo>
                    <a:pt x="38191" y="58371"/>
                    <a:pt x="37156" y="58740"/>
                    <a:pt x="36194" y="59073"/>
                  </a:cubicBezTo>
                  <a:cubicBezTo>
                    <a:pt x="35233" y="59443"/>
                    <a:pt x="34198" y="59776"/>
                    <a:pt x="33200" y="59850"/>
                  </a:cubicBezTo>
                  <a:cubicBezTo>
                    <a:pt x="32996" y="59871"/>
                    <a:pt x="32796" y="59882"/>
                    <a:pt x="32601" y="59882"/>
                  </a:cubicBezTo>
                  <a:cubicBezTo>
                    <a:pt x="31807" y="59882"/>
                    <a:pt x="31095" y="59710"/>
                    <a:pt x="30501" y="59443"/>
                  </a:cubicBezTo>
                  <a:cubicBezTo>
                    <a:pt x="30131" y="59295"/>
                    <a:pt x="29799" y="59073"/>
                    <a:pt x="29577" y="58889"/>
                  </a:cubicBezTo>
                  <a:lnTo>
                    <a:pt x="29577" y="58889"/>
                  </a:lnTo>
                  <a:cubicBezTo>
                    <a:pt x="29799" y="59073"/>
                    <a:pt x="30131" y="59258"/>
                    <a:pt x="30501" y="59369"/>
                  </a:cubicBezTo>
                  <a:cubicBezTo>
                    <a:pt x="31046" y="59614"/>
                    <a:pt x="31691" y="59759"/>
                    <a:pt x="32363" y="59759"/>
                  </a:cubicBezTo>
                  <a:cubicBezTo>
                    <a:pt x="32603" y="59759"/>
                    <a:pt x="32846" y="59741"/>
                    <a:pt x="33089" y="59702"/>
                  </a:cubicBezTo>
                  <a:cubicBezTo>
                    <a:pt x="34050" y="59628"/>
                    <a:pt x="35085" y="59258"/>
                    <a:pt x="36047" y="58925"/>
                  </a:cubicBezTo>
                  <a:cubicBezTo>
                    <a:pt x="37008" y="58556"/>
                    <a:pt x="38043" y="58223"/>
                    <a:pt x="39004" y="58001"/>
                  </a:cubicBezTo>
                  <a:cubicBezTo>
                    <a:pt x="39965" y="57779"/>
                    <a:pt x="40890" y="57668"/>
                    <a:pt x="41703" y="57594"/>
                  </a:cubicBezTo>
                  <a:cubicBezTo>
                    <a:pt x="42479" y="57483"/>
                    <a:pt x="43108" y="57483"/>
                    <a:pt x="43589" y="57446"/>
                  </a:cubicBezTo>
                  <a:cubicBezTo>
                    <a:pt x="44030" y="57446"/>
                    <a:pt x="44325" y="57410"/>
                    <a:pt x="44328" y="57409"/>
                  </a:cubicBezTo>
                  <a:close/>
                  <a:moveTo>
                    <a:pt x="6655" y="58149"/>
                  </a:moveTo>
                  <a:cubicBezTo>
                    <a:pt x="6655" y="58149"/>
                    <a:pt x="6618" y="58186"/>
                    <a:pt x="6507" y="58223"/>
                  </a:cubicBezTo>
                  <a:cubicBezTo>
                    <a:pt x="6433" y="58297"/>
                    <a:pt x="6322" y="58408"/>
                    <a:pt x="6137" y="58519"/>
                  </a:cubicBezTo>
                  <a:cubicBezTo>
                    <a:pt x="6026" y="58593"/>
                    <a:pt x="5841" y="58740"/>
                    <a:pt x="5657" y="58888"/>
                  </a:cubicBezTo>
                  <a:cubicBezTo>
                    <a:pt x="5472" y="58999"/>
                    <a:pt x="5213" y="59147"/>
                    <a:pt x="5028" y="59295"/>
                  </a:cubicBezTo>
                  <a:cubicBezTo>
                    <a:pt x="4806" y="59443"/>
                    <a:pt x="4621" y="59517"/>
                    <a:pt x="4437" y="59665"/>
                  </a:cubicBezTo>
                  <a:cubicBezTo>
                    <a:pt x="4289" y="59813"/>
                    <a:pt x="4104" y="59886"/>
                    <a:pt x="3919" y="59997"/>
                  </a:cubicBezTo>
                  <a:cubicBezTo>
                    <a:pt x="3734" y="60071"/>
                    <a:pt x="3660" y="60145"/>
                    <a:pt x="3549" y="60219"/>
                  </a:cubicBezTo>
                  <a:cubicBezTo>
                    <a:pt x="3475" y="60256"/>
                    <a:pt x="3438" y="60330"/>
                    <a:pt x="3438" y="60330"/>
                  </a:cubicBezTo>
                  <a:cubicBezTo>
                    <a:pt x="3438" y="60330"/>
                    <a:pt x="3438" y="60256"/>
                    <a:pt x="3512" y="60182"/>
                  </a:cubicBezTo>
                  <a:cubicBezTo>
                    <a:pt x="3549" y="60071"/>
                    <a:pt x="3697" y="59997"/>
                    <a:pt x="3845" y="59850"/>
                  </a:cubicBezTo>
                  <a:cubicBezTo>
                    <a:pt x="3993" y="59776"/>
                    <a:pt x="4178" y="59628"/>
                    <a:pt x="4363" y="59480"/>
                  </a:cubicBezTo>
                  <a:cubicBezTo>
                    <a:pt x="4547" y="59332"/>
                    <a:pt x="4769" y="59221"/>
                    <a:pt x="4954" y="59073"/>
                  </a:cubicBezTo>
                  <a:cubicBezTo>
                    <a:pt x="5176" y="58925"/>
                    <a:pt x="5361" y="58851"/>
                    <a:pt x="5546" y="58703"/>
                  </a:cubicBezTo>
                  <a:cubicBezTo>
                    <a:pt x="5731" y="58556"/>
                    <a:pt x="5915" y="58482"/>
                    <a:pt x="6100" y="58371"/>
                  </a:cubicBezTo>
                  <a:cubicBezTo>
                    <a:pt x="6285" y="58297"/>
                    <a:pt x="6433" y="58223"/>
                    <a:pt x="6507" y="58186"/>
                  </a:cubicBezTo>
                  <a:cubicBezTo>
                    <a:pt x="6618" y="58149"/>
                    <a:pt x="6655" y="58149"/>
                    <a:pt x="6655" y="58149"/>
                  </a:cubicBezTo>
                  <a:close/>
                  <a:moveTo>
                    <a:pt x="26360" y="57299"/>
                  </a:moveTo>
                  <a:lnTo>
                    <a:pt x="26730" y="57668"/>
                  </a:lnTo>
                  <a:cubicBezTo>
                    <a:pt x="26952" y="57890"/>
                    <a:pt x="27284" y="58223"/>
                    <a:pt x="27691" y="58593"/>
                  </a:cubicBezTo>
                  <a:lnTo>
                    <a:pt x="29022" y="59923"/>
                  </a:lnTo>
                  <a:cubicBezTo>
                    <a:pt x="29244" y="60182"/>
                    <a:pt x="29540" y="60404"/>
                    <a:pt x="29798" y="60626"/>
                  </a:cubicBezTo>
                  <a:cubicBezTo>
                    <a:pt x="30094" y="60811"/>
                    <a:pt x="30464" y="60959"/>
                    <a:pt x="30797" y="61070"/>
                  </a:cubicBezTo>
                  <a:cubicBezTo>
                    <a:pt x="31462" y="61254"/>
                    <a:pt x="32202" y="61254"/>
                    <a:pt x="32904" y="61291"/>
                  </a:cubicBezTo>
                  <a:lnTo>
                    <a:pt x="34790" y="61291"/>
                  </a:lnTo>
                  <a:cubicBezTo>
                    <a:pt x="34954" y="61291"/>
                    <a:pt x="35113" y="61288"/>
                    <a:pt x="35262" y="61284"/>
                  </a:cubicBezTo>
                  <a:lnTo>
                    <a:pt x="35262" y="61284"/>
                  </a:lnTo>
                  <a:cubicBezTo>
                    <a:pt x="35103" y="61301"/>
                    <a:pt x="34931" y="61316"/>
                    <a:pt x="34753" y="61328"/>
                  </a:cubicBezTo>
                  <a:cubicBezTo>
                    <a:pt x="34360" y="61354"/>
                    <a:pt x="33931" y="61381"/>
                    <a:pt x="33465" y="61381"/>
                  </a:cubicBezTo>
                  <a:cubicBezTo>
                    <a:pt x="33272" y="61381"/>
                    <a:pt x="33073" y="61376"/>
                    <a:pt x="32867" y="61365"/>
                  </a:cubicBezTo>
                  <a:cubicBezTo>
                    <a:pt x="32165" y="61365"/>
                    <a:pt x="31425" y="61365"/>
                    <a:pt x="30686" y="61180"/>
                  </a:cubicBezTo>
                  <a:cubicBezTo>
                    <a:pt x="30316" y="61107"/>
                    <a:pt x="29946" y="60959"/>
                    <a:pt x="29651" y="60737"/>
                  </a:cubicBezTo>
                  <a:cubicBezTo>
                    <a:pt x="29355" y="60552"/>
                    <a:pt x="29096" y="60256"/>
                    <a:pt x="28837" y="60034"/>
                  </a:cubicBezTo>
                  <a:cubicBezTo>
                    <a:pt x="28394" y="59517"/>
                    <a:pt x="27913" y="59073"/>
                    <a:pt x="27543" y="58629"/>
                  </a:cubicBezTo>
                  <a:cubicBezTo>
                    <a:pt x="27174" y="58223"/>
                    <a:pt x="26841" y="57890"/>
                    <a:pt x="26656" y="57668"/>
                  </a:cubicBezTo>
                  <a:cubicBezTo>
                    <a:pt x="26434" y="57447"/>
                    <a:pt x="26360" y="57299"/>
                    <a:pt x="26360" y="57299"/>
                  </a:cubicBezTo>
                  <a:close/>
                  <a:moveTo>
                    <a:pt x="48002" y="60613"/>
                  </a:moveTo>
                  <a:cubicBezTo>
                    <a:pt x="48034" y="60620"/>
                    <a:pt x="48069" y="60626"/>
                    <a:pt x="48099" y="60626"/>
                  </a:cubicBezTo>
                  <a:cubicBezTo>
                    <a:pt x="48247" y="60700"/>
                    <a:pt x="48432" y="60737"/>
                    <a:pt x="48617" y="60811"/>
                  </a:cubicBezTo>
                  <a:cubicBezTo>
                    <a:pt x="48838" y="60922"/>
                    <a:pt x="49097" y="60959"/>
                    <a:pt x="49356" y="61070"/>
                  </a:cubicBezTo>
                  <a:lnTo>
                    <a:pt x="50206" y="61328"/>
                  </a:lnTo>
                  <a:cubicBezTo>
                    <a:pt x="50465" y="61439"/>
                    <a:pt x="50761" y="61513"/>
                    <a:pt x="51020" y="61550"/>
                  </a:cubicBezTo>
                  <a:cubicBezTo>
                    <a:pt x="51315" y="61624"/>
                    <a:pt x="51537" y="61698"/>
                    <a:pt x="51759" y="61735"/>
                  </a:cubicBezTo>
                  <a:cubicBezTo>
                    <a:pt x="51981" y="61809"/>
                    <a:pt x="52166" y="61846"/>
                    <a:pt x="52314" y="61883"/>
                  </a:cubicBezTo>
                  <a:cubicBezTo>
                    <a:pt x="52462" y="61920"/>
                    <a:pt x="52498" y="61920"/>
                    <a:pt x="52498" y="61920"/>
                  </a:cubicBezTo>
                  <a:lnTo>
                    <a:pt x="52277" y="61920"/>
                  </a:lnTo>
                  <a:cubicBezTo>
                    <a:pt x="52129" y="61920"/>
                    <a:pt x="51944" y="61920"/>
                    <a:pt x="51722" y="61883"/>
                  </a:cubicBezTo>
                  <a:cubicBezTo>
                    <a:pt x="51500" y="61846"/>
                    <a:pt x="51205" y="61846"/>
                    <a:pt x="50909" y="61735"/>
                  </a:cubicBezTo>
                  <a:cubicBezTo>
                    <a:pt x="50650" y="61698"/>
                    <a:pt x="50354" y="61624"/>
                    <a:pt x="50058" y="61513"/>
                  </a:cubicBezTo>
                  <a:cubicBezTo>
                    <a:pt x="49837" y="61513"/>
                    <a:pt x="49504" y="61439"/>
                    <a:pt x="49282" y="61291"/>
                  </a:cubicBezTo>
                  <a:cubicBezTo>
                    <a:pt x="48986" y="61180"/>
                    <a:pt x="48764" y="61070"/>
                    <a:pt x="48580" y="60959"/>
                  </a:cubicBezTo>
                  <a:cubicBezTo>
                    <a:pt x="48395" y="60885"/>
                    <a:pt x="48210" y="60774"/>
                    <a:pt x="48099" y="60700"/>
                  </a:cubicBezTo>
                  <a:cubicBezTo>
                    <a:pt x="48069" y="60655"/>
                    <a:pt x="48034" y="60629"/>
                    <a:pt x="48002" y="60613"/>
                  </a:cubicBezTo>
                  <a:close/>
                  <a:moveTo>
                    <a:pt x="5509" y="59591"/>
                  </a:moveTo>
                  <a:cubicBezTo>
                    <a:pt x="5583" y="60256"/>
                    <a:pt x="5731" y="60922"/>
                    <a:pt x="5878" y="61624"/>
                  </a:cubicBezTo>
                  <a:cubicBezTo>
                    <a:pt x="5915" y="61846"/>
                    <a:pt x="5952" y="62105"/>
                    <a:pt x="5989" y="62364"/>
                  </a:cubicBezTo>
                  <a:cubicBezTo>
                    <a:pt x="5583" y="62659"/>
                    <a:pt x="5176" y="62992"/>
                    <a:pt x="4806" y="63362"/>
                  </a:cubicBezTo>
                  <a:cubicBezTo>
                    <a:pt x="4769" y="63177"/>
                    <a:pt x="4769" y="62992"/>
                    <a:pt x="4695" y="62807"/>
                  </a:cubicBezTo>
                  <a:cubicBezTo>
                    <a:pt x="5028" y="62400"/>
                    <a:pt x="5398" y="62031"/>
                    <a:pt x="5768" y="61624"/>
                  </a:cubicBezTo>
                  <a:lnTo>
                    <a:pt x="5768" y="61624"/>
                  </a:lnTo>
                  <a:cubicBezTo>
                    <a:pt x="5324" y="61920"/>
                    <a:pt x="4954" y="62216"/>
                    <a:pt x="4621" y="62474"/>
                  </a:cubicBezTo>
                  <a:cubicBezTo>
                    <a:pt x="4584" y="62290"/>
                    <a:pt x="4584" y="62105"/>
                    <a:pt x="4547" y="61883"/>
                  </a:cubicBezTo>
                  <a:lnTo>
                    <a:pt x="5509" y="60811"/>
                  </a:lnTo>
                  <a:lnTo>
                    <a:pt x="5509" y="60811"/>
                  </a:lnTo>
                  <a:lnTo>
                    <a:pt x="4474" y="61513"/>
                  </a:lnTo>
                  <a:lnTo>
                    <a:pt x="4363" y="60404"/>
                  </a:lnTo>
                  <a:cubicBezTo>
                    <a:pt x="4695" y="60145"/>
                    <a:pt x="5139" y="59850"/>
                    <a:pt x="5509" y="59591"/>
                  </a:cubicBezTo>
                  <a:close/>
                  <a:moveTo>
                    <a:pt x="6950" y="63510"/>
                  </a:moveTo>
                  <a:lnTo>
                    <a:pt x="6766" y="63694"/>
                  </a:lnTo>
                  <a:cubicBezTo>
                    <a:pt x="6840" y="63658"/>
                    <a:pt x="6877" y="63584"/>
                    <a:pt x="6950" y="63510"/>
                  </a:cubicBezTo>
                  <a:close/>
                  <a:moveTo>
                    <a:pt x="5952" y="62437"/>
                  </a:moveTo>
                  <a:cubicBezTo>
                    <a:pt x="6026" y="62733"/>
                    <a:pt x="6063" y="62992"/>
                    <a:pt x="6100" y="63214"/>
                  </a:cubicBezTo>
                  <a:lnTo>
                    <a:pt x="4917" y="64249"/>
                  </a:lnTo>
                  <a:cubicBezTo>
                    <a:pt x="4843" y="64101"/>
                    <a:pt x="4843" y="63916"/>
                    <a:pt x="4806" y="63768"/>
                  </a:cubicBezTo>
                  <a:cubicBezTo>
                    <a:pt x="5176" y="63325"/>
                    <a:pt x="5546" y="62918"/>
                    <a:pt x="5952" y="62437"/>
                  </a:cubicBezTo>
                  <a:close/>
                  <a:moveTo>
                    <a:pt x="7025" y="58703"/>
                  </a:moveTo>
                  <a:cubicBezTo>
                    <a:pt x="7209" y="60145"/>
                    <a:pt x="7431" y="61624"/>
                    <a:pt x="7690" y="63029"/>
                  </a:cubicBezTo>
                  <a:cubicBezTo>
                    <a:pt x="7727" y="63288"/>
                    <a:pt x="7764" y="63473"/>
                    <a:pt x="7764" y="63694"/>
                  </a:cubicBezTo>
                  <a:lnTo>
                    <a:pt x="6877" y="64582"/>
                  </a:lnTo>
                  <a:cubicBezTo>
                    <a:pt x="6840" y="64249"/>
                    <a:pt x="6803" y="64027"/>
                    <a:pt x="6766" y="63694"/>
                  </a:cubicBezTo>
                  <a:cubicBezTo>
                    <a:pt x="6618" y="62992"/>
                    <a:pt x="6470" y="62253"/>
                    <a:pt x="6322" y="61550"/>
                  </a:cubicBezTo>
                  <a:lnTo>
                    <a:pt x="5915" y="59332"/>
                  </a:lnTo>
                  <a:cubicBezTo>
                    <a:pt x="6285" y="59110"/>
                    <a:pt x="6655" y="58888"/>
                    <a:pt x="7025" y="58703"/>
                  </a:cubicBezTo>
                  <a:close/>
                  <a:moveTo>
                    <a:pt x="6137" y="63325"/>
                  </a:moveTo>
                  <a:cubicBezTo>
                    <a:pt x="6211" y="63584"/>
                    <a:pt x="6248" y="63879"/>
                    <a:pt x="6322" y="64138"/>
                  </a:cubicBezTo>
                  <a:cubicBezTo>
                    <a:pt x="5952" y="64508"/>
                    <a:pt x="5546" y="64878"/>
                    <a:pt x="5139" y="65210"/>
                  </a:cubicBezTo>
                  <a:cubicBezTo>
                    <a:pt x="5102" y="65025"/>
                    <a:pt x="5028" y="64804"/>
                    <a:pt x="4991" y="64619"/>
                  </a:cubicBezTo>
                  <a:lnTo>
                    <a:pt x="6137" y="63325"/>
                  </a:lnTo>
                  <a:close/>
                  <a:moveTo>
                    <a:pt x="48099" y="61365"/>
                  </a:moveTo>
                  <a:cubicBezTo>
                    <a:pt x="48727" y="61661"/>
                    <a:pt x="49356" y="61883"/>
                    <a:pt x="50021" y="62068"/>
                  </a:cubicBezTo>
                  <a:lnTo>
                    <a:pt x="47914" y="63768"/>
                  </a:lnTo>
                  <a:lnTo>
                    <a:pt x="45696" y="65580"/>
                  </a:lnTo>
                  <a:cubicBezTo>
                    <a:pt x="45289" y="65358"/>
                    <a:pt x="44920" y="65062"/>
                    <a:pt x="44513" y="64804"/>
                  </a:cubicBezTo>
                  <a:lnTo>
                    <a:pt x="44846" y="64471"/>
                  </a:lnTo>
                  <a:lnTo>
                    <a:pt x="44883" y="64434"/>
                  </a:lnTo>
                  <a:cubicBezTo>
                    <a:pt x="45289" y="64693"/>
                    <a:pt x="45696" y="64841"/>
                    <a:pt x="46177" y="64951"/>
                  </a:cubicBezTo>
                  <a:cubicBezTo>
                    <a:pt x="45770" y="64767"/>
                    <a:pt x="45437" y="64508"/>
                    <a:pt x="45104" y="64212"/>
                  </a:cubicBezTo>
                  <a:lnTo>
                    <a:pt x="45252" y="64064"/>
                  </a:lnTo>
                  <a:lnTo>
                    <a:pt x="45585" y="63694"/>
                  </a:lnTo>
                  <a:lnTo>
                    <a:pt x="46805" y="64249"/>
                  </a:lnTo>
                  <a:lnTo>
                    <a:pt x="45844" y="63473"/>
                  </a:lnTo>
                  <a:cubicBezTo>
                    <a:pt x="46029" y="63288"/>
                    <a:pt x="46213" y="63103"/>
                    <a:pt x="46435" y="62918"/>
                  </a:cubicBezTo>
                  <a:cubicBezTo>
                    <a:pt x="46805" y="63103"/>
                    <a:pt x="47249" y="63214"/>
                    <a:pt x="47655" y="63325"/>
                  </a:cubicBezTo>
                  <a:cubicBezTo>
                    <a:pt x="47323" y="63140"/>
                    <a:pt x="46990" y="62918"/>
                    <a:pt x="46694" y="62659"/>
                  </a:cubicBezTo>
                  <a:cubicBezTo>
                    <a:pt x="46916" y="62474"/>
                    <a:pt x="47138" y="62253"/>
                    <a:pt x="47360" y="62068"/>
                  </a:cubicBezTo>
                  <a:cubicBezTo>
                    <a:pt x="47803" y="62105"/>
                    <a:pt x="48210" y="62216"/>
                    <a:pt x="48617" y="62364"/>
                  </a:cubicBezTo>
                  <a:lnTo>
                    <a:pt x="47655" y="61809"/>
                  </a:lnTo>
                  <a:cubicBezTo>
                    <a:pt x="47803" y="61661"/>
                    <a:pt x="47988" y="61513"/>
                    <a:pt x="48099" y="61365"/>
                  </a:cubicBezTo>
                  <a:close/>
                  <a:moveTo>
                    <a:pt x="6322" y="64249"/>
                  </a:moveTo>
                  <a:lnTo>
                    <a:pt x="6470" y="64951"/>
                  </a:lnTo>
                  <a:cubicBezTo>
                    <a:pt x="6100" y="65321"/>
                    <a:pt x="5694" y="65617"/>
                    <a:pt x="5324" y="65950"/>
                  </a:cubicBezTo>
                  <a:cubicBezTo>
                    <a:pt x="5287" y="65802"/>
                    <a:pt x="5213" y="65691"/>
                    <a:pt x="5213" y="65543"/>
                  </a:cubicBezTo>
                  <a:cubicBezTo>
                    <a:pt x="5583" y="65099"/>
                    <a:pt x="5952" y="64693"/>
                    <a:pt x="6322" y="64249"/>
                  </a:cubicBezTo>
                  <a:close/>
                  <a:moveTo>
                    <a:pt x="43441" y="64619"/>
                  </a:moveTo>
                  <a:lnTo>
                    <a:pt x="43441" y="64619"/>
                  </a:lnTo>
                  <a:cubicBezTo>
                    <a:pt x="43441" y="64619"/>
                    <a:pt x="43478" y="64656"/>
                    <a:pt x="43626" y="64767"/>
                  </a:cubicBezTo>
                  <a:cubicBezTo>
                    <a:pt x="43736" y="64841"/>
                    <a:pt x="43847" y="64951"/>
                    <a:pt x="44032" y="65062"/>
                  </a:cubicBezTo>
                  <a:cubicBezTo>
                    <a:pt x="44217" y="65210"/>
                    <a:pt x="44476" y="65358"/>
                    <a:pt x="44698" y="65506"/>
                  </a:cubicBezTo>
                  <a:cubicBezTo>
                    <a:pt x="44920" y="65617"/>
                    <a:pt x="45215" y="65765"/>
                    <a:pt x="45437" y="65913"/>
                  </a:cubicBezTo>
                  <a:cubicBezTo>
                    <a:pt x="45696" y="66061"/>
                    <a:pt x="45955" y="66135"/>
                    <a:pt x="46213" y="66245"/>
                  </a:cubicBezTo>
                  <a:cubicBezTo>
                    <a:pt x="46509" y="66319"/>
                    <a:pt x="46731" y="66430"/>
                    <a:pt x="46916" y="66467"/>
                  </a:cubicBezTo>
                  <a:cubicBezTo>
                    <a:pt x="47138" y="66504"/>
                    <a:pt x="47286" y="66541"/>
                    <a:pt x="47434" y="66615"/>
                  </a:cubicBezTo>
                  <a:cubicBezTo>
                    <a:pt x="47544" y="66652"/>
                    <a:pt x="47618" y="66652"/>
                    <a:pt x="47618" y="66652"/>
                  </a:cubicBezTo>
                  <a:lnTo>
                    <a:pt x="47434" y="66652"/>
                  </a:lnTo>
                  <a:cubicBezTo>
                    <a:pt x="47286" y="66652"/>
                    <a:pt x="47101" y="66652"/>
                    <a:pt x="46879" y="66615"/>
                  </a:cubicBezTo>
                  <a:cubicBezTo>
                    <a:pt x="46620" y="66541"/>
                    <a:pt x="46398" y="66504"/>
                    <a:pt x="46140" y="66467"/>
                  </a:cubicBezTo>
                  <a:cubicBezTo>
                    <a:pt x="45844" y="66356"/>
                    <a:pt x="45585" y="66282"/>
                    <a:pt x="45289" y="66135"/>
                  </a:cubicBezTo>
                  <a:cubicBezTo>
                    <a:pt x="45030" y="66024"/>
                    <a:pt x="44772" y="65876"/>
                    <a:pt x="44550" y="65728"/>
                  </a:cubicBezTo>
                  <a:cubicBezTo>
                    <a:pt x="44328" y="65580"/>
                    <a:pt x="44143" y="65395"/>
                    <a:pt x="43958" y="65210"/>
                  </a:cubicBezTo>
                  <a:cubicBezTo>
                    <a:pt x="43773" y="65062"/>
                    <a:pt x="43662" y="64951"/>
                    <a:pt x="43589" y="64804"/>
                  </a:cubicBezTo>
                  <a:cubicBezTo>
                    <a:pt x="43478" y="64693"/>
                    <a:pt x="43441" y="64619"/>
                    <a:pt x="43441" y="64619"/>
                  </a:cubicBezTo>
                  <a:close/>
                  <a:moveTo>
                    <a:pt x="8318" y="64064"/>
                  </a:moveTo>
                  <a:lnTo>
                    <a:pt x="8318" y="64064"/>
                  </a:lnTo>
                  <a:cubicBezTo>
                    <a:pt x="8318" y="64064"/>
                    <a:pt x="8281" y="64101"/>
                    <a:pt x="8171" y="64249"/>
                  </a:cubicBezTo>
                  <a:cubicBezTo>
                    <a:pt x="8097" y="64323"/>
                    <a:pt x="7949" y="64508"/>
                    <a:pt x="7801" y="64656"/>
                  </a:cubicBezTo>
                  <a:cubicBezTo>
                    <a:pt x="7616" y="64841"/>
                    <a:pt x="7431" y="65025"/>
                    <a:pt x="7246" y="65247"/>
                  </a:cubicBezTo>
                  <a:cubicBezTo>
                    <a:pt x="7025" y="65432"/>
                    <a:pt x="6840" y="65691"/>
                    <a:pt x="6618" y="65913"/>
                  </a:cubicBezTo>
                  <a:cubicBezTo>
                    <a:pt x="6396" y="66135"/>
                    <a:pt x="6137" y="66319"/>
                    <a:pt x="5915" y="66504"/>
                  </a:cubicBezTo>
                  <a:cubicBezTo>
                    <a:pt x="5731" y="66689"/>
                    <a:pt x="5509" y="66874"/>
                    <a:pt x="5324" y="67022"/>
                  </a:cubicBezTo>
                  <a:cubicBezTo>
                    <a:pt x="5139" y="67170"/>
                    <a:pt x="4991" y="67281"/>
                    <a:pt x="4843" y="67392"/>
                  </a:cubicBezTo>
                  <a:cubicBezTo>
                    <a:pt x="4769" y="67465"/>
                    <a:pt x="4658" y="67539"/>
                    <a:pt x="4658" y="67539"/>
                  </a:cubicBezTo>
                  <a:cubicBezTo>
                    <a:pt x="4658" y="67539"/>
                    <a:pt x="4732" y="67465"/>
                    <a:pt x="4806" y="67355"/>
                  </a:cubicBezTo>
                  <a:cubicBezTo>
                    <a:pt x="4917" y="67244"/>
                    <a:pt x="5028" y="67059"/>
                    <a:pt x="5176" y="66911"/>
                  </a:cubicBezTo>
                  <a:cubicBezTo>
                    <a:pt x="5361" y="66726"/>
                    <a:pt x="5546" y="66541"/>
                    <a:pt x="5731" y="66319"/>
                  </a:cubicBezTo>
                  <a:cubicBezTo>
                    <a:pt x="5952" y="66135"/>
                    <a:pt x="6137" y="65913"/>
                    <a:pt x="6396" y="65691"/>
                  </a:cubicBezTo>
                  <a:cubicBezTo>
                    <a:pt x="6618" y="65432"/>
                    <a:pt x="6840" y="65247"/>
                    <a:pt x="7061" y="65062"/>
                  </a:cubicBezTo>
                  <a:cubicBezTo>
                    <a:pt x="7320" y="64878"/>
                    <a:pt x="7468" y="64693"/>
                    <a:pt x="7653" y="64582"/>
                  </a:cubicBezTo>
                  <a:cubicBezTo>
                    <a:pt x="7838" y="64434"/>
                    <a:pt x="7986" y="64286"/>
                    <a:pt x="8134" y="64175"/>
                  </a:cubicBezTo>
                  <a:cubicBezTo>
                    <a:pt x="8244" y="64101"/>
                    <a:pt x="8318" y="64064"/>
                    <a:pt x="8318" y="64064"/>
                  </a:cubicBezTo>
                  <a:close/>
                  <a:moveTo>
                    <a:pt x="8097" y="65210"/>
                  </a:moveTo>
                  <a:cubicBezTo>
                    <a:pt x="8134" y="65284"/>
                    <a:pt x="8134" y="65432"/>
                    <a:pt x="8171" y="65543"/>
                  </a:cubicBezTo>
                  <a:cubicBezTo>
                    <a:pt x="8318" y="66245"/>
                    <a:pt x="8540" y="66911"/>
                    <a:pt x="8799" y="67613"/>
                  </a:cubicBezTo>
                  <a:cubicBezTo>
                    <a:pt x="8503" y="68020"/>
                    <a:pt x="8245" y="68390"/>
                    <a:pt x="7949" y="68796"/>
                  </a:cubicBezTo>
                  <a:cubicBezTo>
                    <a:pt x="7875" y="68501"/>
                    <a:pt x="7764" y="68205"/>
                    <a:pt x="7690" y="67872"/>
                  </a:cubicBezTo>
                  <a:cubicBezTo>
                    <a:pt x="7505" y="67281"/>
                    <a:pt x="7357" y="66652"/>
                    <a:pt x="7209" y="66024"/>
                  </a:cubicBezTo>
                  <a:cubicBezTo>
                    <a:pt x="7505" y="65765"/>
                    <a:pt x="7801" y="65506"/>
                    <a:pt x="8097" y="65210"/>
                  </a:cubicBezTo>
                  <a:close/>
                  <a:moveTo>
                    <a:pt x="43478" y="65765"/>
                  </a:moveTo>
                  <a:cubicBezTo>
                    <a:pt x="43847" y="65987"/>
                    <a:pt x="44217" y="66282"/>
                    <a:pt x="44587" y="66504"/>
                  </a:cubicBezTo>
                  <a:lnTo>
                    <a:pt x="40631" y="69869"/>
                  </a:lnTo>
                  <a:cubicBezTo>
                    <a:pt x="40261" y="69721"/>
                    <a:pt x="39891" y="69573"/>
                    <a:pt x="39522" y="69425"/>
                  </a:cubicBezTo>
                  <a:cubicBezTo>
                    <a:pt x="39596" y="69314"/>
                    <a:pt x="39707" y="69240"/>
                    <a:pt x="39781" y="69203"/>
                  </a:cubicBezTo>
                  <a:cubicBezTo>
                    <a:pt x="39997" y="69257"/>
                    <a:pt x="40233" y="69292"/>
                    <a:pt x="40446" y="69292"/>
                  </a:cubicBezTo>
                  <a:cubicBezTo>
                    <a:pt x="40524" y="69292"/>
                    <a:pt x="40599" y="69287"/>
                    <a:pt x="40668" y="69277"/>
                  </a:cubicBezTo>
                  <a:cubicBezTo>
                    <a:pt x="40446" y="69240"/>
                    <a:pt x="40224" y="69092"/>
                    <a:pt x="40039" y="68944"/>
                  </a:cubicBezTo>
                  <a:lnTo>
                    <a:pt x="40150" y="68796"/>
                  </a:lnTo>
                  <a:cubicBezTo>
                    <a:pt x="40298" y="68686"/>
                    <a:pt x="40446" y="68575"/>
                    <a:pt x="40594" y="68427"/>
                  </a:cubicBezTo>
                  <a:cubicBezTo>
                    <a:pt x="40853" y="68538"/>
                    <a:pt x="41075" y="68575"/>
                    <a:pt x="41370" y="68612"/>
                  </a:cubicBezTo>
                  <a:cubicBezTo>
                    <a:pt x="41185" y="68538"/>
                    <a:pt x="41001" y="68390"/>
                    <a:pt x="40816" y="68242"/>
                  </a:cubicBezTo>
                  <a:cubicBezTo>
                    <a:pt x="41038" y="68057"/>
                    <a:pt x="41222" y="67872"/>
                    <a:pt x="41444" y="67687"/>
                  </a:cubicBezTo>
                  <a:cubicBezTo>
                    <a:pt x="41740" y="67835"/>
                    <a:pt x="42036" y="67946"/>
                    <a:pt x="42332" y="67983"/>
                  </a:cubicBezTo>
                  <a:cubicBezTo>
                    <a:pt x="42110" y="67835"/>
                    <a:pt x="41851" y="67687"/>
                    <a:pt x="41666" y="67502"/>
                  </a:cubicBezTo>
                  <a:cubicBezTo>
                    <a:pt x="41851" y="67392"/>
                    <a:pt x="42036" y="67207"/>
                    <a:pt x="42184" y="67059"/>
                  </a:cubicBezTo>
                  <a:cubicBezTo>
                    <a:pt x="42442" y="67133"/>
                    <a:pt x="42664" y="67318"/>
                    <a:pt x="42923" y="67318"/>
                  </a:cubicBezTo>
                  <a:cubicBezTo>
                    <a:pt x="42701" y="67244"/>
                    <a:pt x="42553" y="67022"/>
                    <a:pt x="42369" y="66837"/>
                  </a:cubicBezTo>
                  <a:lnTo>
                    <a:pt x="42923" y="66282"/>
                  </a:lnTo>
                  <a:lnTo>
                    <a:pt x="43921" y="66652"/>
                  </a:lnTo>
                  <a:lnTo>
                    <a:pt x="43921" y="66652"/>
                  </a:lnTo>
                  <a:lnTo>
                    <a:pt x="43182" y="66024"/>
                  </a:lnTo>
                  <a:cubicBezTo>
                    <a:pt x="43256" y="65950"/>
                    <a:pt x="43367" y="65839"/>
                    <a:pt x="43478" y="65765"/>
                  </a:cubicBezTo>
                  <a:close/>
                  <a:moveTo>
                    <a:pt x="6951" y="66319"/>
                  </a:moveTo>
                  <a:cubicBezTo>
                    <a:pt x="7061" y="66874"/>
                    <a:pt x="7209" y="67392"/>
                    <a:pt x="7357" y="67946"/>
                  </a:cubicBezTo>
                  <a:lnTo>
                    <a:pt x="7764" y="69203"/>
                  </a:lnTo>
                  <a:cubicBezTo>
                    <a:pt x="7542" y="69499"/>
                    <a:pt x="7357" y="69832"/>
                    <a:pt x="7172" y="70164"/>
                  </a:cubicBezTo>
                  <a:cubicBezTo>
                    <a:pt x="6951" y="70127"/>
                    <a:pt x="6877" y="69979"/>
                    <a:pt x="6803" y="69795"/>
                  </a:cubicBezTo>
                  <a:lnTo>
                    <a:pt x="7209" y="68833"/>
                  </a:lnTo>
                  <a:lnTo>
                    <a:pt x="6692" y="69499"/>
                  </a:lnTo>
                  <a:lnTo>
                    <a:pt x="6433" y="68944"/>
                  </a:lnTo>
                  <a:lnTo>
                    <a:pt x="6507" y="68759"/>
                  </a:lnTo>
                  <a:lnTo>
                    <a:pt x="6766" y="68279"/>
                  </a:lnTo>
                  <a:lnTo>
                    <a:pt x="6396" y="68649"/>
                  </a:lnTo>
                  <a:lnTo>
                    <a:pt x="6322" y="68686"/>
                  </a:lnTo>
                  <a:cubicBezTo>
                    <a:pt x="6248" y="68501"/>
                    <a:pt x="6137" y="68316"/>
                    <a:pt x="6100" y="68131"/>
                  </a:cubicBezTo>
                  <a:lnTo>
                    <a:pt x="6655" y="67207"/>
                  </a:lnTo>
                  <a:lnTo>
                    <a:pt x="6026" y="67798"/>
                  </a:lnTo>
                  <a:cubicBezTo>
                    <a:pt x="5952" y="67613"/>
                    <a:pt x="5878" y="67429"/>
                    <a:pt x="5841" y="67244"/>
                  </a:cubicBezTo>
                  <a:cubicBezTo>
                    <a:pt x="6211" y="66985"/>
                    <a:pt x="6581" y="66652"/>
                    <a:pt x="6951" y="66319"/>
                  </a:cubicBezTo>
                  <a:close/>
                  <a:moveTo>
                    <a:pt x="38043" y="69314"/>
                  </a:moveTo>
                  <a:lnTo>
                    <a:pt x="38228" y="69425"/>
                  </a:lnTo>
                  <a:cubicBezTo>
                    <a:pt x="38339" y="69462"/>
                    <a:pt x="38561" y="69536"/>
                    <a:pt x="38782" y="69647"/>
                  </a:cubicBezTo>
                  <a:cubicBezTo>
                    <a:pt x="39004" y="69721"/>
                    <a:pt x="39226" y="69832"/>
                    <a:pt x="39522" y="69906"/>
                  </a:cubicBezTo>
                  <a:cubicBezTo>
                    <a:pt x="39781" y="70016"/>
                    <a:pt x="40076" y="70164"/>
                    <a:pt x="40409" y="70238"/>
                  </a:cubicBezTo>
                  <a:cubicBezTo>
                    <a:pt x="40668" y="70349"/>
                    <a:pt x="41001" y="70460"/>
                    <a:pt x="41259" y="70534"/>
                  </a:cubicBezTo>
                  <a:cubicBezTo>
                    <a:pt x="41555" y="70608"/>
                    <a:pt x="41814" y="70719"/>
                    <a:pt x="42073" y="70756"/>
                  </a:cubicBezTo>
                  <a:cubicBezTo>
                    <a:pt x="42295" y="70793"/>
                    <a:pt x="42479" y="70904"/>
                    <a:pt x="42627" y="70941"/>
                  </a:cubicBezTo>
                  <a:cubicBezTo>
                    <a:pt x="42738" y="70978"/>
                    <a:pt x="42849" y="70978"/>
                    <a:pt x="42849" y="70978"/>
                  </a:cubicBezTo>
                  <a:lnTo>
                    <a:pt x="42627" y="70978"/>
                  </a:lnTo>
                  <a:cubicBezTo>
                    <a:pt x="42479" y="70978"/>
                    <a:pt x="42295" y="70941"/>
                    <a:pt x="42073" y="70904"/>
                  </a:cubicBezTo>
                  <a:cubicBezTo>
                    <a:pt x="41814" y="70830"/>
                    <a:pt x="41555" y="70793"/>
                    <a:pt x="41259" y="70719"/>
                  </a:cubicBezTo>
                  <a:cubicBezTo>
                    <a:pt x="41001" y="70608"/>
                    <a:pt x="40668" y="70534"/>
                    <a:pt x="40335" y="70423"/>
                  </a:cubicBezTo>
                  <a:cubicBezTo>
                    <a:pt x="40076" y="70386"/>
                    <a:pt x="39744" y="70238"/>
                    <a:pt x="39485" y="70164"/>
                  </a:cubicBezTo>
                  <a:cubicBezTo>
                    <a:pt x="39189" y="70016"/>
                    <a:pt x="38967" y="69869"/>
                    <a:pt x="38745" y="69795"/>
                  </a:cubicBezTo>
                  <a:cubicBezTo>
                    <a:pt x="38487" y="69684"/>
                    <a:pt x="38376" y="69536"/>
                    <a:pt x="38228" y="69462"/>
                  </a:cubicBezTo>
                  <a:cubicBezTo>
                    <a:pt x="38080" y="69388"/>
                    <a:pt x="38043" y="69314"/>
                    <a:pt x="38043" y="69314"/>
                  </a:cubicBezTo>
                  <a:close/>
                  <a:moveTo>
                    <a:pt x="9354" y="68242"/>
                  </a:moveTo>
                  <a:cubicBezTo>
                    <a:pt x="9352" y="68243"/>
                    <a:pt x="9279" y="68317"/>
                    <a:pt x="9243" y="68427"/>
                  </a:cubicBezTo>
                  <a:lnTo>
                    <a:pt x="9021" y="68907"/>
                  </a:lnTo>
                  <a:cubicBezTo>
                    <a:pt x="8910" y="69092"/>
                    <a:pt x="8799" y="69314"/>
                    <a:pt x="8651" y="69499"/>
                  </a:cubicBezTo>
                  <a:cubicBezTo>
                    <a:pt x="8503" y="69721"/>
                    <a:pt x="8355" y="69979"/>
                    <a:pt x="8171" y="70201"/>
                  </a:cubicBezTo>
                  <a:cubicBezTo>
                    <a:pt x="8060" y="70386"/>
                    <a:pt x="7875" y="70608"/>
                    <a:pt x="7727" y="70867"/>
                  </a:cubicBezTo>
                  <a:cubicBezTo>
                    <a:pt x="7579" y="71089"/>
                    <a:pt x="7394" y="71273"/>
                    <a:pt x="7246" y="71384"/>
                  </a:cubicBezTo>
                  <a:cubicBezTo>
                    <a:pt x="7135" y="71569"/>
                    <a:pt x="7025" y="71680"/>
                    <a:pt x="6951" y="71791"/>
                  </a:cubicBezTo>
                  <a:lnTo>
                    <a:pt x="6803" y="71902"/>
                  </a:lnTo>
                  <a:cubicBezTo>
                    <a:pt x="6803" y="71902"/>
                    <a:pt x="6840" y="71865"/>
                    <a:pt x="6877" y="71717"/>
                  </a:cubicBezTo>
                  <a:lnTo>
                    <a:pt x="7135" y="71273"/>
                  </a:lnTo>
                  <a:cubicBezTo>
                    <a:pt x="7209" y="71089"/>
                    <a:pt x="7357" y="70867"/>
                    <a:pt x="7505" y="70645"/>
                  </a:cubicBezTo>
                  <a:cubicBezTo>
                    <a:pt x="7616" y="70423"/>
                    <a:pt x="7764" y="70201"/>
                    <a:pt x="7949" y="69979"/>
                  </a:cubicBezTo>
                  <a:cubicBezTo>
                    <a:pt x="8134" y="69721"/>
                    <a:pt x="8282" y="69499"/>
                    <a:pt x="8429" y="69314"/>
                  </a:cubicBezTo>
                  <a:cubicBezTo>
                    <a:pt x="8540" y="69092"/>
                    <a:pt x="8725" y="68907"/>
                    <a:pt x="8873" y="68759"/>
                  </a:cubicBezTo>
                  <a:cubicBezTo>
                    <a:pt x="9021" y="68575"/>
                    <a:pt x="9095" y="68501"/>
                    <a:pt x="9206" y="68390"/>
                  </a:cubicBezTo>
                  <a:lnTo>
                    <a:pt x="9354" y="68242"/>
                  </a:lnTo>
                  <a:close/>
                  <a:moveTo>
                    <a:pt x="38339" y="70238"/>
                  </a:moveTo>
                  <a:cubicBezTo>
                    <a:pt x="38708" y="70423"/>
                    <a:pt x="39078" y="70608"/>
                    <a:pt x="39411" y="70756"/>
                  </a:cubicBezTo>
                  <a:lnTo>
                    <a:pt x="36971" y="72826"/>
                  </a:lnTo>
                  <a:lnTo>
                    <a:pt x="35677" y="74009"/>
                  </a:lnTo>
                  <a:cubicBezTo>
                    <a:pt x="35640" y="74046"/>
                    <a:pt x="35603" y="74046"/>
                    <a:pt x="35603" y="74083"/>
                  </a:cubicBezTo>
                  <a:cubicBezTo>
                    <a:pt x="35233" y="73861"/>
                    <a:pt x="34900" y="73529"/>
                    <a:pt x="34568" y="73196"/>
                  </a:cubicBezTo>
                  <a:cubicBezTo>
                    <a:pt x="34605" y="73159"/>
                    <a:pt x="34679" y="73159"/>
                    <a:pt x="34716" y="73122"/>
                  </a:cubicBezTo>
                  <a:lnTo>
                    <a:pt x="34790" y="73085"/>
                  </a:lnTo>
                  <a:cubicBezTo>
                    <a:pt x="35085" y="73270"/>
                    <a:pt x="35381" y="73344"/>
                    <a:pt x="35677" y="73381"/>
                  </a:cubicBezTo>
                  <a:cubicBezTo>
                    <a:pt x="35455" y="73307"/>
                    <a:pt x="35196" y="73122"/>
                    <a:pt x="35085" y="72900"/>
                  </a:cubicBezTo>
                  <a:lnTo>
                    <a:pt x="35270" y="72752"/>
                  </a:lnTo>
                  <a:cubicBezTo>
                    <a:pt x="35381" y="72641"/>
                    <a:pt x="35603" y="72493"/>
                    <a:pt x="35714" y="72420"/>
                  </a:cubicBezTo>
                  <a:cubicBezTo>
                    <a:pt x="36010" y="72567"/>
                    <a:pt x="36268" y="72641"/>
                    <a:pt x="36564" y="72715"/>
                  </a:cubicBezTo>
                  <a:cubicBezTo>
                    <a:pt x="36305" y="72567"/>
                    <a:pt x="36120" y="72420"/>
                    <a:pt x="35973" y="72235"/>
                  </a:cubicBezTo>
                  <a:cubicBezTo>
                    <a:pt x="36047" y="72161"/>
                    <a:pt x="36194" y="72050"/>
                    <a:pt x="36268" y="72013"/>
                  </a:cubicBezTo>
                  <a:cubicBezTo>
                    <a:pt x="36379" y="71976"/>
                    <a:pt x="36453" y="71865"/>
                    <a:pt x="36527" y="71828"/>
                  </a:cubicBezTo>
                  <a:cubicBezTo>
                    <a:pt x="36823" y="72050"/>
                    <a:pt x="37193" y="72198"/>
                    <a:pt x="37562" y="72198"/>
                  </a:cubicBezTo>
                  <a:cubicBezTo>
                    <a:pt x="37230" y="72050"/>
                    <a:pt x="36971" y="71865"/>
                    <a:pt x="36786" y="71569"/>
                  </a:cubicBezTo>
                  <a:cubicBezTo>
                    <a:pt x="36971" y="71458"/>
                    <a:pt x="37193" y="71273"/>
                    <a:pt x="37377" y="71126"/>
                  </a:cubicBezTo>
                  <a:lnTo>
                    <a:pt x="38080" y="71495"/>
                  </a:lnTo>
                  <a:lnTo>
                    <a:pt x="37562" y="70941"/>
                  </a:lnTo>
                  <a:cubicBezTo>
                    <a:pt x="37673" y="70867"/>
                    <a:pt x="37747" y="70793"/>
                    <a:pt x="37858" y="70719"/>
                  </a:cubicBezTo>
                  <a:cubicBezTo>
                    <a:pt x="38154" y="70793"/>
                    <a:pt x="38487" y="70904"/>
                    <a:pt x="38782" y="70941"/>
                  </a:cubicBezTo>
                  <a:cubicBezTo>
                    <a:pt x="38524" y="70793"/>
                    <a:pt x="38302" y="70682"/>
                    <a:pt x="38080" y="70497"/>
                  </a:cubicBezTo>
                  <a:cubicBezTo>
                    <a:pt x="38154" y="70386"/>
                    <a:pt x="38265" y="70349"/>
                    <a:pt x="38339" y="70238"/>
                  </a:cubicBezTo>
                  <a:close/>
                  <a:moveTo>
                    <a:pt x="33700" y="1785"/>
                  </a:moveTo>
                  <a:cubicBezTo>
                    <a:pt x="35655" y="1785"/>
                    <a:pt x="38150" y="3260"/>
                    <a:pt x="38634" y="4541"/>
                  </a:cubicBezTo>
                  <a:cubicBezTo>
                    <a:pt x="38967" y="5355"/>
                    <a:pt x="39004" y="7018"/>
                    <a:pt x="38967" y="8312"/>
                  </a:cubicBezTo>
                  <a:cubicBezTo>
                    <a:pt x="38487" y="7906"/>
                    <a:pt x="38080" y="7499"/>
                    <a:pt x="37673" y="7129"/>
                  </a:cubicBezTo>
                  <a:cubicBezTo>
                    <a:pt x="37562" y="6760"/>
                    <a:pt x="37267" y="6464"/>
                    <a:pt x="36823" y="6427"/>
                  </a:cubicBezTo>
                  <a:cubicBezTo>
                    <a:pt x="36801" y="6425"/>
                    <a:pt x="36778" y="6424"/>
                    <a:pt x="36756" y="6424"/>
                  </a:cubicBezTo>
                  <a:cubicBezTo>
                    <a:pt x="36299" y="6424"/>
                    <a:pt x="35860" y="6782"/>
                    <a:pt x="35825" y="7240"/>
                  </a:cubicBezTo>
                  <a:cubicBezTo>
                    <a:pt x="35788" y="7721"/>
                    <a:pt x="36084" y="8127"/>
                    <a:pt x="36527" y="8238"/>
                  </a:cubicBezTo>
                  <a:cubicBezTo>
                    <a:pt x="37008" y="8719"/>
                    <a:pt x="37562" y="9237"/>
                    <a:pt x="38117" y="9754"/>
                  </a:cubicBezTo>
                  <a:cubicBezTo>
                    <a:pt x="37156" y="10309"/>
                    <a:pt x="36194" y="10826"/>
                    <a:pt x="35122" y="11196"/>
                  </a:cubicBezTo>
                  <a:cubicBezTo>
                    <a:pt x="36231" y="10900"/>
                    <a:pt x="37341" y="10494"/>
                    <a:pt x="38376" y="9976"/>
                  </a:cubicBezTo>
                  <a:cubicBezTo>
                    <a:pt x="38413" y="10013"/>
                    <a:pt x="38487" y="10087"/>
                    <a:pt x="38561" y="10161"/>
                  </a:cubicBezTo>
                  <a:cubicBezTo>
                    <a:pt x="37747" y="10641"/>
                    <a:pt x="36897" y="11048"/>
                    <a:pt x="36047" y="11418"/>
                  </a:cubicBezTo>
                  <a:cubicBezTo>
                    <a:pt x="36010" y="11418"/>
                    <a:pt x="35973" y="11381"/>
                    <a:pt x="35899" y="11381"/>
                  </a:cubicBezTo>
                  <a:cubicBezTo>
                    <a:pt x="35857" y="11375"/>
                    <a:pt x="35816" y="11371"/>
                    <a:pt x="35775" y="11371"/>
                  </a:cubicBezTo>
                  <a:cubicBezTo>
                    <a:pt x="35339" y="11371"/>
                    <a:pt x="34934" y="11721"/>
                    <a:pt x="34900" y="12194"/>
                  </a:cubicBezTo>
                  <a:cubicBezTo>
                    <a:pt x="34863" y="12712"/>
                    <a:pt x="35233" y="13155"/>
                    <a:pt x="35714" y="13229"/>
                  </a:cubicBezTo>
                  <a:cubicBezTo>
                    <a:pt x="35745" y="13233"/>
                    <a:pt x="35775" y="13235"/>
                    <a:pt x="35805" y="13235"/>
                  </a:cubicBezTo>
                  <a:cubicBezTo>
                    <a:pt x="36063" y="13235"/>
                    <a:pt x="36288" y="13099"/>
                    <a:pt x="36453" y="12934"/>
                  </a:cubicBezTo>
                  <a:cubicBezTo>
                    <a:pt x="37193" y="12601"/>
                    <a:pt x="37932" y="12231"/>
                    <a:pt x="38671" y="11862"/>
                  </a:cubicBezTo>
                  <a:lnTo>
                    <a:pt x="38671" y="11862"/>
                  </a:lnTo>
                  <a:cubicBezTo>
                    <a:pt x="38413" y="13525"/>
                    <a:pt x="38080" y="15189"/>
                    <a:pt x="37747" y="16853"/>
                  </a:cubicBezTo>
                  <a:lnTo>
                    <a:pt x="36342" y="23729"/>
                  </a:lnTo>
                  <a:lnTo>
                    <a:pt x="34937" y="30680"/>
                  </a:lnTo>
                  <a:lnTo>
                    <a:pt x="34605" y="32454"/>
                  </a:lnTo>
                  <a:cubicBezTo>
                    <a:pt x="34568" y="32713"/>
                    <a:pt x="34531" y="33046"/>
                    <a:pt x="34494" y="33342"/>
                  </a:cubicBezTo>
                  <a:cubicBezTo>
                    <a:pt x="34420" y="33600"/>
                    <a:pt x="34383" y="33933"/>
                    <a:pt x="34346" y="34192"/>
                  </a:cubicBezTo>
                  <a:cubicBezTo>
                    <a:pt x="34161" y="35375"/>
                    <a:pt x="33976" y="36558"/>
                    <a:pt x="33754" y="37704"/>
                  </a:cubicBezTo>
                  <a:cubicBezTo>
                    <a:pt x="34013" y="36558"/>
                    <a:pt x="34309" y="35412"/>
                    <a:pt x="34531" y="34229"/>
                  </a:cubicBezTo>
                  <a:cubicBezTo>
                    <a:pt x="34568" y="33970"/>
                    <a:pt x="34605" y="33637"/>
                    <a:pt x="34716" y="33378"/>
                  </a:cubicBezTo>
                  <a:cubicBezTo>
                    <a:pt x="34753" y="33083"/>
                    <a:pt x="34863" y="32824"/>
                    <a:pt x="34900" y="32491"/>
                  </a:cubicBezTo>
                  <a:lnTo>
                    <a:pt x="35307" y="30791"/>
                  </a:lnTo>
                  <a:lnTo>
                    <a:pt x="37082" y="23877"/>
                  </a:lnTo>
                  <a:lnTo>
                    <a:pt x="38819" y="17000"/>
                  </a:lnTo>
                  <a:cubicBezTo>
                    <a:pt x="39300" y="15189"/>
                    <a:pt x="39707" y="13414"/>
                    <a:pt x="40113" y="11603"/>
                  </a:cubicBezTo>
                  <a:cubicBezTo>
                    <a:pt x="40742" y="12194"/>
                    <a:pt x="41259" y="12675"/>
                    <a:pt x="41629" y="12971"/>
                  </a:cubicBezTo>
                  <a:cubicBezTo>
                    <a:pt x="41666" y="13451"/>
                    <a:pt x="42110" y="13784"/>
                    <a:pt x="42553" y="13784"/>
                  </a:cubicBezTo>
                  <a:cubicBezTo>
                    <a:pt x="43071" y="13784"/>
                    <a:pt x="43478" y="13340"/>
                    <a:pt x="43478" y="12860"/>
                  </a:cubicBezTo>
                  <a:cubicBezTo>
                    <a:pt x="43478" y="12490"/>
                    <a:pt x="43256" y="12120"/>
                    <a:pt x="42886" y="12009"/>
                  </a:cubicBezTo>
                  <a:cubicBezTo>
                    <a:pt x="42590" y="11751"/>
                    <a:pt x="42110" y="11270"/>
                    <a:pt x="41444" y="10715"/>
                  </a:cubicBezTo>
                  <a:cubicBezTo>
                    <a:pt x="42369" y="10087"/>
                    <a:pt x="43256" y="9421"/>
                    <a:pt x="44032" y="8645"/>
                  </a:cubicBezTo>
                  <a:lnTo>
                    <a:pt x="44032" y="8645"/>
                  </a:lnTo>
                  <a:cubicBezTo>
                    <a:pt x="43108" y="9348"/>
                    <a:pt x="42147" y="9939"/>
                    <a:pt x="41185" y="10457"/>
                  </a:cubicBezTo>
                  <a:cubicBezTo>
                    <a:pt x="41112" y="10383"/>
                    <a:pt x="41038" y="10346"/>
                    <a:pt x="41001" y="10272"/>
                  </a:cubicBezTo>
                  <a:cubicBezTo>
                    <a:pt x="42369" y="9384"/>
                    <a:pt x="43515" y="8534"/>
                    <a:pt x="44180" y="8091"/>
                  </a:cubicBezTo>
                  <a:cubicBezTo>
                    <a:pt x="44624" y="8091"/>
                    <a:pt x="45067" y="7758"/>
                    <a:pt x="45104" y="7240"/>
                  </a:cubicBezTo>
                  <a:cubicBezTo>
                    <a:pt x="45141" y="6760"/>
                    <a:pt x="44772" y="6279"/>
                    <a:pt x="44291" y="6242"/>
                  </a:cubicBezTo>
                  <a:cubicBezTo>
                    <a:pt x="44260" y="6239"/>
                    <a:pt x="44228" y="6237"/>
                    <a:pt x="44196" y="6237"/>
                  </a:cubicBezTo>
                  <a:cubicBezTo>
                    <a:pt x="43854" y="6237"/>
                    <a:pt x="43502" y="6415"/>
                    <a:pt x="43367" y="6686"/>
                  </a:cubicBezTo>
                  <a:cubicBezTo>
                    <a:pt x="42775" y="7129"/>
                    <a:pt x="41666" y="7906"/>
                    <a:pt x="40298" y="8793"/>
                  </a:cubicBezTo>
                  <a:cubicBezTo>
                    <a:pt x="40335" y="7906"/>
                    <a:pt x="40409" y="6575"/>
                    <a:pt x="40261" y="5355"/>
                  </a:cubicBezTo>
                  <a:cubicBezTo>
                    <a:pt x="41972" y="3209"/>
                    <a:pt x="44002" y="2041"/>
                    <a:pt x="45912" y="2041"/>
                  </a:cubicBezTo>
                  <a:cubicBezTo>
                    <a:pt x="46602" y="2041"/>
                    <a:pt x="47276" y="2194"/>
                    <a:pt x="47914" y="2508"/>
                  </a:cubicBezTo>
                  <a:cubicBezTo>
                    <a:pt x="51574" y="4283"/>
                    <a:pt x="52498" y="5687"/>
                    <a:pt x="52720" y="6205"/>
                  </a:cubicBezTo>
                  <a:cubicBezTo>
                    <a:pt x="52905" y="6649"/>
                    <a:pt x="52683" y="8682"/>
                    <a:pt x="52314" y="10678"/>
                  </a:cubicBezTo>
                  <a:cubicBezTo>
                    <a:pt x="51722" y="9902"/>
                    <a:pt x="51168" y="9089"/>
                    <a:pt x="50650" y="8349"/>
                  </a:cubicBezTo>
                  <a:cubicBezTo>
                    <a:pt x="50613" y="7943"/>
                    <a:pt x="50280" y="7573"/>
                    <a:pt x="49837" y="7536"/>
                  </a:cubicBezTo>
                  <a:cubicBezTo>
                    <a:pt x="49813" y="7534"/>
                    <a:pt x="49789" y="7533"/>
                    <a:pt x="49765" y="7533"/>
                  </a:cubicBezTo>
                  <a:cubicBezTo>
                    <a:pt x="49276" y="7533"/>
                    <a:pt x="48837" y="7891"/>
                    <a:pt x="48801" y="8349"/>
                  </a:cubicBezTo>
                  <a:cubicBezTo>
                    <a:pt x="48764" y="8793"/>
                    <a:pt x="49023" y="9200"/>
                    <a:pt x="49393" y="9348"/>
                  </a:cubicBezTo>
                  <a:cubicBezTo>
                    <a:pt x="49984" y="10198"/>
                    <a:pt x="50724" y="11196"/>
                    <a:pt x="51426" y="12157"/>
                  </a:cubicBezTo>
                  <a:cubicBezTo>
                    <a:pt x="51389" y="12157"/>
                    <a:pt x="51278" y="12194"/>
                    <a:pt x="51241" y="12194"/>
                  </a:cubicBezTo>
                  <a:lnTo>
                    <a:pt x="49689" y="10531"/>
                  </a:lnTo>
                  <a:lnTo>
                    <a:pt x="50872" y="12305"/>
                  </a:lnTo>
                  <a:cubicBezTo>
                    <a:pt x="50132" y="12490"/>
                    <a:pt x="49356" y="12601"/>
                    <a:pt x="48469" y="12712"/>
                  </a:cubicBezTo>
                  <a:cubicBezTo>
                    <a:pt x="48395" y="12675"/>
                    <a:pt x="48284" y="12601"/>
                    <a:pt x="48136" y="12601"/>
                  </a:cubicBezTo>
                  <a:cubicBezTo>
                    <a:pt x="48114" y="12599"/>
                    <a:pt x="48092" y="12598"/>
                    <a:pt x="48069" y="12598"/>
                  </a:cubicBezTo>
                  <a:cubicBezTo>
                    <a:pt x="47612" y="12598"/>
                    <a:pt x="47173" y="12958"/>
                    <a:pt x="47138" y="13451"/>
                  </a:cubicBezTo>
                  <a:cubicBezTo>
                    <a:pt x="47101" y="13969"/>
                    <a:pt x="47470" y="14413"/>
                    <a:pt x="47951" y="14449"/>
                  </a:cubicBezTo>
                  <a:cubicBezTo>
                    <a:pt x="48008" y="14466"/>
                    <a:pt x="48063" y="14473"/>
                    <a:pt x="48116" y="14473"/>
                  </a:cubicBezTo>
                  <a:cubicBezTo>
                    <a:pt x="48305" y="14473"/>
                    <a:pt x="48472" y="14380"/>
                    <a:pt x="48617" y="14265"/>
                  </a:cubicBezTo>
                  <a:cubicBezTo>
                    <a:pt x="49578" y="14154"/>
                    <a:pt x="50539" y="13969"/>
                    <a:pt x="51389" y="13784"/>
                  </a:cubicBezTo>
                  <a:lnTo>
                    <a:pt x="51389" y="13784"/>
                  </a:lnTo>
                  <a:cubicBezTo>
                    <a:pt x="50354" y="17518"/>
                    <a:pt x="49393" y="21289"/>
                    <a:pt x="48432" y="25060"/>
                  </a:cubicBezTo>
                  <a:lnTo>
                    <a:pt x="45252" y="37815"/>
                  </a:lnTo>
                  <a:cubicBezTo>
                    <a:pt x="46546" y="33600"/>
                    <a:pt x="47877" y="29423"/>
                    <a:pt x="49208" y="25282"/>
                  </a:cubicBezTo>
                  <a:cubicBezTo>
                    <a:pt x="50317" y="21733"/>
                    <a:pt x="51463" y="18220"/>
                    <a:pt x="52683" y="14708"/>
                  </a:cubicBezTo>
                  <a:lnTo>
                    <a:pt x="53645" y="15670"/>
                  </a:lnTo>
                  <a:lnTo>
                    <a:pt x="52831" y="14339"/>
                  </a:lnTo>
                  <a:cubicBezTo>
                    <a:pt x="52868" y="14228"/>
                    <a:pt x="52868" y="14154"/>
                    <a:pt x="52905" y="14043"/>
                  </a:cubicBezTo>
                  <a:cubicBezTo>
                    <a:pt x="53756" y="15115"/>
                    <a:pt x="54495" y="16039"/>
                    <a:pt x="54865" y="16483"/>
                  </a:cubicBezTo>
                  <a:cubicBezTo>
                    <a:pt x="54939" y="16853"/>
                    <a:pt x="55271" y="17185"/>
                    <a:pt x="55678" y="17259"/>
                  </a:cubicBezTo>
                  <a:cubicBezTo>
                    <a:pt x="55702" y="17261"/>
                    <a:pt x="55726" y="17262"/>
                    <a:pt x="55749" y="17262"/>
                  </a:cubicBezTo>
                  <a:cubicBezTo>
                    <a:pt x="56236" y="17262"/>
                    <a:pt x="56643" y="16903"/>
                    <a:pt x="56713" y="16409"/>
                  </a:cubicBezTo>
                  <a:cubicBezTo>
                    <a:pt x="56750" y="15928"/>
                    <a:pt x="56454" y="15522"/>
                    <a:pt x="56011" y="15448"/>
                  </a:cubicBezTo>
                  <a:cubicBezTo>
                    <a:pt x="55641" y="14967"/>
                    <a:pt x="54939" y="14080"/>
                    <a:pt x="54125" y="13082"/>
                  </a:cubicBezTo>
                  <a:cubicBezTo>
                    <a:pt x="56417" y="12379"/>
                    <a:pt x="58007" y="11603"/>
                    <a:pt x="58820" y="11196"/>
                  </a:cubicBezTo>
                  <a:cubicBezTo>
                    <a:pt x="59301" y="11196"/>
                    <a:pt x="59708" y="10863"/>
                    <a:pt x="59745" y="10346"/>
                  </a:cubicBezTo>
                  <a:cubicBezTo>
                    <a:pt x="59819" y="9828"/>
                    <a:pt x="59412" y="9384"/>
                    <a:pt x="58931" y="9348"/>
                  </a:cubicBezTo>
                  <a:cubicBezTo>
                    <a:pt x="58884" y="9339"/>
                    <a:pt x="58837" y="9335"/>
                    <a:pt x="58792" y="9335"/>
                  </a:cubicBezTo>
                  <a:cubicBezTo>
                    <a:pt x="58449" y="9335"/>
                    <a:pt x="58170" y="9567"/>
                    <a:pt x="58007" y="9828"/>
                  </a:cubicBezTo>
                  <a:cubicBezTo>
                    <a:pt x="57305" y="10198"/>
                    <a:pt x="56122" y="10752"/>
                    <a:pt x="54384" y="11307"/>
                  </a:cubicBezTo>
                  <a:cubicBezTo>
                    <a:pt x="55748" y="8420"/>
                    <a:pt x="58011" y="6649"/>
                    <a:pt x="60262" y="6649"/>
                  </a:cubicBezTo>
                  <a:cubicBezTo>
                    <a:pt x="60633" y="6649"/>
                    <a:pt x="61005" y="6697"/>
                    <a:pt x="61371" y="6797"/>
                  </a:cubicBezTo>
                  <a:cubicBezTo>
                    <a:pt x="62665" y="7166"/>
                    <a:pt x="66843" y="8497"/>
                    <a:pt x="66584" y="11640"/>
                  </a:cubicBezTo>
                  <a:cubicBezTo>
                    <a:pt x="66363" y="14449"/>
                    <a:pt x="65364" y="17333"/>
                    <a:pt x="64329" y="20106"/>
                  </a:cubicBezTo>
                  <a:cubicBezTo>
                    <a:pt x="63922" y="21326"/>
                    <a:pt x="63516" y="22472"/>
                    <a:pt x="63146" y="23581"/>
                  </a:cubicBezTo>
                  <a:cubicBezTo>
                    <a:pt x="62850" y="24542"/>
                    <a:pt x="62481" y="25836"/>
                    <a:pt x="62074" y="27352"/>
                  </a:cubicBezTo>
                  <a:cubicBezTo>
                    <a:pt x="60965" y="31345"/>
                    <a:pt x="59449" y="36743"/>
                    <a:pt x="58192" y="39553"/>
                  </a:cubicBezTo>
                  <a:cubicBezTo>
                    <a:pt x="56565" y="43250"/>
                    <a:pt x="55123" y="46503"/>
                    <a:pt x="55752" y="50607"/>
                  </a:cubicBezTo>
                  <a:cubicBezTo>
                    <a:pt x="55641" y="50718"/>
                    <a:pt x="55567" y="50755"/>
                    <a:pt x="55419" y="50829"/>
                  </a:cubicBezTo>
                  <a:cubicBezTo>
                    <a:pt x="55308" y="50940"/>
                    <a:pt x="55234" y="50977"/>
                    <a:pt x="55123" y="51087"/>
                  </a:cubicBezTo>
                  <a:cubicBezTo>
                    <a:pt x="54939" y="50052"/>
                    <a:pt x="54865" y="49054"/>
                    <a:pt x="54828" y="48019"/>
                  </a:cubicBezTo>
                  <a:cubicBezTo>
                    <a:pt x="54754" y="46651"/>
                    <a:pt x="55013" y="45246"/>
                    <a:pt x="55456" y="43952"/>
                  </a:cubicBezTo>
                  <a:cubicBezTo>
                    <a:pt x="55678" y="43324"/>
                    <a:pt x="55974" y="42658"/>
                    <a:pt x="56233" y="42030"/>
                  </a:cubicBezTo>
                  <a:cubicBezTo>
                    <a:pt x="56528" y="41364"/>
                    <a:pt x="56861" y="40736"/>
                    <a:pt x="57120" y="40070"/>
                  </a:cubicBezTo>
                  <a:cubicBezTo>
                    <a:pt x="57674" y="38776"/>
                    <a:pt x="58192" y="37445"/>
                    <a:pt x="58636" y="36114"/>
                  </a:cubicBezTo>
                  <a:cubicBezTo>
                    <a:pt x="59116" y="34746"/>
                    <a:pt x="59560" y="33415"/>
                    <a:pt x="60004" y="32048"/>
                  </a:cubicBezTo>
                  <a:cubicBezTo>
                    <a:pt x="60410" y="30643"/>
                    <a:pt x="60780" y="29312"/>
                    <a:pt x="61039" y="27870"/>
                  </a:cubicBezTo>
                  <a:cubicBezTo>
                    <a:pt x="61261" y="26502"/>
                    <a:pt x="61630" y="25097"/>
                    <a:pt x="62074" y="23766"/>
                  </a:cubicBezTo>
                  <a:cubicBezTo>
                    <a:pt x="62481" y="22435"/>
                    <a:pt x="62998" y="21067"/>
                    <a:pt x="63553" y="19773"/>
                  </a:cubicBezTo>
                  <a:lnTo>
                    <a:pt x="63553" y="19773"/>
                  </a:lnTo>
                  <a:cubicBezTo>
                    <a:pt x="62961" y="21067"/>
                    <a:pt x="62444" y="22435"/>
                    <a:pt x="61963" y="23766"/>
                  </a:cubicBezTo>
                  <a:cubicBezTo>
                    <a:pt x="61519" y="25097"/>
                    <a:pt x="61150" y="26502"/>
                    <a:pt x="60854" y="27870"/>
                  </a:cubicBezTo>
                  <a:cubicBezTo>
                    <a:pt x="60558" y="29275"/>
                    <a:pt x="60114" y="30606"/>
                    <a:pt x="59708" y="31974"/>
                  </a:cubicBezTo>
                  <a:cubicBezTo>
                    <a:pt x="59264" y="33342"/>
                    <a:pt x="58784" y="34672"/>
                    <a:pt x="58266" y="36003"/>
                  </a:cubicBezTo>
                  <a:cubicBezTo>
                    <a:pt x="57785" y="37334"/>
                    <a:pt x="57231" y="38628"/>
                    <a:pt x="56676" y="39922"/>
                  </a:cubicBezTo>
                  <a:cubicBezTo>
                    <a:pt x="56380" y="40588"/>
                    <a:pt x="56048" y="41216"/>
                    <a:pt x="55752" y="41882"/>
                  </a:cubicBezTo>
                  <a:cubicBezTo>
                    <a:pt x="55419" y="42510"/>
                    <a:pt x="55123" y="43176"/>
                    <a:pt x="54902" y="43878"/>
                  </a:cubicBezTo>
                  <a:cubicBezTo>
                    <a:pt x="54384" y="45246"/>
                    <a:pt x="54162" y="46688"/>
                    <a:pt x="54162" y="48167"/>
                  </a:cubicBezTo>
                  <a:cubicBezTo>
                    <a:pt x="54162" y="49350"/>
                    <a:pt x="54310" y="50570"/>
                    <a:pt x="54495" y="51753"/>
                  </a:cubicBezTo>
                  <a:cubicBezTo>
                    <a:pt x="54384" y="51864"/>
                    <a:pt x="54310" y="51901"/>
                    <a:pt x="54199" y="52012"/>
                  </a:cubicBezTo>
                  <a:cubicBezTo>
                    <a:pt x="53977" y="50977"/>
                    <a:pt x="53903" y="49904"/>
                    <a:pt x="53940" y="48869"/>
                  </a:cubicBezTo>
                  <a:lnTo>
                    <a:pt x="53940" y="48869"/>
                  </a:lnTo>
                  <a:cubicBezTo>
                    <a:pt x="53756" y="50015"/>
                    <a:pt x="53719" y="51161"/>
                    <a:pt x="53829" y="52307"/>
                  </a:cubicBezTo>
                  <a:lnTo>
                    <a:pt x="53571" y="52603"/>
                  </a:lnTo>
                  <a:cubicBezTo>
                    <a:pt x="53423" y="52012"/>
                    <a:pt x="53349" y="51309"/>
                    <a:pt x="53386" y="50644"/>
                  </a:cubicBezTo>
                  <a:lnTo>
                    <a:pt x="53386" y="50644"/>
                  </a:lnTo>
                  <a:cubicBezTo>
                    <a:pt x="53201" y="51346"/>
                    <a:pt x="53090" y="52086"/>
                    <a:pt x="53201" y="52862"/>
                  </a:cubicBezTo>
                  <a:cubicBezTo>
                    <a:pt x="53053" y="52973"/>
                    <a:pt x="52979" y="53047"/>
                    <a:pt x="52905" y="53232"/>
                  </a:cubicBezTo>
                  <a:cubicBezTo>
                    <a:pt x="52720" y="53417"/>
                    <a:pt x="52535" y="53675"/>
                    <a:pt x="52351" y="53860"/>
                  </a:cubicBezTo>
                  <a:cubicBezTo>
                    <a:pt x="52129" y="54119"/>
                    <a:pt x="51907" y="54415"/>
                    <a:pt x="51685" y="54711"/>
                  </a:cubicBezTo>
                  <a:cubicBezTo>
                    <a:pt x="51796" y="53934"/>
                    <a:pt x="52018" y="53047"/>
                    <a:pt x="52462" y="52271"/>
                  </a:cubicBezTo>
                  <a:lnTo>
                    <a:pt x="52462" y="52271"/>
                  </a:lnTo>
                  <a:cubicBezTo>
                    <a:pt x="52461" y="52271"/>
                    <a:pt x="51537" y="53010"/>
                    <a:pt x="50687" y="54415"/>
                  </a:cubicBezTo>
                  <a:lnTo>
                    <a:pt x="50613" y="54821"/>
                  </a:lnTo>
                  <a:cubicBezTo>
                    <a:pt x="50502" y="55191"/>
                    <a:pt x="50428" y="55561"/>
                    <a:pt x="50206" y="55894"/>
                  </a:cubicBezTo>
                  <a:cubicBezTo>
                    <a:pt x="49911" y="56189"/>
                    <a:pt x="49578" y="56374"/>
                    <a:pt x="49282" y="56522"/>
                  </a:cubicBezTo>
                  <a:cubicBezTo>
                    <a:pt x="47988" y="57077"/>
                    <a:pt x="46768" y="57742"/>
                    <a:pt x="45622" y="58519"/>
                  </a:cubicBezTo>
                  <a:cubicBezTo>
                    <a:pt x="46731" y="57631"/>
                    <a:pt x="47877" y="56855"/>
                    <a:pt x="49134" y="56189"/>
                  </a:cubicBezTo>
                  <a:cubicBezTo>
                    <a:pt x="49393" y="56005"/>
                    <a:pt x="49689" y="55820"/>
                    <a:pt x="49837" y="55598"/>
                  </a:cubicBezTo>
                  <a:cubicBezTo>
                    <a:pt x="49948" y="55376"/>
                    <a:pt x="50021" y="55043"/>
                    <a:pt x="50058" y="54711"/>
                  </a:cubicBezTo>
                  <a:lnTo>
                    <a:pt x="50132" y="53675"/>
                  </a:lnTo>
                  <a:cubicBezTo>
                    <a:pt x="49837" y="52381"/>
                    <a:pt x="49541" y="49904"/>
                    <a:pt x="50687" y="46207"/>
                  </a:cubicBezTo>
                  <a:cubicBezTo>
                    <a:pt x="50927" y="45308"/>
                    <a:pt x="51653" y="44409"/>
                    <a:pt x="52316" y="44409"/>
                  </a:cubicBezTo>
                  <a:cubicBezTo>
                    <a:pt x="52880" y="44409"/>
                    <a:pt x="53398" y="45058"/>
                    <a:pt x="53534" y="46910"/>
                  </a:cubicBezTo>
                  <a:cubicBezTo>
                    <a:pt x="53719" y="45172"/>
                    <a:pt x="55863" y="41216"/>
                    <a:pt x="57453" y="36151"/>
                  </a:cubicBezTo>
                  <a:lnTo>
                    <a:pt x="57453" y="36151"/>
                  </a:lnTo>
                  <a:cubicBezTo>
                    <a:pt x="57452" y="36151"/>
                    <a:pt x="57231" y="36336"/>
                    <a:pt x="56750" y="36669"/>
                  </a:cubicBezTo>
                  <a:lnTo>
                    <a:pt x="54347" y="42030"/>
                  </a:lnTo>
                  <a:lnTo>
                    <a:pt x="54347" y="42030"/>
                  </a:lnTo>
                  <a:lnTo>
                    <a:pt x="56491" y="36780"/>
                  </a:lnTo>
                  <a:lnTo>
                    <a:pt x="56491" y="36780"/>
                  </a:lnTo>
                  <a:cubicBezTo>
                    <a:pt x="56233" y="36928"/>
                    <a:pt x="56011" y="37076"/>
                    <a:pt x="55678" y="37260"/>
                  </a:cubicBezTo>
                  <a:cubicBezTo>
                    <a:pt x="55308" y="38222"/>
                    <a:pt x="54902" y="39183"/>
                    <a:pt x="54458" y="40181"/>
                  </a:cubicBezTo>
                  <a:cubicBezTo>
                    <a:pt x="54828" y="39257"/>
                    <a:pt x="55197" y="38333"/>
                    <a:pt x="55456" y="37408"/>
                  </a:cubicBezTo>
                  <a:lnTo>
                    <a:pt x="55456" y="37408"/>
                  </a:lnTo>
                  <a:cubicBezTo>
                    <a:pt x="55234" y="37519"/>
                    <a:pt x="54939" y="37667"/>
                    <a:pt x="54717" y="37815"/>
                  </a:cubicBezTo>
                  <a:lnTo>
                    <a:pt x="53792" y="39922"/>
                  </a:lnTo>
                  <a:lnTo>
                    <a:pt x="54532" y="37889"/>
                  </a:lnTo>
                  <a:lnTo>
                    <a:pt x="54532" y="37889"/>
                  </a:lnTo>
                  <a:cubicBezTo>
                    <a:pt x="54273" y="38037"/>
                    <a:pt x="53977" y="38148"/>
                    <a:pt x="53719" y="38259"/>
                  </a:cubicBezTo>
                  <a:lnTo>
                    <a:pt x="53201" y="39331"/>
                  </a:lnTo>
                  <a:lnTo>
                    <a:pt x="53571" y="38296"/>
                  </a:lnTo>
                  <a:lnTo>
                    <a:pt x="53571" y="38296"/>
                  </a:lnTo>
                  <a:cubicBezTo>
                    <a:pt x="53275" y="38443"/>
                    <a:pt x="52979" y="38554"/>
                    <a:pt x="52646" y="38665"/>
                  </a:cubicBezTo>
                  <a:lnTo>
                    <a:pt x="52129" y="39737"/>
                  </a:lnTo>
                  <a:lnTo>
                    <a:pt x="52498" y="38702"/>
                  </a:lnTo>
                  <a:lnTo>
                    <a:pt x="52498" y="38702"/>
                  </a:lnTo>
                  <a:cubicBezTo>
                    <a:pt x="51389" y="39072"/>
                    <a:pt x="50095" y="39368"/>
                    <a:pt x="48727" y="39553"/>
                  </a:cubicBezTo>
                  <a:cubicBezTo>
                    <a:pt x="48432" y="40218"/>
                    <a:pt x="47803" y="41105"/>
                    <a:pt x="46879" y="41771"/>
                  </a:cubicBezTo>
                  <a:lnTo>
                    <a:pt x="47175" y="41771"/>
                  </a:lnTo>
                  <a:cubicBezTo>
                    <a:pt x="47507" y="41771"/>
                    <a:pt x="47840" y="41771"/>
                    <a:pt x="48099" y="41660"/>
                  </a:cubicBezTo>
                  <a:cubicBezTo>
                    <a:pt x="48395" y="41549"/>
                    <a:pt x="48727" y="41364"/>
                    <a:pt x="48912" y="41142"/>
                  </a:cubicBezTo>
                  <a:lnTo>
                    <a:pt x="48912" y="41142"/>
                  </a:lnTo>
                  <a:cubicBezTo>
                    <a:pt x="48764" y="41401"/>
                    <a:pt x="48469" y="41697"/>
                    <a:pt x="48210" y="41845"/>
                  </a:cubicBezTo>
                  <a:cubicBezTo>
                    <a:pt x="47877" y="42030"/>
                    <a:pt x="47544" y="42104"/>
                    <a:pt x="47249" y="42141"/>
                  </a:cubicBezTo>
                  <a:cubicBezTo>
                    <a:pt x="46805" y="42214"/>
                    <a:pt x="46435" y="42251"/>
                    <a:pt x="46029" y="42288"/>
                  </a:cubicBezTo>
                  <a:cubicBezTo>
                    <a:pt x="45252" y="42695"/>
                    <a:pt x="44328" y="42991"/>
                    <a:pt x="43256" y="43065"/>
                  </a:cubicBezTo>
                  <a:cubicBezTo>
                    <a:pt x="43589" y="43213"/>
                    <a:pt x="43958" y="43361"/>
                    <a:pt x="44291" y="43435"/>
                  </a:cubicBezTo>
                  <a:cubicBezTo>
                    <a:pt x="44402" y="43471"/>
                    <a:pt x="44513" y="43490"/>
                    <a:pt x="44633" y="43490"/>
                  </a:cubicBezTo>
                  <a:cubicBezTo>
                    <a:pt x="44753" y="43490"/>
                    <a:pt x="44883" y="43471"/>
                    <a:pt x="45030" y="43435"/>
                  </a:cubicBezTo>
                  <a:cubicBezTo>
                    <a:pt x="45252" y="43398"/>
                    <a:pt x="45511" y="43324"/>
                    <a:pt x="45807" y="43324"/>
                  </a:cubicBezTo>
                  <a:cubicBezTo>
                    <a:pt x="46066" y="43250"/>
                    <a:pt x="46361" y="43250"/>
                    <a:pt x="46583" y="43250"/>
                  </a:cubicBezTo>
                  <a:cubicBezTo>
                    <a:pt x="46879" y="43250"/>
                    <a:pt x="47101" y="43176"/>
                    <a:pt x="47323" y="43028"/>
                  </a:cubicBezTo>
                  <a:lnTo>
                    <a:pt x="47323" y="43028"/>
                  </a:lnTo>
                  <a:cubicBezTo>
                    <a:pt x="47138" y="43213"/>
                    <a:pt x="46879" y="43324"/>
                    <a:pt x="46583" y="43361"/>
                  </a:cubicBezTo>
                  <a:cubicBezTo>
                    <a:pt x="46324" y="43398"/>
                    <a:pt x="46029" y="43435"/>
                    <a:pt x="45807" y="43508"/>
                  </a:cubicBezTo>
                  <a:cubicBezTo>
                    <a:pt x="45585" y="43545"/>
                    <a:pt x="45289" y="43693"/>
                    <a:pt x="45067" y="43730"/>
                  </a:cubicBezTo>
                  <a:cubicBezTo>
                    <a:pt x="44858" y="43783"/>
                    <a:pt x="44668" y="43835"/>
                    <a:pt x="44469" y="43835"/>
                  </a:cubicBezTo>
                  <a:cubicBezTo>
                    <a:pt x="44387" y="43835"/>
                    <a:pt x="44304" y="43826"/>
                    <a:pt x="44217" y="43804"/>
                  </a:cubicBezTo>
                  <a:cubicBezTo>
                    <a:pt x="43626" y="43767"/>
                    <a:pt x="43108" y="43582"/>
                    <a:pt x="42627" y="43435"/>
                  </a:cubicBezTo>
                  <a:lnTo>
                    <a:pt x="41075" y="42991"/>
                  </a:lnTo>
                  <a:cubicBezTo>
                    <a:pt x="40298" y="42843"/>
                    <a:pt x="39485" y="42621"/>
                    <a:pt x="38598" y="42214"/>
                  </a:cubicBezTo>
                  <a:lnTo>
                    <a:pt x="38598" y="42214"/>
                  </a:lnTo>
                  <a:cubicBezTo>
                    <a:pt x="38782" y="42399"/>
                    <a:pt x="38930" y="42510"/>
                    <a:pt x="39152" y="42695"/>
                  </a:cubicBezTo>
                  <a:cubicBezTo>
                    <a:pt x="39485" y="42991"/>
                    <a:pt x="39891" y="43213"/>
                    <a:pt x="40298" y="43361"/>
                  </a:cubicBezTo>
                  <a:cubicBezTo>
                    <a:pt x="40520" y="43435"/>
                    <a:pt x="40705" y="43508"/>
                    <a:pt x="40964" y="43545"/>
                  </a:cubicBezTo>
                  <a:cubicBezTo>
                    <a:pt x="41185" y="43582"/>
                    <a:pt x="41407" y="43693"/>
                    <a:pt x="41592" y="43804"/>
                  </a:cubicBezTo>
                  <a:cubicBezTo>
                    <a:pt x="41185" y="43582"/>
                    <a:pt x="40705" y="43619"/>
                    <a:pt x="40261" y="43545"/>
                  </a:cubicBezTo>
                  <a:cubicBezTo>
                    <a:pt x="39781" y="43435"/>
                    <a:pt x="39337" y="43250"/>
                    <a:pt x="38930" y="43028"/>
                  </a:cubicBezTo>
                  <a:cubicBezTo>
                    <a:pt x="38302" y="42695"/>
                    <a:pt x="37747" y="42214"/>
                    <a:pt x="37377" y="41586"/>
                  </a:cubicBezTo>
                  <a:cubicBezTo>
                    <a:pt x="36971" y="41364"/>
                    <a:pt x="36564" y="41142"/>
                    <a:pt x="36157" y="40847"/>
                  </a:cubicBezTo>
                  <a:cubicBezTo>
                    <a:pt x="35580" y="41819"/>
                    <a:pt x="34152" y="42542"/>
                    <a:pt x="32594" y="42542"/>
                  </a:cubicBezTo>
                  <a:cubicBezTo>
                    <a:pt x="32257" y="42542"/>
                    <a:pt x="31915" y="42509"/>
                    <a:pt x="31573" y="42436"/>
                  </a:cubicBezTo>
                  <a:lnTo>
                    <a:pt x="31573" y="42436"/>
                  </a:lnTo>
                  <a:cubicBezTo>
                    <a:pt x="32497" y="43065"/>
                    <a:pt x="33606" y="43508"/>
                    <a:pt x="34753" y="43508"/>
                  </a:cubicBezTo>
                  <a:cubicBezTo>
                    <a:pt x="34568" y="43529"/>
                    <a:pt x="34382" y="43539"/>
                    <a:pt x="34196" y="43539"/>
                  </a:cubicBezTo>
                  <a:cubicBezTo>
                    <a:pt x="32708" y="43539"/>
                    <a:pt x="31207" y="42896"/>
                    <a:pt x="30057" y="41845"/>
                  </a:cubicBezTo>
                  <a:cubicBezTo>
                    <a:pt x="29244" y="41364"/>
                    <a:pt x="28505" y="40588"/>
                    <a:pt x="27950" y="39479"/>
                  </a:cubicBezTo>
                  <a:lnTo>
                    <a:pt x="27950" y="39479"/>
                  </a:lnTo>
                  <a:cubicBezTo>
                    <a:pt x="28283" y="41105"/>
                    <a:pt x="29022" y="42621"/>
                    <a:pt x="30131" y="43878"/>
                  </a:cubicBezTo>
                  <a:cubicBezTo>
                    <a:pt x="28209" y="42030"/>
                    <a:pt x="27100" y="39331"/>
                    <a:pt x="27174" y="36558"/>
                  </a:cubicBezTo>
                  <a:cubicBezTo>
                    <a:pt x="27137" y="36188"/>
                    <a:pt x="27100" y="35819"/>
                    <a:pt x="27100" y="35449"/>
                  </a:cubicBezTo>
                  <a:cubicBezTo>
                    <a:pt x="27100" y="35449"/>
                    <a:pt x="27137" y="34672"/>
                    <a:pt x="27211" y="33452"/>
                  </a:cubicBezTo>
                  <a:lnTo>
                    <a:pt x="27211" y="33452"/>
                  </a:lnTo>
                  <a:cubicBezTo>
                    <a:pt x="26730" y="34488"/>
                    <a:pt x="26397" y="35597"/>
                    <a:pt x="26360" y="36743"/>
                  </a:cubicBezTo>
                  <a:cubicBezTo>
                    <a:pt x="26175" y="35116"/>
                    <a:pt x="26471" y="33378"/>
                    <a:pt x="27358" y="31863"/>
                  </a:cubicBezTo>
                  <a:cubicBezTo>
                    <a:pt x="27395" y="31197"/>
                    <a:pt x="27506" y="30569"/>
                    <a:pt x="27543" y="29829"/>
                  </a:cubicBezTo>
                  <a:lnTo>
                    <a:pt x="27543" y="29829"/>
                  </a:lnTo>
                  <a:cubicBezTo>
                    <a:pt x="27026" y="30236"/>
                    <a:pt x="26619" y="30754"/>
                    <a:pt x="26360" y="31345"/>
                  </a:cubicBezTo>
                  <a:cubicBezTo>
                    <a:pt x="26545" y="30495"/>
                    <a:pt x="26989" y="29681"/>
                    <a:pt x="27654" y="29016"/>
                  </a:cubicBezTo>
                  <a:lnTo>
                    <a:pt x="27913" y="26946"/>
                  </a:lnTo>
                  <a:lnTo>
                    <a:pt x="27913" y="26946"/>
                  </a:lnTo>
                  <a:cubicBezTo>
                    <a:pt x="27839" y="27056"/>
                    <a:pt x="27691" y="27093"/>
                    <a:pt x="27580" y="27167"/>
                  </a:cubicBezTo>
                  <a:cubicBezTo>
                    <a:pt x="27211" y="27500"/>
                    <a:pt x="26841" y="27907"/>
                    <a:pt x="26619" y="28387"/>
                  </a:cubicBezTo>
                  <a:cubicBezTo>
                    <a:pt x="26767" y="27870"/>
                    <a:pt x="26989" y="27352"/>
                    <a:pt x="27321" y="26946"/>
                  </a:cubicBezTo>
                  <a:cubicBezTo>
                    <a:pt x="27469" y="26724"/>
                    <a:pt x="27654" y="26502"/>
                    <a:pt x="27876" y="26317"/>
                  </a:cubicBezTo>
                  <a:cubicBezTo>
                    <a:pt x="27913" y="26243"/>
                    <a:pt x="28024" y="26206"/>
                    <a:pt x="28061" y="26132"/>
                  </a:cubicBezTo>
                  <a:cubicBezTo>
                    <a:pt x="28135" y="25504"/>
                    <a:pt x="28246" y="24949"/>
                    <a:pt x="28394" y="24395"/>
                  </a:cubicBezTo>
                  <a:lnTo>
                    <a:pt x="28394" y="24395"/>
                  </a:lnTo>
                  <a:cubicBezTo>
                    <a:pt x="27728" y="24727"/>
                    <a:pt x="27174" y="25282"/>
                    <a:pt x="26804" y="25947"/>
                  </a:cubicBezTo>
                  <a:cubicBezTo>
                    <a:pt x="27026" y="25023"/>
                    <a:pt x="27691" y="24136"/>
                    <a:pt x="28578" y="23581"/>
                  </a:cubicBezTo>
                  <a:cubicBezTo>
                    <a:pt x="29027" y="21545"/>
                    <a:pt x="29669" y="20121"/>
                    <a:pt x="30504" y="20121"/>
                  </a:cubicBezTo>
                  <a:cubicBezTo>
                    <a:pt x="30564" y="20121"/>
                    <a:pt x="30624" y="20128"/>
                    <a:pt x="30686" y="20143"/>
                  </a:cubicBezTo>
                  <a:cubicBezTo>
                    <a:pt x="33459" y="20956"/>
                    <a:pt x="30057" y="29497"/>
                    <a:pt x="32534" y="36743"/>
                  </a:cubicBezTo>
                  <a:cubicBezTo>
                    <a:pt x="32534" y="36743"/>
                    <a:pt x="31240" y="28203"/>
                    <a:pt x="36231" y="14006"/>
                  </a:cubicBezTo>
                  <a:lnTo>
                    <a:pt x="36231" y="14006"/>
                  </a:lnTo>
                  <a:cubicBezTo>
                    <a:pt x="36231" y="14006"/>
                    <a:pt x="35062" y="14403"/>
                    <a:pt x="33894" y="14403"/>
                  </a:cubicBezTo>
                  <a:cubicBezTo>
                    <a:pt x="32864" y="14403"/>
                    <a:pt x="31835" y="14094"/>
                    <a:pt x="31610" y="12934"/>
                  </a:cubicBezTo>
                  <a:cubicBezTo>
                    <a:pt x="31388" y="13396"/>
                    <a:pt x="30889" y="13627"/>
                    <a:pt x="30344" y="13627"/>
                  </a:cubicBezTo>
                  <a:cubicBezTo>
                    <a:pt x="29798" y="13627"/>
                    <a:pt x="29207" y="13396"/>
                    <a:pt x="28800" y="12934"/>
                  </a:cubicBezTo>
                  <a:lnTo>
                    <a:pt x="27839" y="12453"/>
                  </a:lnTo>
                  <a:cubicBezTo>
                    <a:pt x="27839" y="12453"/>
                    <a:pt x="25695" y="23951"/>
                    <a:pt x="25362" y="26243"/>
                  </a:cubicBezTo>
                  <a:cubicBezTo>
                    <a:pt x="24992" y="28535"/>
                    <a:pt x="24549" y="35745"/>
                    <a:pt x="24807" y="38887"/>
                  </a:cubicBezTo>
                  <a:cubicBezTo>
                    <a:pt x="24955" y="40588"/>
                    <a:pt x="24992" y="43582"/>
                    <a:pt x="23809" y="47316"/>
                  </a:cubicBezTo>
                  <a:cubicBezTo>
                    <a:pt x="24142" y="47575"/>
                    <a:pt x="24438" y="47834"/>
                    <a:pt x="24697" y="48167"/>
                  </a:cubicBezTo>
                  <a:cubicBezTo>
                    <a:pt x="24327" y="48019"/>
                    <a:pt x="23994" y="47945"/>
                    <a:pt x="23624" y="47871"/>
                  </a:cubicBezTo>
                  <a:cubicBezTo>
                    <a:pt x="23476" y="48204"/>
                    <a:pt x="23403" y="48573"/>
                    <a:pt x="23255" y="48906"/>
                  </a:cubicBezTo>
                  <a:cubicBezTo>
                    <a:pt x="23513" y="49128"/>
                    <a:pt x="23809" y="49424"/>
                    <a:pt x="24031" y="49720"/>
                  </a:cubicBezTo>
                  <a:cubicBezTo>
                    <a:pt x="23698" y="49609"/>
                    <a:pt x="23403" y="49461"/>
                    <a:pt x="23070" y="49424"/>
                  </a:cubicBezTo>
                  <a:cubicBezTo>
                    <a:pt x="22885" y="49830"/>
                    <a:pt x="22700" y="50237"/>
                    <a:pt x="22515" y="50718"/>
                  </a:cubicBezTo>
                  <a:cubicBezTo>
                    <a:pt x="23144" y="50977"/>
                    <a:pt x="23698" y="51457"/>
                    <a:pt x="24068" y="52012"/>
                  </a:cubicBezTo>
                  <a:cubicBezTo>
                    <a:pt x="23513" y="51568"/>
                    <a:pt x="22885" y="51346"/>
                    <a:pt x="22219" y="51309"/>
                  </a:cubicBezTo>
                  <a:cubicBezTo>
                    <a:pt x="22035" y="51679"/>
                    <a:pt x="21850" y="52012"/>
                    <a:pt x="21628" y="52381"/>
                  </a:cubicBezTo>
                  <a:cubicBezTo>
                    <a:pt x="22367" y="52862"/>
                    <a:pt x="23070" y="53417"/>
                    <a:pt x="23661" y="54082"/>
                  </a:cubicBezTo>
                  <a:cubicBezTo>
                    <a:pt x="22922" y="53564"/>
                    <a:pt x="22146" y="53195"/>
                    <a:pt x="21295" y="52936"/>
                  </a:cubicBezTo>
                  <a:lnTo>
                    <a:pt x="20630" y="54045"/>
                  </a:lnTo>
                  <a:cubicBezTo>
                    <a:pt x="22146" y="54711"/>
                    <a:pt x="23513" y="55635"/>
                    <a:pt x="24733" y="56818"/>
                  </a:cubicBezTo>
                  <a:cubicBezTo>
                    <a:pt x="23329" y="55820"/>
                    <a:pt x="21813" y="55080"/>
                    <a:pt x="20186" y="54674"/>
                  </a:cubicBezTo>
                  <a:lnTo>
                    <a:pt x="19521" y="55635"/>
                  </a:lnTo>
                  <a:cubicBezTo>
                    <a:pt x="20889" y="56078"/>
                    <a:pt x="22146" y="56818"/>
                    <a:pt x="23255" y="57631"/>
                  </a:cubicBezTo>
                  <a:cubicBezTo>
                    <a:pt x="24586" y="58666"/>
                    <a:pt x="25806" y="59886"/>
                    <a:pt x="26952" y="61107"/>
                  </a:cubicBezTo>
                  <a:cubicBezTo>
                    <a:pt x="25695" y="59997"/>
                    <a:pt x="24401" y="58888"/>
                    <a:pt x="23033" y="57964"/>
                  </a:cubicBezTo>
                  <a:cubicBezTo>
                    <a:pt x="21776" y="57188"/>
                    <a:pt x="20445" y="56522"/>
                    <a:pt x="19003" y="56263"/>
                  </a:cubicBezTo>
                  <a:cubicBezTo>
                    <a:pt x="18818" y="56485"/>
                    <a:pt x="18670" y="56670"/>
                    <a:pt x="18485" y="56892"/>
                  </a:cubicBezTo>
                  <a:cubicBezTo>
                    <a:pt x="22404" y="58482"/>
                    <a:pt x="25843" y="61291"/>
                    <a:pt x="28135" y="64767"/>
                  </a:cubicBezTo>
                  <a:cubicBezTo>
                    <a:pt x="25621" y="61328"/>
                    <a:pt x="21998" y="58777"/>
                    <a:pt x="18042" y="57483"/>
                  </a:cubicBezTo>
                  <a:cubicBezTo>
                    <a:pt x="17783" y="57742"/>
                    <a:pt x="17598" y="58001"/>
                    <a:pt x="17376" y="58223"/>
                  </a:cubicBezTo>
                  <a:cubicBezTo>
                    <a:pt x="17376" y="58223"/>
                    <a:pt x="24881" y="61070"/>
                    <a:pt x="27469" y="65950"/>
                  </a:cubicBezTo>
                  <a:cubicBezTo>
                    <a:pt x="27506" y="65950"/>
                    <a:pt x="27580" y="65913"/>
                    <a:pt x="27654" y="65913"/>
                  </a:cubicBezTo>
                  <a:cubicBezTo>
                    <a:pt x="28615" y="65580"/>
                    <a:pt x="29577" y="65358"/>
                    <a:pt x="30612" y="65136"/>
                  </a:cubicBezTo>
                  <a:cubicBezTo>
                    <a:pt x="31573" y="64878"/>
                    <a:pt x="32571" y="64804"/>
                    <a:pt x="33569" y="64582"/>
                  </a:cubicBezTo>
                  <a:cubicBezTo>
                    <a:pt x="34013" y="64434"/>
                    <a:pt x="34531" y="64286"/>
                    <a:pt x="34937" y="64064"/>
                  </a:cubicBezTo>
                  <a:cubicBezTo>
                    <a:pt x="35418" y="63842"/>
                    <a:pt x="35825" y="63547"/>
                    <a:pt x="36231" y="63288"/>
                  </a:cubicBezTo>
                  <a:lnTo>
                    <a:pt x="38856" y="61735"/>
                  </a:lnTo>
                  <a:cubicBezTo>
                    <a:pt x="40668" y="60774"/>
                    <a:pt x="42479" y="59960"/>
                    <a:pt x="44365" y="59221"/>
                  </a:cubicBezTo>
                  <a:lnTo>
                    <a:pt x="44365" y="59221"/>
                  </a:lnTo>
                  <a:cubicBezTo>
                    <a:pt x="42516" y="59997"/>
                    <a:pt x="40705" y="60885"/>
                    <a:pt x="38967" y="61883"/>
                  </a:cubicBezTo>
                  <a:cubicBezTo>
                    <a:pt x="38080" y="62400"/>
                    <a:pt x="37193" y="62918"/>
                    <a:pt x="36379" y="63473"/>
                  </a:cubicBezTo>
                  <a:cubicBezTo>
                    <a:pt x="35973" y="63731"/>
                    <a:pt x="35529" y="64027"/>
                    <a:pt x="35085" y="64249"/>
                  </a:cubicBezTo>
                  <a:cubicBezTo>
                    <a:pt x="34605" y="64471"/>
                    <a:pt x="34161" y="64656"/>
                    <a:pt x="33643" y="64804"/>
                  </a:cubicBezTo>
                  <a:cubicBezTo>
                    <a:pt x="32682" y="65062"/>
                    <a:pt x="31647" y="65173"/>
                    <a:pt x="30686" y="65432"/>
                  </a:cubicBezTo>
                  <a:cubicBezTo>
                    <a:pt x="29725" y="65691"/>
                    <a:pt x="28726" y="65950"/>
                    <a:pt x="27765" y="66282"/>
                  </a:cubicBezTo>
                  <a:lnTo>
                    <a:pt x="27358" y="66430"/>
                  </a:lnTo>
                  <a:cubicBezTo>
                    <a:pt x="27284" y="66319"/>
                    <a:pt x="27211" y="66172"/>
                    <a:pt x="27137" y="66061"/>
                  </a:cubicBezTo>
                  <a:cubicBezTo>
                    <a:pt x="25732" y="64138"/>
                    <a:pt x="24068" y="62548"/>
                    <a:pt x="22146" y="61291"/>
                  </a:cubicBezTo>
                  <a:lnTo>
                    <a:pt x="22146" y="61291"/>
                  </a:lnTo>
                  <a:cubicBezTo>
                    <a:pt x="23957" y="62622"/>
                    <a:pt x="25510" y="64323"/>
                    <a:pt x="26730" y="66245"/>
                  </a:cubicBezTo>
                  <a:cubicBezTo>
                    <a:pt x="26804" y="66356"/>
                    <a:pt x="26841" y="66467"/>
                    <a:pt x="26952" y="66615"/>
                  </a:cubicBezTo>
                  <a:cubicBezTo>
                    <a:pt x="26804" y="66652"/>
                    <a:pt x="26730" y="66689"/>
                    <a:pt x="26582" y="66726"/>
                  </a:cubicBezTo>
                  <a:cubicBezTo>
                    <a:pt x="26545" y="66615"/>
                    <a:pt x="26434" y="66467"/>
                    <a:pt x="26397" y="66356"/>
                  </a:cubicBezTo>
                  <a:cubicBezTo>
                    <a:pt x="26286" y="66172"/>
                    <a:pt x="26175" y="66061"/>
                    <a:pt x="26027" y="65876"/>
                  </a:cubicBezTo>
                  <a:cubicBezTo>
                    <a:pt x="25695" y="65432"/>
                    <a:pt x="25325" y="65062"/>
                    <a:pt x="24955" y="64656"/>
                  </a:cubicBezTo>
                  <a:cubicBezTo>
                    <a:pt x="24216" y="63879"/>
                    <a:pt x="23476" y="63140"/>
                    <a:pt x="22700" y="62437"/>
                  </a:cubicBezTo>
                  <a:lnTo>
                    <a:pt x="22700" y="62437"/>
                  </a:lnTo>
                  <a:cubicBezTo>
                    <a:pt x="23440" y="63177"/>
                    <a:pt x="24142" y="64027"/>
                    <a:pt x="24770" y="64804"/>
                  </a:cubicBezTo>
                  <a:cubicBezTo>
                    <a:pt x="25103" y="65210"/>
                    <a:pt x="25436" y="65617"/>
                    <a:pt x="25695" y="66061"/>
                  </a:cubicBezTo>
                  <a:cubicBezTo>
                    <a:pt x="25806" y="66172"/>
                    <a:pt x="25880" y="66319"/>
                    <a:pt x="25917" y="66467"/>
                  </a:cubicBezTo>
                  <a:cubicBezTo>
                    <a:pt x="25990" y="66615"/>
                    <a:pt x="26064" y="66726"/>
                    <a:pt x="26101" y="66874"/>
                  </a:cubicBezTo>
                  <a:cubicBezTo>
                    <a:pt x="25990" y="66911"/>
                    <a:pt x="25843" y="66985"/>
                    <a:pt x="25732" y="67022"/>
                  </a:cubicBezTo>
                  <a:cubicBezTo>
                    <a:pt x="25658" y="66874"/>
                    <a:pt x="25547" y="66726"/>
                    <a:pt x="25473" y="66652"/>
                  </a:cubicBezTo>
                  <a:lnTo>
                    <a:pt x="25436" y="66615"/>
                  </a:lnTo>
                  <a:cubicBezTo>
                    <a:pt x="25251" y="66356"/>
                    <a:pt x="24992" y="66135"/>
                    <a:pt x="24807" y="65913"/>
                  </a:cubicBezTo>
                  <a:cubicBezTo>
                    <a:pt x="24401" y="65432"/>
                    <a:pt x="23957" y="65025"/>
                    <a:pt x="23476" y="64619"/>
                  </a:cubicBezTo>
                  <a:lnTo>
                    <a:pt x="23476" y="64619"/>
                  </a:lnTo>
                  <a:cubicBezTo>
                    <a:pt x="23846" y="65062"/>
                    <a:pt x="24253" y="65580"/>
                    <a:pt x="24586" y="66061"/>
                  </a:cubicBezTo>
                  <a:cubicBezTo>
                    <a:pt x="24770" y="66282"/>
                    <a:pt x="24918" y="66504"/>
                    <a:pt x="25066" y="66726"/>
                  </a:cubicBezTo>
                  <a:cubicBezTo>
                    <a:pt x="25066" y="66726"/>
                    <a:pt x="25066" y="66800"/>
                    <a:pt x="25103" y="66800"/>
                  </a:cubicBezTo>
                  <a:cubicBezTo>
                    <a:pt x="25177" y="66911"/>
                    <a:pt x="25251" y="67022"/>
                    <a:pt x="25288" y="67170"/>
                  </a:cubicBezTo>
                  <a:cubicBezTo>
                    <a:pt x="25177" y="67207"/>
                    <a:pt x="25103" y="67207"/>
                    <a:pt x="25066" y="67244"/>
                  </a:cubicBezTo>
                  <a:cubicBezTo>
                    <a:pt x="24992" y="67281"/>
                    <a:pt x="24918" y="67355"/>
                    <a:pt x="24881" y="67392"/>
                  </a:cubicBezTo>
                  <a:lnTo>
                    <a:pt x="24881" y="67355"/>
                  </a:lnTo>
                  <a:lnTo>
                    <a:pt x="24586" y="66911"/>
                  </a:lnTo>
                  <a:cubicBezTo>
                    <a:pt x="24253" y="66504"/>
                    <a:pt x="23846" y="66135"/>
                    <a:pt x="23440" y="65876"/>
                  </a:cubicBezTo>
                  <a:lnTo>
                    <a:pt x="23440" y="65876"/>
                  </a:lnTo>
                  <a:cubicBezTo>
                    <a:pt x="23809" y="66172"/>
                    <a:pt x="24068" y="66615"/>
                    <a:pt x="24327" y="67022"/>
                  </a:cubicBezTo>
                  <a:cubicBezTo>
                    <a:pt x="24401" y="67170"/>
                    <a:pt x="24438" y="67281"/>
                    <a:pt x="24512" y="67429"/>
                  </a:cubicBezTo>
                  <a:cubicBezTo>
                    <a:pt x="24512" y="67465"/>
                    <a:pt x="24512" y="67465"/>
                    <a:pt x="24549" y="67539"/>
                  </a:cubicBezTo>
                  <a:cubicBezTo>
                    <a:pt x="24438" y="67576"/>
                    <a:pt x="24364" y="67650"/>
                    <a:pt x="24253" y="67724"/>
                  </a:cubicBezTo>
                  <a:cubicBezTo>
                    <a:pt x="24216" y="67650"/>
                    <a:pt x="24216" y="67613"/>
                    <a:pt x="24179" y="67576"/>
                  </a:cubicBezTo>
                  <a:lnTo>
                    <a:pt x="23883" y="67170"/>
                  </a:lnTo>
                  <a:cubicBezTo>
                    <a:pt x="23698" y="66911"/>
                    <a:pt x="23440" y="66689"/>
                    <a:pt x="23218" y="66541"/>
                  </a:cubicBezTo>
                  <a:lnTo>
                    <a:pt x="23218" y="66541"/>
                  </a:lnTo>
                  <a:cubicBezTo>
                    <a:pt x="23403" y="66726"/>
                    <a:pt x="23587" y="66985"/>
                    <a:pt x="23698" y="67244"/>
                  </a:cubicBezTo>
                  <a:cubicBezTo>
                    <a:pt x="23809" y="67392"/>
                    <a:pt x="23846" y="67539"/>
                    <a:pt x="23883" y="67724"/>
                  </a:cubicBezTo>
                  <a:cubicBezTo>
                    <a:pt x="23957" y="67798"/>
                    <a:pt x="23957" y="67909"/>
                    <a:pt x="23957" y="67946"/>
                  </a:cubicBezTo>
                  <a:cubicBezTo>
                    <a:pt x="23846" y="67983"/>
                    <a:pt x="23772" y="68094"/>
                    <a:pt x="23661" y="68131"/>
                  </a:cubicBezTo>
                  <a:cubicBezTo>
                    <a:pt x="23624" y="68020"/>
                    <a:pt x="23587" y="67946"/>
                    <a:pt x="23513" y="67798"/>
                  </a:cubicBezTo>
                  <a:lnTo>
                    <a:pt x="23255" y="67392"/>
                  </a:lnTo>
                  <a:cubicBezTo>
                    <a:pt x="23107" y="67207"/>
                    <a:pt x="22959" y="67059"/>
                    <a:pt x="22848" y="66874"/>
                  </a:cubicBezTo>
                  <a:lnTo>
                    <a:pt x="22848" y="66874"/>
                  </a:lnTo>
                  <a:lnTo>
                    <a:pt x="23107" y="67429"/>
                  </a:lnTo>
                  <a:cubicBezTo>
                    <a:pt x="23144" y="67576"/>
                    <a:pt x="23218" y="67761"/>
                    <a:pt x="23255" y="67946"/>
                  </a:cubicBezTo>
                  <a:cubicBezTo>
                    <a:pt x="23292" y="68094"/>
                    <a:pt x="23292" y="68279"/>
                    <a:pt x="23292" y="68390"/>
                  </a:cubicBezTo>
                  <a:cubicBezTo>
                    <a:pt x="22293" y="69203"/>
                    <a:pt x="21369" y="70201"/>
                    <a:pt x="20815" y="71421"/>
                  </a:cubicBezTo>
                  <a:cubicBezTo>
                    <a:pt x="21813" y="69499"/>
                    <a:pt x="30538" y="66430"/>
                    <a:pt x="34050" y="65802"/>
                  </a:cubicBezTo>
                  <a:lnTo>
                    <a:pt x="34050" y="65802"/>
                  </a:lnTo>
                  <a:cubicBezTo>
                    <a:pt x="30908" y="67170"/>
                    <a:pt x="27765" y="68575"/>
                    <a:pt x="24733" y="70127"/>
                  </a:cubicBezTo>
                  <a:cubicBezTo>
                    <a:pt x="27654" y="68833"/>
                    <a:pt x="30538" y="67576"/>
                    <a:pt x="33496" y="66467"/>
                  </a:cubicBezTo>
                  <a:lnTo>
                    <a:pt x="33496" y="66467"/>
                  </a:lnTo>
                  <a:cubicBezTo>
                    <a:pt x="33422" y="66541"/>
                    <a:pt x="33274" y="66652"/>
                    <a:pt x="33200" y="66726"/>
                  </a:cubicBezTo>
                  <a:cubicBezTo>
                    <a:pt x="29614" y="68575"/>
                    <a:pt x="26175" y="70608"/>
                    <a:pt x="22848" y="72826"/>
                  </a:cubicBezTo>
                  <a:cubicBezTo>
                    <a:pt x="25880" y="70978"/>
                    <a:pt x="29022" y="69240"/>
                    <a:pt x="32165" y="67650"/>
                  </a:cubicBezTo>
                  <a:lnTo>
                    <a:pt x="32165" y="67650"/>
                  </a:lnTo>
                  <a:lnTo>
                    <a:pt x="31610" y="68168"/>
                  </a:lnTo>
                  <a:cubicBezTo>
                    <a:pt x="31425" y="68353"/>
                    <a:pt x="31240" y="68538"/>
                    <a:pt x="31019" y="68722"/>
                  </a:cubicBezTo>
                  <a:lnTo>
                    <a:pt x="30464" y="69277"/>
                  </a:lnTo>
                  <a:cubicBezTo>
                    <a:pt x="30094" y="69647"/>
                    <a:pt x="29725" y="70016"/>
                    <a:pt x="29355" y="70423"/>
                  </a:cubicBezTo>
                  <a:cubicBezTo>
                    <a:pt x="31055" y="69203"/>
                    <a:pt x="32756" y="67983"/>
                    <a:pt x="34568" y="66911"/>
                  </a:cubicBezTo>
                  <a:lnTo>
                    <a:pt x="35233" y="66504"/>
                  </a:lnTo>
                  <a:lnTo>
                    <a:pt x="35899" y="66098"/>
                  </a:lnTo>
                  <a:lnTo>
                    <a:pt x="37267" y="65321"/>
                  </a:lnTo>
                  <a:cubicBezTo>
                    <a:pt x="38191" y="64804"/>
                    <a:pt x="39041" y="64286"/>
                    <a:pt x="39965" y="63842"/>
                  </a:cubicBezTo>
                  <a:cubicBezTo>
                    <a:pt x="40890" y="63325"/>
                    <a:pt x="41814" y="62918"/>
                    <a:pt x="42738" y="62437"/>
                  </a:cubicBezTo>
                  <a:lnTo>
                    <a:pt x="44143" y="61809"/>
                  </a:lnTo>
                  <a:lnTo>
                    <a:pt x="45585" y="61143"/>
                  </a:lnTo>
                  <a:cubicBezTo>
                    <a:pt x="46066" y="60922"/>
                    <a:pt x="46546" y="60700"/>
                    <a:pt x="47064" y="60515"/>
                  </a:cubicBezTo>
                  <a:lnTo>
                    <a:pt x="47064" y="60515"/>
                  </a:lnTo>
                  <a:cubicBezTo>
                    <a:pt x="46953" y="60589"/>
                    <a:pt x="46879" y="60626"/>
                    <a:pt x="46805" y="60737"/>
                  </a:cubicBezTo>
                  <a:cubicBezTo>
                    <a:pt x="46213" y="61291"/>
                    <a:pt x="45585" y="61846"/>
                    <a:pt x="44956" y="62474"/>
                  </a:cubicBezTo>
                  <a:lnTo>
                    <a:pt x="44513" y="62955"/>
                  </a:lnTo>
                  <a:lnTo>
                    <a:pt x="44106" y="63399"/>
                  </a:lnTo>
                  <a:lnTo>
                    <a:pt x="43367" y="64101"/>
                  </a:lnTo>
                  <a:cubicBezTo>
                    <a:pt x="43182" y="64138"/>
                    <a:pt x="42997" y="64323"/>
                    <a:pt x="42886" y="64508"/>
                  </a:cubicBezTo>
                  <a:cubicBezTo>
                    <a:pt x="41777" y="65580"/>
                    <a:pt x="40631" y="66652"/>
                    <a:pt x="39485" y="67613"/>
                  </a:cubicBezTo>
                  <a:cubicBezTo>
                    <a:pt x="39041" y="67946"/>
                    <a:pt x="38671" y="68316"/>
                    <a:pt x="38265" y="68649"/>
                  </a:cubicBezTo>
                  <a:cubicBezTo>
                    <a:pt x="38201" y="68627"/>
                    <a:pt x="38137" y="68617"/>
                    <a:pt x="38075" y="68617"/>
                  </a:cubicBezTo>
                  <a:cubicBezTo>
                    <a:pt x="37704" y="68617"/>
                    <a:pt x="37388" y="68966"/>
                    <a:pt x="37451" y="69314"/>
                  </a:cubicBezTo>
                  <a:cubicBezTo>
                    <a:pt x="36823" y="69832"/>
                    <a:pt x="36231" y="70312"/>
                    <a:pt x="35603" y="70756"/>
                  </a:cubicBezTo>
                  <a:cubicBezTo>
                    <a:pt x="35270" y="70978"/>
                    <a:pt x="34937" y="71273"/>
                    <a:pt x="34568" y="71495"/>
                  </a:cubicBezTo>
                  <a:lnTo>
                    <a:pt x="34050" y="71865"/>
                  </a:lnTo>
                  <a:cubicBezTo>
                    <a:pt x="34013" y="71902"/>
                    <a:pt x="33976" y="71976"/>
                    <a:pt x="33865" y="71976"/>
                  </a:cubicBezTo>
                  <a:cubicBezTo>
                    <a:pt x="33763" y="71892"/>
                    <a:pt x="33642" y="71855"/>
                    <a:pt x="33519" y="71855"/>
                  </a:cubicBezTo>
                  <a:cubicBezTo>
                    <a:pt x="33156" y="71855"/>
                    <a:pt x="32784" y="72180"/>
                    <a:pt x="32867" y="72567"/>
                  </a:cubicBezTo>
                  <a:lnTo>
                    <a:pt x="32534" y="72715"/>
                  </a:lnTo>
                  <a:cubicBezTo>
                    <a:pt x="32349" y="72789"/>
                    <a:pt x="32165" y="72900"/>
                    <a:pt x="31980" y="72937"/>
                  </a:cubicBezTo>
                  <a:lnTo>
                    <a:pt x="31425" y="73159"/>
                  </a:lnTo>
                  <a:cubicBezTo>
                    <a:pt x="30649" y="73455"/>
                    <a:pt x="29798" y="73714"/>
                    <a:pt x="28985" y="73898"/>
                  </a:cubicBezTo>
                  <a:lnTo>
                    <a:pt x="28837" y="73492"/>
                  </a:lnTo>
                  <a:cubicBezTo>
                    <a:pt x="28749" y="73155"/>
                    <a:pt x="28499" y="73010"/>
                    <a:pt x="28243" y="73010"/>
                  </a:cubicBezTo>
                  <a:cubicBezTo>
                    <a:pt x="27852" y="73010"/>
                    <a:pt x="27446" y="73348"/>
                    <a:pt x="27580" y="73861"/>
                  </a:cubicBezTo>
                  <a:cubicBezTo>
                    <a:pt x="27654" y="73935"/>
                    <a:pt x="27654" y="74083"/>
                    <a:pt x="27691" y="74194"/>
                  </a:cubicBezTo>
                  <a:lnTo>
                    <a:pt x="26730" y="74305"/>
                  </a:lnTo>
                  <a:cubicBezTo>
                    <a:pt x="25843" y="74416"/>
                    <a:pt x="24955" y="74490"/>
                    <a:pt x="24068" y="74564"/>
                  </a:cubicBezTo>
                  <a:cubicBezTo>
                    <a:pt x="24031" y="74231"/>
                    <a:pt x="23994" y="73898"/>
                    <a:pt x="23957" y="73640"/>
                  </a:cubicBezTo>
                  <a:cubicBezTo>
                    <a:pt x="23884" y="73303"/>
                    <a:pt x="23643" y="73157"/>
                    <a:pt x="23389" y="73157"/>
                  </a:cubicBezTo>
                  <a:cubicBezTo>
                    <a:pt x="23003" y="73157"/>
                    <a:pt x="22588" y="73496"/>
                    <a:pt x="22700" y="74009"/>
                  </a:cubicBezTo>
                  <a:cubicBezTo>
                    <a:pt x="22737" y="74194"/>
                    <a:pt x="22774" y="74379"/>
                    <a:pt x="22774" y="74601"/>
                  </a:cubicBezTo>
                  <a:lnTo>
                    <a:pt x="21813" y="74601"/>
                  </a:lnTo>
                  <a:cubicBezTo>
                    <a:pt x="20926" y="74564"/>
                    <a:pt x="20075" y="74490"/>
                    <a:pt x="19188" y="74379"/>
                  </a:cubicBezTo>
                  <a:lnTo>
                    <a:pt x="19188" y="73307"/>
                  </a:lnTo>
                  <a:cubicBezTo>
                    <a:pt x="19188" y="72882"/>
                    <a:pt x="18864" y="72669"/>
                    <a:pt x="18541" y="72669"/>
                  </a:cubicBezTo>
                  <a:cubicBezTo>
                    <a:pt x="18217" y="72669"/>
                    <a:pt x="17894" y="72882"/>
                    <a:pt x="17894" y="73307"/>
                  </a:cubicBezTo>
                  <a:lnTo>
                    <a:pt x="17894" y="74120"/>
                  </a:lnTo>
                  <a:cubicBezTo>
                    <a:pt x="17598" y="74083"/>
                    <a:pt x="17339" y="74009"/>
                    <a:pt x="17007" y="73935"/>
                  </a:cubicBezTo>
                  <a:cubicBezTo>
                    <a:pt x="16267" y="73714"/>
                    <a:pt x="15565" y="73455"/>
                    <a:pt x="14936" y="73011"/>
                  </a:cubicBezTo>
                  <a:cubicBezTo>
                    <a:pt x="14825" y="72974"/>
                    <a:pt x="14788" y="72937"/>
                    <a:pt x="14714" y="72826"/>
                  </a:cubicBezTo>
                  <a:cubicBezTo>
                    <a:pt x="14788" y="72530"/>
                    <a:pt x="14936" y="72198"/>
                    <a:pt x="15084" y="71902"/>
                  </a:cubicBezTo>
                  <a:cubicBezTo>
                    <a:pt x="15362" y="71397"/>
                    <a:pt x="14915" y="70926"/>
                    <a:pt x="14463" y="70926"/>
                  </a:cubicBezTo>
                  <a:cubicBezTo>
                    <a:pt x="14253" y="70926"/>
                    <a:pt x="14042" y="71027"/>
                    <a:pt x="13901" y="71273"/>
                  </a:cubicBezTo>
                  <a:cubicBezTo>
                    <a:pt x="13790" y="71495"/>
                    <a:pt x="13679" y="71717"/>
                    <a:pt x="13605" y="72013"/>
                  </a:cubicBezTo>
                  <a:lnTo>
                    <a:pt x="13125" y="71532"/>
                  </a:lnTo>
                  <a:cubicBezTo>
                    <a:pt x="12570" y="70978"/>
                    <a:pt x="12163" y="70349"/>
                    <a:pt x="11757" y="69647"/>
                  </a:cubicBezTo>
                  <a:cubicBezTo>
                    <a:pt x="11313" y="68944"/>
                    <a:pt x="10943" y="68279"/>
                    <a:pt x="10685" y="67539"/>
                  </a:cubicBezTo>
                  <a:cubicBezTo>
                    <a:pt x="10389" y="66800"/>
                    <a:pt x="10130" y="65987"/>
                    <a:pt x="9945" y="65210"/>
                  </a:cubicBezTo>
                  <a:cubicBezTo>
                    <a:pt x="9834" y="64804"/>
                    <a:pt x="9760" y="64323"/>
                    <a:pt x="9649" y="63879"/>
                  </a:cubicBezTo>
                  <a:lnTo>
                    <a:pt x="9760" y="63768"/>
                  </a:lnTo>
                  <a:cubicBezTo>
                    <a:pt x="10130" y="63362"/>
                    <a:pt x="9834" y="62844"/>
                    <a:pt x="9465" y="62659"/>
                  </a:cubicBezTo>
                  <a:cubicBezTo>
                    <a:pt x="9206" y="61107"/>
                    <a:pt x="9021" y="59480"/>
                    <a:pt x="8799" y="57927"/>
                  </a:cubicBezTo>
                  <a:cubicBezTo>
                    <a:pt x="8836" y="57853"/>
                    <a:pt x="8910" y="57853"/>
                    <a:pt x="8984" y="57816"/>
                  </a:cubicBezTo>
                  <a:cubicBezTo>
                    <a:pt x="9612" y="57483"/>
                    <a:pt x="9243" y="56633"/>
                    <a:pt x="8614" y="56633"/>
                  </a:cubicBezTo>
                  <a:cubicBezTo>
                    <a:pt x="8466" y="55450"/>
                    <a:pt x="8282" y="54304"/>
                    <a:pt x="8134" y="53158"/>
                  </a:cubicBezTo>
                  <a:cubicBezTo>
                    <a:pt x="8503" y="52936"/>
                    <a:pt x="8873" y="52677"/>
                    <a:pt x="9243" y="52492"/>
                  </a:cubicBezTo>
                  <a:cubicBezTo>
                    <a:pt x="9874" y="52145"/>
                    <a:pt x="9455" y="51260"/>
                    <a:pt x="8905" y="51260"/>
                  </a:cubicBezTo>
                  <a:cubicBezTo>
                    <a:pt x="8811" y="51260"/>
                    <a:pt x="8712" y="51287"/>
                    <a:pt x="8614" y="51346"/>
                  </a:cubicBezTo>
                  <a:cubicBezTo>
                    <a:pt x="8429" y="51494"/>
                    <a:pt x="8171" y="51568"/>
                    <a:pt x="7986" y="51716"/>
                  </a:cubicBezTo>
                  <a:cubicBezTo>
                    <a:pt x="7801" y="50385"/>
                    <a:pt x="7616" y="49091"/>
                    <a:pt x="7431" y="47760"/>
                  </a:cubicBezTo>
                  <a:cubicBezTo>
                    <a:pt x="7431" y="47649"/>
                    <a:pt x="7394" y="47501"/>
                    <a:pt x="7394" y="47427"/>
                  </a:cubicBezTo>
                  <a:lnTo>
                    <a:pt x="7949" y="46873"/>
                  </a:lnTo>
                  <a:cubicBezTo>
                    <a:pt x="8405" y="46416"/>
                    <a:pt x="7960" y="45734"/>
                    <a:pt x="7458" y="45734"/>
                  </a:cubicBezTo>
                  <a:cubicBezTo>
                    <a:pt x="7350" y="45734"/>
                    <a:pt x="7240" y="45766"/>
                    <a:pt x="7135" y="45838"/>
                  </a:cubicBezTo>
                  <a:cubicBezTo>
                    <a:pt x="7135" y="45801"/>
                    <a:pt x="7061" y="45727"/>
                    <a:pt x="7061" y="45653"/>
                  </a:cubicBezTo>
                  <a:cubicBezTo>
                    <a:pt x="7135" y="44359"/>
                    <a:pt x="7172" y="42658"/>
                    <a:pt x="7320" y="40662"/>
                  </a:cubicBezTo>
                  <a:lnTo>
                    <a:pt x="7320" y="40662"/>
                  </a:lnTo>
                  <a:cubicBezTo>
                    <a:pt x="6618" y="41142"/>
                    <a:pt x="5952" y="41734"/>
                    <a:pt x="5398" y="42325"/>
                  </a:cubicBezTo>
                  <a:cubicBezTo>
                    <a:pt x="5915" y="41401"/>
                    <a:pt x="6618" y="40588"/>
                    <a:pt x="7357" y="39811"/>
                  </a:cubicBezTo>
                  <a:cubicBezTo>
                    <a:pt x="7394" y="39257"/>
                    <a:pt x="7431" y="38628"/>
                    <a:pt x="7505" y="38037"/>
                  </a:cubicBezTo>
                  <a:lnTo>
                    <a:pt x="7505" y="38037"/>
                  </a:lnTo>
                  <a:lnTo>
                    <a:pt x="5213" y="39553"/>
                  </a:lnTo>
                  <a:lnTo>
                    <a:pt x="7579" y="37223"/>
                  </a:lnTo>
                  <a:cubicBezTo>
                    <a:pt x="7616" y="36558"/>
                    <a:pt x="7690" y="35966"/>
                    <a:pt x="7764" y="35301"/>
                  </a:cubicBezTo>
                  <a:lnTo>
                    <a:pt x="7764" y="35301"/>
                  </a:lnTo>
                  <a:lnTo>
                    <a:pt x="5583" y="37039"/>
                  </a:lnTo>
                  <a:lnTo>
                    <a:pt x="7875" y="34451"/>
                  </a:lnTo>
                  <a:cubicBezTo>
                    <a:pt x="7949" y="33711"/>
                    <a:pt x="7986" y="32972"/>
                    <a:pt x="8097" y="32232"/>
                  </a:cubicBezTo>
                  <a:lnTo>
                    <a:pt x="8097" y="32232"/>
                  </a:lnTo>
                  <a:cubicBezTo>
                    <a:pt x="7246" y="32787"/>
                    <a:pt x="6470" y="33378"/>
                    <a:pt x="5731" y="34007"/>
                  </a:cubicBezTo>
                  <a:cubicBezTo>
                    <a:pt x="6507" y="33083"/>
                    <a:pt x="7357" y="32232"/>
                    <a:pt x="8245" y="31382"/>
                  </a:cubicBezTo>
                  <a:lnTo>
                    <a:pt x="8503" y="29312"/>
                  </a:lnTo>
                  <a:lnTo>
                    <a:pt x="6692" y="30458"/>
                  </a:lnTo>
                  <a:lnTo>
                    <a:pt x="8651" y="28424"/>
                  </a:lnTo>
                  <a:cubicBezTo>
                    <a:pt x="8725" y="27796"/>
                    <a:pt x="8836" y="27093"/>
                    <a:pt x="8984" y="26428"/>
                  </a:cubicBezTo>
                  <a:lnTo>
                    <a:pt x="8984" y="26428"/>
                  </a:lnTo>
                  <a:lnTo>
                    <a:pt x="7505" y="27426"/>
                  </a:lnTo>
                  <a:lnTo>
                    <a:pt x="9095" y="25615"/>
                  </a:lnTo>
                  <a:cubicBezTo>
                    <a:pt x="9243" y="24875"/>
                    <a:pt x="9391" y="24136"/>
                    <a:pt x="9539" y="23433"/>
                  </a:cubicBezTo>
                  <a:lnTo>
                    <a:pt x="9539" y="23433"/>
                  </a:lnTo>
                  <a:cubicBezTo>
                    <a:pt x="9428" y="23470"/>
                    <a:pt x="9354" y="23544"/>
                    <a:pt x="9280" y="23581"/>
                  </a:cubicBezTo>
                  <a:lnTo>
                    <a:pt x="7912" y="24542"/>
                  </a:lnTo>
                  <a:cubicBezTo>
                    <a:pt x="8282" y="24099"/>
                    <a:pt x="8651" y="23655"/>
                    <a:pt x="9058" y="23249"/>
                  </a:cubicBezTo>
                  <a:cubicBezTo>
                    <a:pt x="9243" y="23027"/>
                    <a:pt x="9465" y="22842"/>
                    <a:pt x="9649" y="22657"/>
                  </a:cubicBezTo>
                  <a:lnTo>
                    <a:pt x="9723" y="22620"/>
                  </a:lnTo>
                  <a:cubicBezTo>
                    <a:pt x="9908" y="21807"/>
                    <a:pt x="10019" y="21067"/>
                    <a:pt x="10278" y="20328"/>
                  </a:cubicBezTo>
                  <a:lnTo>
                    <a:pt x="10278" y="20328"/>
                  </a:lnTo>
                  <a:cubicBezTo>
                    <a:pt x="9908" y="20587"/>
                    <a:pt x="9539" y="20845"/>
                    <a:pt x="9206" y="21141"/>
                  </a:cubicBezTo>
                  <a:cubicBezTo>
                    <a:pt x="9576" y="20513"/>
                    <a:pt x="10019" y="19958"/>
                    <a:pt x="10500" y="19404"/>
                  </a:cubicBezTo>
                  <a:cubicBezTo>
                    <a:pt x="10685" y="18775"/>
                    <a:pt x="10869" y="18073"/>
                    <a:pt x="11091" y="17481"/>
                  </a:cubicBezTo>
                  <a:lnTo>
                    <a:pt x="11091" y="17481"/>
                  </a:lnTo>
                  <a:cubicBezTo>
                    <a:pt x="10500" y="17740"/>
                    <a:pt x="9945" y="18110"/>
                    <a:pt x="9391" y="18553"/>
                  </a:cubicBezTo>
                  <a:cubicBezTo>
                    <a:pt x="9945" y="17888"/>
                    <a:pt x="10574" y="17296"/>
                    <a:pt x="11313" y="16779"/>
                  </a:cubicBezTo>
                  <a:cubicBezTo>
                    <a:pt x="11572" y="16150"/>
                    <a:pt x="11794" y="15485"/>
                    <a:pt x="12053" y="14893"/>
                  </a:cubicBezTo>
                  <a:lnTo>
                    <a:pt x="12053" y="14893"/>
                  </a:lnTo>
                  <a:cubicBezTo>
                    <a:pt x="12016" y="14930"/>
                    <a:pt x="11979" y="14930"/>
                    <a:pt x="11942" y="14930"/>
                  </a:cubicBezTo>
                  <a:cubicBezTo>
                    <a:pt x="11424" y="15152"/>
                    <a:pt x="10906" y="15448"/>
                    <a:pt x="10463" y="15706"/>
                  </a:cubicBezTo>
                  <a:cubicBezTo>
                    <a:pt x="10869" y="15337"/>
                    <a:pt x="11276" y="14967"/>
                    <a:pt x="11757" y="14597"/>
                  </a:cubicBezTo>
                  <a:cubicBezTo>
                    <a:pt x="11979" y="14413"/>
                    <a:pt x="12200" y="14302"/>
                    <a:pt x="12422" y="14117"/>
                  </a:cubicBezTo>
                  <a:lnTo>
                    <a:pt x="12496" y="14117"/>
                  </a:lnTo>
                  <a:cubicBezTo>
                    <a:pt x="12607" y="13784"/>
                    <a:pt x="12792" y="13414"/>
                    <a:pt x="12977" y="13119"/>
                  </a:cubicBezTo>
                  <a:cubicBezTo>
                    <a:pt x="12977" y="13119"/>
                    <a:pt x="13051" y="12749"/>
                    <a:pt x="13236" y="12194"/>
                  </a:cubicBezTo>
                  <a:lnTo>
                    <a:pt x="13236" y="12194"/>
                  </a:lnTo>
                  <a:cubicBezTo>
                    <a:pt x="12570" y="12453"/>
                    <a:pt x="12016" y="12749"/>
                    <a:pt x="11461" y="13229"/>
                  </a:cubicBezTo>
                  <a:cubicBezTo>
                    <a:pt x="12016" y="12527"/>
                    <a:pt x="12718" y="11935"/>
                    <a:pt x="13494" y="11455"/>
                  </a:cubicBezTo>
                  <a:cubicBezTo>
                    <a:pt x="13790" y="10826"/>
                    <a:pt x="14160" y="10050"/>
                    <a:pt x="14640" y="9200"/>
                  </a:cubicBezTo>
                  <a:lnTo>
                    <a:pt x="14640" y="9200"/>
                  </a:lnTo>
                  <a:cubicBezTo>
                    <a:pt x="14012" y="9421"/>
                    <a:pt x="13420" y="9754"/>
                    <a:pt x="12903" y="10272"/>
                  </a:cubicBezTo>
                  <a:cubicBezTo>
                    <a:pt x="13457" y="9421"/>
                    <a:pt x="14271" y="8793"/>
                    <a:pt x="15306" y="8386"/>
                  </a:cubicBezTo>
                  <a:cubicBezTo>
                    <a:pt x="15824" y="7721"/>
                    <a:pt x="16452" y="7092"/>
                    <a:pt x="17191" y="6464"/>
                  </a:cubicBezTo>
                  <a:cubicBezTo>
                    <a:pt x="17057" y="6441"/>
                    <a:pt x="16913" y="6429"/>
                    <a:pt x="16762" y="6429"/>
                  </a:cubicBezTo>
                  <a:cubicBezTo>
                    <a:pt x="16415" y="6429"/>
                    <a:pt x="16037" y="6494"/>
                    <a:pt x="15676" y="6649"/>
                  </a:cubicBezTo>
                  <a:cubicBezTo>
                    <a:pt x="16178" y="6213"/>
                    <a:pt x="16954" y="5899"/>
                    <a:pt x="17728" y="5899"/>
                  </a:cubicBezTo>
                  <a:cubicBezTo>
                    <a:pt x="17808" y="5899"/>
                    <a:pt x="17888" y="5902"/>
                    <a:pt x="17968" y="5909"/>
                  </a:cubicBezTo>
                  <a:cubicBezTo>
                    <a:pt x="19558" y="4911"/>
                    <a:pt x="21628" y="4172"/>
                    <a:pt x="24327" y="4061"/>
                  </a:cubicBezTo>
                  <a:lnTo>
                    <a:pt x="24327" y="4061"/>
                  </a:lnTo>
                  <a:cubicBezTo>
                    <a:pt x="23809" y="4283"/>
                    <a:pt x="23883" y="4356"/>
                    <a:pt x="23994" y="4430"/>
                  </a:cubicBezTo>
                  <a:cubicBezTo>
                    <a:pt x="25029" y="5466"/>
                    <a:pt x="25695" y="6464"/>
                    <a:pt x="25695" y="7203"/>
                  </a:cubicBezTo>
                  <a:cubicBezTo>
                    <a:pt x="25695" y="7351"/>
                    <a:pt x="25658" y="7758"/>
                    <a:pt x="25621" y="8238"/>
                  </a:cubicBezTo>
                  <a:cubicBezTo>
                    <a:pt x="25288" y="7906"/>
                    <a:pt x="24955" y="7573"/>
                    <a:pt x="24697" y="7203"/>
                  </a:cubicBezTo>
                  <a:cubicBezTo>
                    <a:pt x="24623" y="6797"/>
                    <a:pt x="24327" y="6427"/>
                    <a:pt x="23846" y="6390"/>
                  </a:cubicBezTo>
                  <a:cubicBezTo>
                    <a:pt x="23822" y="6388"/>
                    <a:pt x="23798" y="6387"/>
                    <a:pt x="23775" y="6387"/>
                  </a:cubicBezTo>
                  <a:cubicBezTo>
                    <a:pt x="23288" y="6387"/>
                    <a:pt x="22883" y="6745"/>
                    <a:pt x="22848" y="7203"/>
                  </a:cubicBezTo>
                  <a:cubicBezTo>
                    <a:pt x="22774" y="7647"/>
                    <a:pt x="23070" y="8017"/>
                    <a:pt x="23440" y="8201"/>
                  </a:cubicBezTo>
                  <a:cubicBezTo>
                    <a:pt x="23994" y="8867"/>
                    <a:pt x="24623" y="9495"/>
                    <a:pt x="25288" y="10087"/>
                  </a:cubicBezTo>
                  <a:cubicBezTo>
                    <a:pt x="24031" y="10826"/>
                    <a:pt x="22737" y="11455"/>
                    <a:pt x="21406" y="12046"/>
                  </a:cubicBezTo>
                  <a:cubicBezTo>
                    <a:pt x="22848" y="11566"/>
                    <a:pt x="24216" y="10937"/>
                    <a:pt x="25621" y="10309"/>
                  </a:cubicBezTo>
                  <a:cubicBezTo>
                    <a:pt x="25695" y="10346"/>
                    <a:pt x="25732" y="10457"/>
                    <a:pt x="25843" y="10494"/>
                  </a:cubicBezTo>
                  <a:cubicBezTo>
                    <a:pt x="25103" y="10900"/>
                    <a:pt x="24253" y="11344"/>
                    <a:pt x="23292" y="11751"/>
                  </a:cubicBezTo>
                  <a:lnTo>
                    <a:pt x="23255" y="11751"/>
                  </a:lnTo>
                  <a:cubicBezTo>
                    <a:pt x="23228" y="11749"/>
                    <a:pt x="23202" y="11748"/>
                    <a:pt x="23176" y="11748"/>
                  </a:cubicBezTo>
                  <a:cubicBezTo>
                    <a:pt x="22690" y="11748"/>
                    <a:pt x="22255" y="12073"/>
                    <a:pt x="22219" y="12564"/>
                  </a:cubicBezTo>
                  <a:cubicBezTo>
                    <a:pt x="22183" y="13082"/>
                    <a:pt x="22552" y="13562"/>
                    <a:pt x="23070" y="13599"/>
                  </a:cubicBezTo>
                  <a:cubicBezTo>
                    <a:pt x="23102" y="13602"/>
                    <a:pt x="23133" y="13604"/>
                    <a:pt x="23164" y="13604"/>
                  </a:cubicBezTo>
                  <a:cubicBezTo>
                    <a:pt x="23490" y="13604"/>
                    <a:pt x="23751" y="13432"/>
                    <a:pt x="23920" y="13229"/>
                  </a:cubicBezTo>
                  <a:cubicBezTo>
                    <a:pt x="24549" y="12971"/>
                    <a:pt x="25029" y="12712"/>
                    <a:pt x="25547" y="12490"/>
                  </a:cubicBezTo>
                  <a:lnTo>
                    <a:pt x="25547" y="12490"/>
                  </a:lnTo>
                  <a:cubicBezTo>
                    <a:pt x="25214" y="13895"/>
                    <a:pt x="24955" y="15411"/>
                    <a:pt x="24733" y="16816"/>
                  </a:cubicBezTo>
                  <a:cubicBezTo>
                    <a:pt x="24364" y="18997"/>
                    <a:pt x="24031" y="21215"/>
                    <a:pt x="23735" y="23396"/>
                  </a:cubicBezTo>
                  <a:cubicBezTo>
                    <a:pt x="23624" y="24506"/>
                    <a:pt x="23476" y="25541"/>
                    <a:pt x="23366" y="26724"/>
                  </a:cubicBezTo>
                  <a:cubicBezTo>
                    <a:pt x="23329" y="27833"/>
                    <a:pt x="23181" y="28905"/>
                    <a:pt x="23107" y="30014"/>
                  </a:cubicBezTo>
                  <a:cubicBezTo>
                    <a:pt x="22885" y="32195"/>
                    <a:pt x="22626" y="34377"/>
                    <a:pt x="22404" y="36595"/>
                  </a:cubicBezTo>
                  <a:cubicBezTo>
                    <a:pt x="22774" y="34451"/>
                    <a:pt x="23144" y="32269"/>
                    <a:pt x="23476" y="30051"/>
                  </a:cubicBezTo>
                  <a:cubicBezTo>
                    <a:pt x="23661" y="28942"/>
                    <a:pt x="23809" y="27870"/>
                    <a:pt x="23920" y="26761"/>
                  </a:cubicBezTo>
                  <a:cubicBezTo>
                    <a:pt x="24068" y="25689"/>
                    <a:pt x="24253" y="24579"/>
                    <a:pt x="24475" y="23507"/>
                  </a:cubicBezTo>
                  <a:cubicBezTo>
                    <a:pt x="24918" y="21363"/>
                    <a:pt x="25362" y="19219"/>
                    <a:pt x="25880" y="17037"/>
                  </a:cubicBezTo>
                  <a:cubicBezTo>
                    <a:pt x="26286" y="15189"/>
                    <a:pt x="26767" y="13414"/>
                    <a:pt x="27321" y="11603"/>
                  </a:cubicBezTo>
                  <a:cubicBezTo>
                    <a:pt x="27987" y="12046"/>
                    <a:pt x="28652" y="12416"/>
                    <a:pt x="29059" y="12601"/>
                  </a:cubicBezTo>
                  <a:cubicBezTo>
                    <a:pt x="29207" y="12860"/>
                    <a:pt x="29466" y="13045"/>
                    <a:pt x="29798" y="13082"/>
                  </a:cubicBezTo>
                  <a:cubicBezTo>
                    <a:pt x="29822" y="13083"/>
                    <a:pt x="29846" y="13084"/>
                    <a:pt x="29870" y="13084"/>
                  </a:cubicBezTo>
                  <a:cubicBezTo>
                    <a:pt x="30356" y="13084"/>
                    <a:pt x="30763" y="12725"/>
                    <a:pt x="30834" y="12231"/>
                  </a:cubicBezTo>
                  <a:cubicBezTo>
                    <a:pt x="30871" y="11751"/>
                    <a:pt x="30501" y="11270"/>
                    <a:pt x="29983" y="11233"/>
                  </a:cubicBezTo>
                  <a:lnTo>
                    <a:pt x="29909" y="11233"/>
                  </a:lnTo>
                  <a:cubicBezTo>
                    <a:pt x="29725" y="11122"/>
                    <a:pt x="29429" y="11011"/>
                    <a:pt x="29170" y="10826"/>
                  </a:cubicBezTo>
                  <a:cubicBezTo>
                    <a:pt x="30205" y="9976"/>
                    <a:pt x="31240" y="9052"/>
                    <a:pt x="32202" y="8127"/>
                  </a:cubicBezTo>
                  <a:lnTo>
                    <a:pt x="32202" y="8127"/>
                  </a:lnTo>
                  <a:cubicBezTo>
                    <a:pt x="31092" y="9015"/>
                    <a:pt x="29983" y="9828"/>
                    <a:pt x="28837" y="10641"/>
                  </a:cubicBezTo>
                  <a:cubicBezTo>
                    <a:pt x="28800" y="10641"/>
                    <a:pt x="28800" y="10568"/>
                    <a:pt x="28726" y="10568"/>
                  </a:cubicBezTo>
                  <a:cubicBezTo>
                    <a:pt x="30464" y="9384"/>
                    <a:pt x="31388" y="8349"/>
                    <a:pt x="31795" y="7795"/>
                  </a:cubicBezTo>
                  <a:cubicBezTo>
                    <a:pt x="32091" y="7684"/>
                    <a:pt x="32276" y="7388"/>
                    <a:pt x="32312" y="7055"/>
                  </a:cubicBezTo>
                  <a:cubicBezTo>
                    <a:pt x="32349" y="6575"/>
                    <a:pt x="31980" y="6094"/>
                    <a:pt x="31462" y="6057"/>
                  </a:cubicBezTo>
                  <a:cubicBezTo>
                    <a:pt x="31440" y="6055"/>
                    <a:pt x="31418" y="6055"/>
                    <a:pt x="31396" y="6055"/>
                  </a:cubicBezTo>
                  <a:cubicBezTo>
                    <a:pt x="30938" y="6055"/>
                    <a:pt x="30499" y="6412"/>
                    <a:pt x="30464" y="6870"/>
                  </a:cubicBezTo>
                  <a:lnTo>
                    <a:pt x="30464" y="6981"/>
                  </a:lnTo>
                  <a:cubicBezTo>
                    <a:pt x="29983" y="7536"/>
                    <a:pt x="29059" y="8497"/>
                    <a:pt x="27358" y="9606"/>
                  </a:cubicBezTo>
                  <a:cubicBezTo>
                    <a:pt x="27211" y="9532"/>
                    <a:pt x="27026" y="9384"/>
                    <a:pt x="26878" y="9274"/>
                  </a:cubicBezTo>
                  <a:cubicBezTo>
                    <a:pt x="26989" y="8682"/>
                    <a:pt x="27063" y="7573"/>
                    <a:pt x="27063" y="7240"/>
                  </a:cubicBezTo>
                  <a:cubicBezTo>
                    <a:pt x="27063" y="6944"/>
                    <a:pt x="27026" y="6612"/>
                    <a:pt x="26952" y="6316"/>
                  </a:cubicBezTo>
                  <a:cubicBezTo>
                    <a:pt x="27802" y="4467"/>
                    <a:pt x="31277" y="2027"/>
                    <a:pt x="33311" y="1805"/>
                  </a:cubicBezTo>
                  <a:cubicBezTo>
                    <a:pt x="33437" y="1791"/>
                    <a:pt x="33567" y="1785"/>
                    <a:pt x="33700" y="1785"/>
                  </a:cubicBezTo>
                  <a:close/>
                  <a:moveTo>
                    <a:pt x="9354" y="69018"/>
                  </a:moveTo>
                  <a:cubicBezTo>
                    <a:pt x="9576" y="69462"/>
                    <a:pt x="9797" y="69943"/>
                    <a:pt x="10093" y="70386"/>
                  </a:cubicBezTo>
                  <a:cubicBezTo>
                    <a:pt x="10537" y="71126"/>
                    <a:pt x="11054" y="71865"/>
                    <a:pt x="11646" y="72530"/>
                  </a:cubicBezTo>
                  <a:cubicBezTo>
                    <a:pt x="12016" y="72937"/>
                    <a:pt x="12422" y="73307"/>
                    <a:pt x="12903" y="73677"/>
                  </a:cubicBezTo>
                  <a:cubicBezTo>
                    <a:pt x="12940" y="74046"/>
                    <a:pt x="12940" y="74342"/>
                    <a:pt x="12940" y="74675"/>
                  </a:cubicBezTo>
                  <a:cubicBezTo>
                    <a:pt x="12200" y="74268"/>
                    <a:pt x="11498" y="73824"/>
                    <a:pt x="10906" y="73196"/>
                  </a:cubicBezTo>
                  <a:cubicBezTo>
                    <a:pt x="9982" y="72346"/>
                    <a:pt x="9169" y="71310"/>
                    <a:pt x="8540" y="70201"/>
                  </a:cubicBezTo>
                  <a:cubicBezTo>
                    <a:pt x="8836" y="69795"/>
                    <a:pt x="9058" y="69388"/>
                    <a:pt x="9354" y="69018"/>
                  </a:cubicBezTo>
                  <a:close/>
                  <a:moveTo>
                    <a:pt x="33459" y="72752"/>
                  </a:moveTo>
                  <a:lnTo>
                    <a:pt x="33606" y="72900"/>
                  </a:lnTo>
                  <a:lnTo>
                    <a:pt x="33939" y="73196"/>
                  </a:lnTo>
                  <a:cubicBezTo>
                    <a:pt x="34050" y="73344"/>
                    <a:pt x="34235" y="73492"/>
                    <a:pt x="34383" y="73677"/>
                  </a:cubicBezTo>
                  <a:cubicBezTo>
                    <a:pt x="34568" y="73861"/>
                    <a:pt x="34753" y="73972"/>
                    <a:pt x="34937" y="74157"/>
                  </a:cubicBezTo>
                  <a:cubicBezTo>
                    <a:pt x="35122" y="74342"/>
                    <a:pt x="35307" y="74490"/>
                    <a:pt x="35492" y="74675"/>
                  </a:cubicBezTo>
                  <a:cubicBezTo>
                    <a:pt x="35677" y="74823"/>
                    <a:pt x="35862" y="75008"/>
                    <a:pt x="36010" y="75081"/>
                  </a:cubicBezTo>
                  <a:cubicBezTo>
                    <a:pt x="36194" y="75192"/>
                    <a:pt x="36268" y="75266"/>
                    <a:pt x="36379" y="75414"/>
                  </a:cubicBezTo>
                  <a:cubicBezTo>
                    <a:pt x="36268" y="75377"/>
                    <a:pt x="36084" y="75266"/>
                    <a:pt x="35973" y="75192"/>
                  </a:cubicBezTo>
                  <a:cubicBezTo>
                    <a:pt x="35788" y="75118"/>
                    <a:pt x="35603" y="74971"/>
                    <a:pt x="35418" y="74823"/>
                  </a:cubicBezTo>
                  <a:cubicBezTo>
                    <a:pt x="35233" y="74675"/>
                    <a:pt x="34974" y="74490"/>
                    <a:pt x="34790" y="74342"/>
                  </a:cubicBezTo>
                  <a:lnTo>
                    <a:pt x="34235" y="73824"/>
                  </a:lnTo>
                  <a:cubicBezTo>
                    <a:pt x="34050" y="73640"/>
                    <a:pt x="33939" y="73418"/>
                    <a:pt x="33828" y="73307"/>
                  </a:cubicBezTo>
                  <a:cubicBezTo>
                    <a:pt x="33680" y="73159"/>
                    <a:pt x="33643" y="72974"/>
                    <a:pt x="33569" y="72900"/>
                  </a:cubicBezTo>
                  <a:cubicBezTo>
                    <a:pt x="33496" y="72790"/>
                    <a:pt x="33459" y="72753"/>
                    <a:pt x="33459" y="72752"/>
                  </a:cubicBezTo>
                  <a:close/>
                  <a:moveTo>
                    <a:pt x="36379" y="75414"/>
                  </a:moveTo>
                  <a:cubicBezTo>
                    <a:pt x="36527" y="75488"/>
                    <a:pt x="36564" y="75525"/>
                    <a:pt x="36564" y="75525"/>
                  </a:cubicBezTo>
                  <a:lnTo>
                    <a:pt x="36379" y="75414"/>
                  </a:lnTo>
                  <a:close/>
                  <a:moveTo>
                    <a:pt x="8318" y="70682"/>
                  </a:moveTo>
                  <a:cubicBezTo>
                    <a:pt x="9428" y="72457"/>
                    <a:pt x="11054" y="74009"/>
                    <a:pt x="12940" y="74860"/>
                  </a:cubicBezTo>
                  <a:cubicBezTo>
                    <a:pt x="12977" y="75192"/>
                    <a:pt x="13051" y="75488"/>
                    <a:pt x="13088" y="75784"/>
                  </a:cubicBezTo>
                  <a:cubicBezTo>
                    <a:pt x="12496" y="75525"/>
                    <a:pt x="11831" y="75192"/>
                    <a:pt x="11239" y="74860"/>
                  </a:cubicBezTo>
                  <a:cubicBezTo>
                    <a:pt x="10315" y="74305"/>
                    <a:pt x="9465" y="73566"/>
                    <a:pt x="9169" y="72789"/>
                  </a:cubicBezTo>
                  <a:lnTo>
                    <a:pt x="9058" y="72567"/>
                  </a:lnTo>
                  <a:lnTo>
                    <a:pt x="8873" y="72420"/>
                  </a:lnTo>
                  <a:cubicBezTo>
                    <a:pt x="8503" y="72161"/>
                    <a:pt x="8134" y="71828"/>
                    <a:pt x="7875" y="71458"/>
                  </a:cubicBezTo>
                  <a:cubicBezTo>
                    <a:pt x="7986" y="71163"/>
                    <a:pt x="8171" y="70941"/>
                    <a:pt x="8318" y="70682"/>
                  </a:cubicBezTo>
                  <a:close/>
                  <a:moveTo>
                    <a:pt x="33422" y="73824"/>
                  </a:moveTo>
                  <a:cubicBezTo>
                    <a:pt x="33754" y="74194"/>
                    <a:pt x="34050" y="74490"/>
                    <a:pt x="34420" y="74786"/>
                  </a:cubicBezTo>
                  <a:cubicBezTo>
                    <a:pt x="34383" y="74786"/>
                    <a:pt x="34383" y="74823"/>
                    <a:pt x="34346" y="74823"/>
                  </a:cubicBezTo>
                  <a:cubicBezTo>
                    <a:pt x="33274" y="75488"/>
                    <a:pt x="32128" y="75932"/>
                    <a:pt x="30871" y="76301"/>
                  </a:cubicBezTo>
                  <a:cubicBezTo>
                    <a:pt x="30353" y="76043"/>
                    <a:pt x="29909" y="75673"/>
                    <a:pt x="29540" y="75229"/>
                  </a:cubicBezTo>
                  <a:cubicBezTo>
                    <a:pt x="29651" y="75192"/>
                    <a:pt x="29798" y="75155"/>
                    <a:pt x="29946" y="75155"/>
                  </a:cubicBezTo>
                  <a:cubicBezTo>
                    <a:pt x="30242" y="75488"/>
                    <a:pt x="30575" y="75673"/>
                    <a:pt x="30908" y="75710"/>
                  </a:cubicBezTo>
                  <a:cubicBezTo>
                    <a:pt x="30649" y="75673"/>
                    <a:pt x="30464" y="75414"/>
                    <a:pt x="30316" y="75155"/>
                  </a:cubicBezTo>
                  <a:cubicBezTo>
                    <a:pt x="30612" y="75044"/>
                    <a:pt x="30908" y="74971"/>
                    <a:pt x="31203" y="74860"/>
                  </a:cubicBezTo>
                  <a:cubicBezTo>
                    <a:pt x="31351" y="75008"/>
                    <a:pt x="31425" y="75118"/>
                    <a:pt x="31610" y="75192"/>
                  </a:cubicBezTo>
                  <a:cubicBezTo>
                    <a:pt x="31772" y="75301"/>
                    <a:pt x="31974" y="75369"/>
                    <a:pt x="32173" y="75369"/>
                  </a:cubicBezTo>
                  <a:cubicBezTo>
                    <a:pt x="32245" y="75369"/>
                    <a:pt x="32317" y="75360"/>
                    <a:pt x="32386" y="75340"/>
                  </a:cubicBezTo>
                  <a:cubicBezTo>
                    <a:pt x="32128" y="75340"/>
                    <a:pt x="31906" y="75192"/>
                    <a:pt x="31758" y="75008"/>
                  </a:cubicBezTo>
                  <a:cubicBezTo>
                    <a:pt x="31647" y="74934"/>
                    <a:pt x="31610" y="74823"/>
                    <a:pt x="31536" y="74675"/>
                  </a:cubicBezTo>
                  <a:cubicBezTo>
                    <a:pt x="31610" y="74638"/>
                    <a:pt x="31647" y="74638"/>
                    <a:pt x="31758" y="74601"/>
                  </a:cubicBezTo>
                  <a:lnTo>
                    <a:pt x="32349" y="74379"/>
                  </a:lnTo>
                  <a:cubicBezTo>
                    <a:pt x="32497" y="74305"/>
                    <a:pt x="32571" y="74268"/>
                    <a:pt x="32719" y="74194"/>
                  </a:cubicBezTo>
                  <a:cubicBezTo>
                    <a:pt x="32941" y="74416"/>
                    <a:pt x="33237" y="74601"/>
                    <a:pt x="33496" y="74675"/>
                  </a:cubicBezTo>
                  <a:cubicBezTo>
                    <a:pt x="33274" y="74490"/>
                    <a:pt x="33089" y="74268"/>
                    <a:pt x="33015" y="74046"/>
                  </a:cubicBezTo>
                  <a:lnTo>
                    <a:pt x="33422" y="73824"/>
                  </a:lnTo>
                  <a:close/>
                  <a:moveTo>
                    <a:pt x="14086" y="72087"/>
                  </a:moveTo>
                  <a:cubicBezTo>
                    <a:pt x="14086" y="72087"/>
                    <a:pt x="14086" y="72124"/>
                    <a:pt x="14049" y="72272"/>
                  </a:cubicBezTo>
                  <a:cubicBezTo>
                    <a:pt x="14012" y="72420"/>
                    <a:pt x="14012" y="72567"/>
                    <a:pt x="13975" y="72789"/>
                  </a:cubicBezTo>
                  <a:cubicBezTo>
                    <a:pt x="13901" y="72974"/>
                    <a:pt x="13901" y="73233"/>
                    <a:pt x="13864" y="73492"/>
                  </a:cubicBezTo>
                  <a:cubicBezTo>
                    <a:pt x="13827" y="73751"/>
                    <a:pt x="13827" y="73972"/>
                    <a:pt x="13827" y="74268"/>
                  </a:cubicBezTo>
                  <a:cubicBezTo>
                    <a:pt x="13716" y="74564"/>
                    <a:pt x="13716" y="74823"/>
                    <a:pt x="13790" y="75044"/>
                  </a:cubicBezTo>
                  <a:cubicBezTo>
                    <a:pt x="13827" y="75340"/>
                    <a:pt x="13827" y="75562"/>
                    <a:pt x="13864" y="75747"/>
                  </a:cubicBezTo>
                  <a:cubicBezTo>
                    <a:pt x="13901" y="75932"/>
                    <a:pt x="13901" y="76117"/>
                    <a:pt x="13975" y="76265"/>
                  </a:cubicBezTo>
                  <a:cubicBezTo>
                    <a:pt x="13975" y="76412"/>
                    <a:pt x="14012" y="76449"/>
                    <a:pt x="14012" y="76449"/>
                  </a:cubicBezTo>
                  <a:cubicBezTo>
                    <a:pt x="14012" y="76449"/>
                    <a:pt x="13975" y="76412"/>
                    <a:pt x="13901" y="76265"/>
                  </a:cubicBezTo>
                  <a:cubicBezTo>
                    <a:pt x="13864" y="76154"/>
                    <a:pt x="13790" y="75969"/>
                    <a:pt x="13716" y="75784"/>
                  </a:cubicBezTo>
                  <a:cubicBezTo>
                    <a:pt x="13679" y="75599"/>
                    <a:pt x="13605" y="75340"/>
                    <a:pt x="13605" y="75081"/>
                  </a:cubicBezTo>
                  <a:cubicBezTo>
                    <a:pt x="13531" y="74823"/>
                    <a:pt x="13531" y="74564"/>
                    <a:pt x="13531" y="74268"/>
                  </a:cubicBezTo>
                  <a:cubicBezTo>
                    <a:pt x="13531" y="73972"/>
                    <a:pt x="13605" y="73714"/>
                    <a:pt x="13642" y="73418"/>
                  </a:cubicBezTo>
                  <a:cubicBezTo>
                    <a:pt x="13679" y="73159"/>
                    <a:pt x="13716" y="72937"/>
                    <a:pt x="13827" y="72752"/>
                  </a:cubicBezTo>
                  <a:cubicBezTo>
                    <a:pt x="13864" y="72567"/>
                    <a:pt x="13975" y="72383"/>
                    <a:pt x="14012" y="72272"/>
                  </a:cubicBezTo>
                  <a:lnTo>
                    <a:pt x="14086" y="72087"/>
                  </a:lnTo>
                  <a:close/>
                  <a:moveTo>
                    <a:pt x="14234" y="74601"/>
                  </a:moveTo>
                  <a:cubicBezTo>
                    <a:pt x="14382" y="74675"/>
                    <a:pt x="14456" y="74749"/>
                    <a:pt x="14604" y="74786"/>
                  </a:cubicBezTo>
                  <a:cubicBezTo>
                    <a:pt x="14640" y="75155"/>
                    <a:pt x="14751" y="75525"/>
                    <a:pt x="14899" y="75895"/>
                  </a:cubicBezTo>
                  <a:cubicBezTo>
                    <a:pt x="14825" y="75562"/>
                    <a:pt x="14899" y="75229"/>
                    <a:pt x="14936" y="74934"/>
                  </a:cubicBezTo>
                  <a:cubicBezTo>
                    <a:pt x="15084" y="74971"/>
                    <a:pt x="15158" y="75008"/>
                    <a:pt x="15306" y="75044"/>
                  </a:cubicBezTo>
                  <a:cubicBezTo>
                    <a:pt x="15343" y="75414"/>
                    <a:pt x="15454" y="75784"/>
                    <a:pt x="15565" y="76154"/>
                  </a:cubicBezTo>
                  <a:cubicBezTo>
                    <a:pt x="15528" y="75858"/>
                    <a:pt x="15528" y="75525"/>
                    <a:pt x="15565" y="75192"/>
                  </a:cubicBezTo>
                  <a:cubicBezTo>
                    <a:pt x="15824" y="75303"/>
                    <a:pt x="16045" y="75340"/>
                    <a:pt x="16267" y="75414"/>
                  </a:cubicBezTo>
                  <a:lnTo>
                    <a:pt x="16304" y="75414"/>
                  </a:lnTo>
                  <a:lnTo>
                    <a:pt x="16415" y="75747"/>
                  </a:lnTo>
                  <a:lnTo>
                    <a:pt x="16600" y="76412"/>
                  </a:lnTo>
                  <a:lnTo>
                    <a:pt x="16600" y="75747"/>
                  </a:lnTo>
                  <a:lnTo>
                    <a:pt x="16600" y="75525"/>
                  </a:lnTo>
                  <a:cubicBezTo>
                    <a:pt x="16970" y="75599"/>
                    <a:pt x="17302" y="75710"/>
                    <a:pt x="17672" y="75747"/>
                  </a:cubicBezTo>
                  <a:cubicBezTo>
                    <a:pt x="17709" y="76154"/>
                    <a:pt x="17857" y="76634"/>
                    <a:pt x="17931" y="77041"/>
                  </a:cubicBezTo>
                  <a:cubicBezTo>
                    <a:pt x="16785" y="76856"/>
                    <a:pt x="15639" y="76634"/>
                    <a:pt x="14567" y="76301"/>
                  </a:cubicBezTo>
                  <a:cubicBezTo>
                    <a:pt x="14530" y="75969"/>
                    <a:pt x="14456" y="75710"/>
                    <a:pt x="14382" y="75377"/>
                  </a:cubicBezTo>
                  <a:cubicBezTo>
                    <a:pt x="14345" y="75118"/>
                    <a:pt x="14271" y="74860"/>
                    <a:pt x="14234" y="74601"/>
                  </a:cubicBezTo>
                  <a:close/>
                  <a:moveTo>
                    <a:pt x="28098" y="74046"/>
                  </a:moveTo>
                  <a:cubicBezTo>
                    <a:pt x="28098" y="74047"/>
                    <a:pt x="28135" y="74084"/>
                    <a:pt x="28209" y="74231"/>
                  </a:cubicBezTo>
                  <a:cubicBezTo>
                    <a:pt x="28246" y="74305"/>
                    <a:pt x="28320" y="74490"/>
                    <a:pt x="28431" y="74638"/>
                  </a:cubicBezTo>
                  <a:cubicBezTo>
                    <a:pt x="28505" y="74823"/>
                    <a:pt x="28652" y="75008"/>
                    <a:pt x="28800" y="75192"/>
                  </a:cubicBezTo>
                  <a:cubicBezTo>
                    <a:pt x="28911" y="75377"/>
                    <a:pt x="29133" y="75599"/>
                    <a:pt x="29318" y="75784"/>
                  </a:cubicBezTo>
                  <a:cubicBezTo>
                    <a:pt x="29429" y="76043"/>
                    <a:pt x="29614" y="76191"/>
                    <a:pt x="29798" y="76412"/>
                  </a:cubicBezTo>
                  <a:cubicBezTo>
                    <a:pt x="29983" y="76597"/>
                    <a:pt x="30168" y="76708"/>
                    <a:pt x="30316" y="76856"/>
                  </a:cubicBezTo>
                  <a:cubicBezTo>
                    <a:pt x="30464" y="77004"/>
                    <a:pt x="30612" y="77115"/>
                    <a:pt x="30686" y="77189"/>
                  </a:cubicBezTo>
                  <a:lnTo>
                    <a:pt x="30834" y="77337"/>
                  </a:lnTo>
                  <a:cubicBezTo>
                    <a:pt x="30834" y="77337"/>
                    <a:pt x="30760" y="77263"/>
                    <a:pt x="30649" y="77226"/>
                  </a:cubicBezTo>
                  <a:cubicBezTo>
                    <a:pt x="30538" y="77189"/>
                    <a:pt x="30353" y="77078"/>
                    <a:pt x="30242" y="76967"/>
                  </a:cubicBezTo>
                  <a:cubicBezTo>
                    <a:pt x="30057" y="76819"/>
                    <a:pt x="29872" y="76708"/>
                    <a:pt x="29651" y="76523"/>
                  </a:cubicBezTo>
                  <a:cubicBezTo>
                    <a:pt x="29503" y="76338"/>
                    <a:pt x="29244" y="76154"/>
                    <a:pt x="29059" y="75969"/>
                  </a:cubicBezTo>
                  <a:cubicBezTo>
                    <a:pt x="28874" y="75747"/>
                    <a:pt x="28726" y="75562"/>
                    <a:pt x="28615" y="75340"/>
                  </a:cubicBezTo>
                  <a:cubicBezTo>
                    <a:pt x="28468" y="75118"/>
                    <a:pt x="28394" y="74860"/>
                    <a:pt x="28283" y="74675"/>
                  </a:cubicBezTo>
                  <a:cubicBezTo>
                    <a:pt x="28172" y="74490"/>
                    <a:pt x="28172" y="74305"/>
                    <a:pt x="28135" y="74231"/>
                  </a:cubicBezTo>
                  <a:cubicBezTo>
                    <a:pt x="28135" y="74084"/>
                    <a:pt x="28098" y="74047"/>
                    <a:pt x="28098" y="74046"/>
                  </a:cubicBezTo>
                  <a:close/>
                  <a:moveTo>
                    <a:pt x="18301" y="73787"/>
                  </a:moveTo>
                  <a:lnTo>
                    <a:pt x="18301" y="73972"/>
                  </a:lnTo>
                  <a:cubicBezTo>
                    <a:pt x="18301" y="74083"/>
                    <a:pt x="18301" y="74268"/>
                    <a:pt x="18338" y="74453"/>
                  </a:cubicBezTo>
                  <a:cubicBezTo>
                    <a:pt x="18338" y="74638"/>
                    <a:pt x="18412" y="74860"/>
                    <a:pt x="18412" y="75081"/>
                  </a:cubicBezTo>
                  <a:cubicBezTo>
                    <a:pt x="18448" y="75340"/>
                    <a:pt x="18448" y="75562"/>
                    <a:pt x="18485" y="75821"/>
                  </a:cubicBezTo>
                  <a:cubicBezTo>
                    <a:pt x="18522" y="76080"/>
                    <a:pt x="18596" y="76338"/>
                    <a:pt x="18633" y="76560"/>
                  </a:cubicBezTo>
                  <a:cubicBezTo>
                    <a:pt x="18670" y="76819"/>
                    <a:pt x="18707" y="77041"/>
                    <a:pt x="18781" y="77226"/>
                  </a:cubicBezTo>
                  <a:cubicBezTo>
                    <a:pt x="18791" y="77275"/>
                    <a:pt x="18801" y="77322"/>
                    <a:pt x="18811" y="77366"/>
                  </a:cubicBezTo>
                  <a:lnTo>
                    <a:pt x="18811" y="77366"/>
                  </a:lnTo>
                  <a:cubicBezTo>
                    <a:pt x="18780" y="77313"/>
                    <a:pt x="18746" y="77253"/>
                    <a:pt x="18707" y="77189"/>
                  </a:cubicBezTo>
                  <a:cubicBezTo>
                    <a:pt x="18633" y="77004"/>
                    <a:pt x="18522" y="76819"/>
                    <a:pt x="18485" y="76560"/>
                  </a:cubicBezTo>
                  <a:cubicBezTo>
                    <a:pt x="18448" y="76338"/>
                    <a:pt x="18338" y="76080"/>
                    <a:pt x="18301" y="75821"/>
                  </a:cubicBezTo>
                  <a:cubicBezTo>
                    <a:pt x="18264" y="75562"/>
                    <a:pt x="18264" y="75340"/>
                    <a:pt x="18227" y="75081"/>
                  </a:cubicBezTo>
                  <a:lnTo>
                    <a:pt x="18227" y="74453"/>
                  </a:lnTo>
                  <a:cubicBezTo>
                    <a:pt x="18227" y="74268"/>
                    <a:pt x="18264" y="74083"/>
                    <a:pt x="18264" y="73972"/>
                  </a:cubicBezTo>
                  <a:cubicBezTo>
                    <a:pt x="18301" y="73898"/>
                    <a:pt x="18301" y="73787"/>
                    <a:pt x="18301" y="73787"/>
                  </a:cubicBezTo>
                  <a:close/>
                  <a:moveTo>
                    <a:pt x="19077" y="75932"/>
                  </a:moveTo>
                  <a:cubicBezTo>
                    <a:pt x="19188" y="75932"/>
                    <a:pt x="19262" y="75932"/>
                    <a:pt x="19373" y="75969"/>
                  </a:cubicBezTo>
                  <a:cubicBezTo>
                    <a:pt x="19521" y="76265"/>
                    <a:pt x="19632" y="76523"/>
                    <a:pt x="19816" y="76745"/>
                  </a:cubicBezTo>
                  <a:cubicBezTo>
                    <a:pt x="19742" y="76523"/>
                    <a:pt x="19705" y="76265"/>
                    <a:pt x="19632" y="76043"/>
                  </a:cubicBezTo>
                  <a:lnTo>
                    <a:pt x="19632" y="76043"/>
                  </a:lnTo>
                  <a:cubicBezTo>
                    <a:pt x="19964" y="76080"/>
                    <a:pt x="20260" y="76080"/>
                    <a:pt x="20556" y="76080"/>
                  </a:cubicBezTo>
                  <a:cubicBezTo>
                    <a:pt x="20704" y="76338"/>
                    <a:pt x="20852" y="76597"/>
                    <a:pt x="21036" y="76819"/>
                  </a:cubicBezTo>
                  <a:cubicBezTo>
                    <a:pt x="20999" y="76597"/>
                    <a:pt x="20926" y="76338"/>
                    <a:pt x="20889" y="76080"/>
                  </a:cubicBezTo>
                  <a:cubicBezTo>
                    <a:pt x="21073" y="76080"/>
                    <a:pt x="21295" y="76080"/>
                    <a:pt x="21480" y="76117"/>
                  </a:cubicBezTo>
                  <a:lnTo>
                    <a:pt x="22109" y="76117"/>
                  </a:lnTo>
                  <a:cubicBezTo>
                    <a:pt x="22183" y="76338"/>
                    <a:pt x="22330" y="76597"/>
                    <a:pt x="22515" y="76782"/>
                  </a:cubicBezTo>
                  <a:cubicBezTo>
                    <a:pt x="22404" y="76523"/>
                    <a:pt x="22367" y="76301"/>
                    <a:pt x="22367" y="76117"/>
                  </a:cubicBezTo>
                  <a:lnTo>
                    <a:pt x="22848" y="76117"/>
                  </a:lnTo>
                  <a:cubicBezTo>
                    <a:pt x="22959" y="76597"/>
                    <a:pt x="23107" y="77004"/>
                    <a:pt x="23329" y="77411"/>
                  </a:cubicBezTo>
                  <a:cubicBezTo>
                    <a:pt x="22589" y="77411"/>
                    <a:pt x="21850" y="77411"/>
                    <a:pt x="21073" y="77374"/>
                  </a:cubicBezTo>
                  <a:cubicBezTo>
                    <a:pt x="20556" y="77337"/>
                    <a:pt x="20001" y="77263"/>
                    <a:pt x="19521" y="77226"/>
                  </a:cubicBezTo>
                  <a:cubicBezTo>
                    <a:pt x="19336" y="76856"/>
                    <a:pt x="19188" y="76412"/>
                    <a:pt x="19077" y="75932"/>
                  </a:cubicBezTo>
                  <a:close/>
                  <a:moveTo>
                    <a:pt x="28135" y="75673"/>
                  </a:moveTo>
                  <a:cubicBezTo>
                    <a:pt x="28431" y="76117"/>
                    <a:pt x="28800" y="76486"/>
                    <a:pt x="29207" y="76856"/>
                  </a:cubicBezTo>
                  <a:cubicBezTo>
                    <a:pt x="28800" y="76967"/>
                    <a:pt x="28394" y="77041"/>
                    <a:pt x="27950" y="77078"/>
                  </a:cubicBezTo>
                  <a:cubicBezTo>
                    <a:pt x="26989" y="77226"/>
                    <a:pt x="25990" y="77374"/>
                    <a:pt x="24992" y="77411"/>
                  </a:cubicBezTo>
                  <a:cubicBezTo>
                    <a:pt x="24586" y="77041"/>
                    <a:pt x="24364" y="76634"/>
                    <a:pt x="24179" y="76117"/>
                  </a:cubicBezTo>
                  <a:lnTo>
                    <a:pt x="24512" y="76117"/>
                  </a:lnTo>
                  <a:cubicBezTo>
                    <a:pt x="24697" y="76486"/>
                    <a:pt x="24918" y="76856"/>
                    <a:pt x="25251" y="77041"/>
                  </a:cubicBezTo>
                  <a:cubicBezTo>
                    <a:pt x="24992" y="76782"/>
                    <a:pt x="24881" y="76449"/>
                    <a:pt x="24807" y="76117"/>
                  </a:cubicBezTo>
                  <a:cubicBezTo>
                    <a:pt x="25103" y="76117"/>
                    <a:pt x="25436" y="76080"/>
                    <a:pt x="25695" y="76043"/>
                  </a:cubicBezTo>
                  <a:cubicBezTo>
                    <a:pt x="25880" y="76412"/>
                    <a:pt x="26175" y="76671"/>
                    <a:pt x="26471" y="76856"/>
                  </a:cubicBezTo>
                  <a:cubicBezTo>
                    <a:pt x="26249" y="76597"/>
                    <a:pt x="26101" y="76301"/>
                    <a:pt x="26027" y="75969"/>
                  </a:cubicBezTo>
                  <a:cubicBezTo>
                    <a:pt x="26249" y="75932"/>
                    <a:pt x="26434" y="75932"/>
                    <a:pt x="26656" y="75895"/>
                  </a:cubicBezTo>
                  <a:cubicBezTo>
                    <a:pt x="26841" y="75858"/>
                    <a:pt x="27026" y="75858"/>
                    <a:pt x="27211" y="75784"/>
                  </a:cubicBezTo>
                  <a:lnTo>
                    <a:pt x="27284" y="75895"/>
                  </a:lnTo>
                  <a:cubicBezTo>
                    <a:pt x="27358" y="75969"/>
                    <a:pt x="27395" y="76117"/>
                    <a:pt x="27506" y="76228"/>
                  </a:cubicBezTo>
                  <a:cubicBezTo>
                    <a:pt x="27691" y="76449"/>
                    <a:pt x="27950" y="76597"/>
                    <a:pt x="28246" y="76634"/>
                  </a:cubicBezTo>
                  <a:cubicBezTo>
                    <a:pt x="27950" y="76523"/>
                    <a:pt x="27765" y="76338"/>
                    <a:pt x="27691" y="76117"/>
                  </a:cubicBezTo>
                  <a:cubicBezTo>
                    <a:pt x="27654" y="76043"/>
                    <a:pt x="27580" y="75895"/>
                    <a:pt x="27543" y="75747"/>
                  </a:cubicBezTo>
                  <a:cubicBezTo>
                    <a:pt x="27728" y="75710"/>
                    <a:pt x="27913" y="75710"/>
                    <a:pt x="28135" y="75673"/>
                  </a:cubicBezTo>
                  <a:close/>
                  <a:moveTo>
                    <a:pt x="19024" y="77722"/>
                  </a:moveTo>
                  <a:cubicBezTo>
                    <a:pt x="19040" y="77735"/>
                    <a:pt x="19040" y="77743"/>
                    <a:pt x="19040" y="77743"/>
                  </a:cubicBezTo>
                  <a:cubicBezTo>
                    <a:pt x="19040" y="77743"/>
                    <a:pt x="19034" y="77737"/>
                    <a:pt x="19024" y="77722"/>
                  </a:cubicBezTo>
                  <a:close/>
                  <a:moveTo>
                    <a:pt x="23033" y="74305"/>
                  </a:moveTo>
                  <a:cubicBezTo>
                    <a:pt x="23033" y="74305"/>
                    <a:pt x="23033" y="74342"/>
                    <a:pt x="23070" y="74490"/>
                  </a:cubicBezTo>
                  <a:cubicBezTo>
                    <a:pt x="23107" y="74601"/>
                    <a:pt x="23144" y="74786"/>
                    <a:pt x="23218" y="74971"/>
                  </a:cubicBezTo>
                  <a:cubicBezTo>
                    <a:pt x="23255" y="75155"/>
                    <a:pt x="23329" y="75340"/>
                    <a:pt x="23403" y="75562"/>
                  </a:cubicBezTo>
                  <a:cubicBezTo>
                    <a:pt x="23476" y="75784"/>
                    <a:pt x="23513" y="76043"/>
                    <a:pt x="23661" y="76265"/>
                  </a:cubicBezTo>
                  <a:lnTo>
                    <a:pt x="23957" y="76967"/>
                  </a:lnTo>
                  <a:cubicBezTo>
                    <a:pt x="24031" y="77189"/>
                    <a:pt x="24142" y="77374"/>
                    <a:pt x="24216" y="77558"/>
                  </a:cubicBezTo>
                  <a:cubicBezTo>
                    <a:pt x="24327" y="77743"/>
                    <a:pt x="24364" y="77891"/>
                    <a:pt x="24401" y="77965"/>
                  </a:cubicBezTo>
                  <a:cubicBezTo>
                    <a:pt x="24410" y="77993"/>
                    <a:pt x="24422" y="78016"/>
                    <a:pt x="24434" y="78035"/>
                  </a:cubicBezTo>
                  <a:lnTo>
                    <a:pt x="24364" y="77965"/>
                  </a:lnTo>
                  <a:cubicBezTo>
                    <a:pt x="24253" y="77891"/>
                    <a:pt x="24179" y="77743"/>
                    <a:pt x="24068" y="77595"/>
                  </a:cubicBezTo>
                  <a:cubicBezTo>
                    <a:pt x="23994" y="77448"/>
                    <a:pt x="23846" y="77226"/>
                    <a:pt x="23772" y="77041"/>
                  </a:cubicBezTo>
                  <a:cubicBezTo>
                    <a:pt x="23661" y="76819"/>
                    <a:pt x="23513" y="76597"/>
                    <a:pt x="23440" y="76338"/>
                  </a:cubicBezTo>
                  <a:cubicBezTo>
                    <a:pt x="23329" y="76117"/>
                    <a:pt x="23255" y="75858"/>
                    <a:pt x="23218" y="75599"/>
                  </a:cubicBezTo>
                  <a:cubicBezTo>
                    <a:pt x="23144" y="75377"/>
                    <a:pt x="23107" y="75155"/>
                    <a:pt x="23070" y="74971"/>
                  </a:cubicBezTo>
                  <a:cubicBezTo>
                    <a:pt x="23033" y="74786"/>
                    <a:pt x="23033" y="74601"/>
                    <a:pt x="23033" y="74490"/>
                  </a:cubicBezTo>
                  <a:lnTo>
                    <a:pt x="23033" y="74305"/>
                  </a:lnTo>
                  <a:close/>
                  <a:moveTo>
                    <a:pt x="35233" y="76486"/>
                  </a:moveTo>
                  <a:cubicBezTo>
                    <a:pt x="35307" y="76560"/>
                    <a:pt x="35455" y="76708"/>
                    <a:pt x="35529" y="76856"/>
                  </a:cubicBezTo>
                  <a:cubicBezTo>
                    <a:pt x="35677" y="77115"/>
                    <a:pt x="35825" y="77448"/>
                    <a:pt x="35899" y="77780"/>
                  </a:cubicBezTo>
                  <a:cubicBezTo>
                    <a:pt x="36084" y="78483"/>
                    <a:pt x="36231" y="79222"/>
                    <a:pt x="36342" y="79999"/>
                  </a:cubicBezTo>
                  <a:lnTo>
                    <a:pt x="36453" y="80960"/>
                  </a:lnTo>
                  <a:cubicBezTo>
                    <a:pt x="34679" y="80923"/>
                    <a:pt x="30982" y="80849"/>
                    <a:pt x="29503" y="80368"/>
                  </a:cubicBezTo>
                  <a:cubicBezTo>
                    <a:pt x="28615" y="80109"/>
                    <a:pt x="27506" y="79629"/>
                    <a:pt x="26434" y="79185"/>
                  </a:cubicBezTo>
                  <a:cubicBezTo>
                    <a:pt x="27026" y="79111"/>
                    <a:pt x="27654" y="79037"/>
                    <a:pt x="28283" y="78926"/>
                  </a:cubicBezTo>
                  <a:cubicBezTo>
                    <a:pt x="30686" y="78520"/>
                    <a:pt x="33052" y="77780"/>
                    <a:pt x="35233" y="76486"/>
                  </a:cubicBezTo>
                  <a:close/>
                  <a:moveTo>
                    <a:pt x="79746" y="22916"/>
                  </a:moveTo>
                  <a:lnTo>
                    <a:pt x="80005" y="22953"/>
                  </a:lnTo>
                  <a:cubicBezTo>
                    <a:pt x="80596" y="23064"/>
                    <a:pt x="81151" y="23322"/>
                    <a:pt x="81594" y="23692"/>
                  </a:cubicBezTo>
                  <a:cubicBezTo>
                    <a:pt x="81705" y="23803"/>
                    <a:pt x="81853" y="23877"/>
                    <a:pt x="81927" y="24025"/>
                  </a:cubicBezTo>
                  <a:cubicBezTo>
                    <a:pt x="82038" y="24136"/>
                    <a:pt x="82112" y="24247"/>
                    <a:pt x="82260" y="24395"/>
                  </a:cubicBezTo>
                  <a:cubicBezTo>
                    <a:pt x="82482" y="24690"/>
                    <a:pt x="82667" y="24949"/>
                    <a:pt x="82888" y="25282"/>
                  </a:cubicBezTo>
                  <a:cubicBezTo>
                    <a:pt x="83332" y="25836"/>
                    <a:pt x="83702" y="26428"/>
                    <a:pt x="83961" y="27020"/>
                  </a:cubicBezTo>
                  <a:cubicBezTo>
                    <a:pt x="84256" y="27648"/>
                    <a:pt x="84367" y="28240"/>
                    <a:pt x="84478" y="28868"/>
                  </a:cubicBezTo>
                  <a:cubicBezTo>
                    <a:pt x="84515" y="29866"/>
                    <a:pt x="84441" y="30569"/>
                    <a:pt x="84293" y="31197"/>
                  </a:cubicBezTo>
                  <a:cubicBezTo>
                    <a:pt x="84108" y="31789"/>
                    <a:pt x="83887" y="32491"/>
                    <a:pt x="83591" y="33157"/>
                  </a:cubicBezTo>
                  <a:cubicBezTo>
                    <a:pt x="83332" y="33785"/>
                    <a:pt x="83036" y="34488"/>
                    <a:pt x="82741" y="35116"/>
                  </a:cubicBezTo>
                  <a:cubicBezTo>
                    <a:pt x="81521" y="37778"/>
                    <a:pt x="80190" y="40403"/>
                    <a:pt x="78785" y="42917"/>
                  </a:cubicBezTo>
                  <a:cubicBezTo>
                    <a:pt x="77380" y="45468"/>
                    <a:pt x="75901" y="48019"/>
                    <a:pt x="74274" y="50422"/>
                  </a:cubicBezTo>
                  <a:cubicBezTo>
                    <a:pt x="74089" y="50681"/>
                    <a:pt x="73868" y="51014"/>
                    <a:pt x="73609" y="51309"/>
                  </a:cubicBezTo>
                  <a:cubicBezTo>
                    <a:pt x="73387" y="51568"/>
                    <a:pt x="73202" y="51901"/>
                    <a:pt x="72980" y="52197"/>
                  </a:cubicBezTo>
                  <a:lnTo>
                    <a:pt x="72278" y="53010"/>
                  </a:lnTo>
                  <a:lnTo>
                    <a:pt x="71575" y="53749"/>
                  </a:lnTo>
                  <a:cubicBezTo>
                    <a:pt x="71501" y="53897"/>
                    <a:pt x="71354" y="53971"/>
                    <a:pt x="71206" y="54119"/>
                  </a:cubicBezTo>
                  <a:lnTo>
                    <a:pt x="70799" y="54489"/>
                  </a:lnTo>
                  <a:lnTo>
                    <a:pt x="70023" y="55228"/>
                  </a:lnTo>
                  <a:lnTo>
                    <a:pt x="68396" y="56744"/>
                  </a:lnTo>
                  <a:cubicBezTo>
                    <a:pt x="66289" y="58777"/>
                    <a:pt x="64107" y="60774"/>
                    <a:pt x="61926" y="62770"/>
                  </a:cubicBezTo>
                  <a:cubicBezTo>
                    <a:pt x="60854" y="63731"/>
                    <a:pt x="59745" y="64730"/>
                    <a:pt x="58636" y="65728"/>
                  </a:cubicBezTo>
                  <a:cubicBezTo>
                    <a:pt x="57822" y="66467"/>
                    <a:pt x="57046" y="67133"/>
                    <a:pt x="56196" y="67835"/>
                  </a:cubicBezTo>
                  <a:cubicBezTo>
                    <a:pt x="57305" y="66726"/>
                    <a:pt x="58340" y="65580"/>
                    <a:pt x="59338" y="64360"/>
                  </a:cubicBezTo>
                  <a:cubicBezTo>
                    <a:pt x="60558" y="62992"/>
                    <a:pt x="61704" y="61550"/>
                    <a:pt x="62813" y="60071"/>
                  </a:cubicBezTo>
                  <a:cubicBezTo>
                    <a:pt x="63922" y="58629"/>
                    <a:pt x="65032" y="57151"/>
                    <a:pt x="66104" y="55635"/>
                  </a:cubicBezTo>
                  <a:cubicBezTo>
                    <a:pt x="66658" y="54895"/>
                    <a:pt x="67139" y="54156"/>
                    <a:pt x="67656" y="53380"/>
                  </a:cubicBezTo>
                  <a:lnTo>
                    <a:pt x="68433" y="52271"/>
                  </a:lnTo>
                  <a:lnTo>
                    <a:pt x="68803" y="51716"/>
                  </a:lnTo>
                  <a:lnTo>
                    <a:pt x="69246" y="51161"/>
                  </a:lnTo>
                  <a:lnTo>
                    <a:pt x="69246" y="51161"/>
                  </a:lnTo>
                  <a:cubicBezTo>
                    <a:pt x="69061" y="51309"/>
                    <a:pt x="68913" y="51494"/>
                    <a:pt x="68766" y="51679"/>
                  </a:cubicBezTo>
                  <a:lnTo>
                    <a:pt x="68359" y="52160"/>
                  </a:lnTo>
                  <a:lnTo>
                    <a:pt x="67472" y="53232"/>
                  </a:lnTo>
                  <a:lnTo>
                    <a:pt x="65734" y="55376"/>
                  </a:lnTo>
                  <a:cubicBezTo>
                    <a:pt x="64551" y="56744"/>
                    <a:pt x="63368" y="58149"/>
                    <a:pt x="62148" y="59517"/>
                  </a:cubicBezTo>
                  <a:cubicBezTo>
                    <a:pt x="60965" y="60848"/>
                    <a:pt x="59708" y="62216"/>
                    <a:pt x="58414" y="63510"/>
                  </a:cubicBezTo>
                  <a:cubicBezTo>
                    <a:pt x="57785" y="64138"/>
                    <a:pt x="57120" y="64804"/>
                    <a:pt x="56491" y="65395"/>
                  </a:cubicBezTo>
                  <a:cubicBezTo>
                    <a:pt x="55826" y="66024"/>
                    <a:pt x="55123" y="66652"/>
                    <a:pt x="54495" y="67244"/>
                  </a:cubicBezTo>
                  <a:lnTo>
                    <a:pt x="53903" y="67798"/>
                  </a:lnTo>
                  <a:lnTo>
                    <a:pt x="54532" y="68390"/>
                  </a:lnTo>
                  <a:lnTo>
                    <a:pt x="55604" y="69351"/>
                  </a:lnTo>
                  <a:lnTo>
                    <a:pt x="55567" y="69351"/>
                  </a:lnTo>
                  <a:cubicBezTo>
                    <a:pt x="55382" y="69425"/>
                    <a:pt x="55123" y="69462"/>
                    <a:pt x="54939" y="69462"/>
                  </a:cubicBezTo>
                  <a:lnTo>
                    <a:pt x="54606" y="69462"/>
                  </a:lnTo>
                  <a:lnTo>
                    <a:pt x="54532" y="69499"/>
                  </a:lnTo>
                  <a:lnTo>
                    <a:pt x="54236" y="69647"/>
                  </a:lnTo>
                  <a:cubicBezTo>
                    <a:pt x="54125" y="69721"/>
                    <a:pt x="54014" y="69832"/>
                    <a:pt x="53866" y="69906"/>
                  </a:cubicBezTo>
                  <a:cubicBezTo>
                    <a:pt x="53460" y="70238"/>
                    <a:pt x="53127" y="70608"/>
                    <a:pt x="52757" y="70941"/>
                  </a:cubicBezTo>
                  <a:cubicBezTo>
                    <a:pt x="52425" y="71273"/>
                    <a:pt x="52092" y="71643"/>
                    <a:pt x="51759" y="71939"/>
                  </a:cubicBezTo>
                  <a:cubicBezTo>
                    <a:pt x="50428" y="73344"/>
                    <a:pt x="49060" y="74675"/>
                    <a:pt x="47729" y="76006"/>
                  </a:cubicBezTo>
                  <a:cubicBezTo>
                    <a:pt x="46398" y="77374"/>
                    <a:pt x="44993" y="78668"/>
                    <a:pt x="43515" y="79814"/>
                  </a:cubicBezTo>
                  <a:cubicBezTo>
                    <a:pt x="42775" y="80405"/>
                    <a:pt x="42036" y="80960"/>
                    <a:pt x="41296" y="81440"/>
                  </a:cubicBezTo>
                  <a:cubicBezTo>
                    <a:pt x="40927" y="81662"/>
                    <a:pt x="40520" y="81884"/>
                    <a:pt x="40150" y="82069"/>
                  </a:cubicBezTo>
                  <a:cubicBezTo>
                    <a:pt x="39781" y="82254"/>
                    <a:pt x="39374" y="82402"/>
                    <a:pt x="39004" y="82439"/>
                  </a:cubicBezTo>
                  <a:lnTo>
                    <a:pt x="38967" y="82439"/>
                  </a:lnTo>
                  <a:lnTo>
                    <a:pt x="38819" y="82476"/>
                  </a:lnTo>
                  <a:cubicBezTo>
                    <a:pt x="38708" y="82550"/>
                    <a:pt x="38634" y="82550"/>
                    <a:pt x="38634" y="82550"/>
                  </a:cubicBezTo>
                  <a:lnTo>
                    <a:pt x="38598" y="82476"/>
                  </a:lnTo>
                  <a:lnTo>
                    <a:pt x="38598" y="82439"/>
                  </a:lnTo>
                  <a:lnTo>
                    <a:pt x="38524" y="82402"/>
                  </a:lnTo>
                  <a:cubicBezTo>
                    <a:pt x="38487" y="82365"/>
                    <a:pt x="38487" y="82291"/>
                    <a:pt x="38450" y="82217"/>
                  </a:cubicBezTo>
                  <a:cubicBezTo>
                    <a:pt x="38413" y="82069"/>
                    <a:pt x="38339" y="81921"/>
                    <a:pt x="38302" y="81736"/>
                  </a:cubicBezTo>
                  <a:cubicBezTo>
                    <a:pt x="38117" y="81108"/>
                    <a:pt x="38043" y="80331"/>
                    <a:pt x="37895" y="79518"/>
                  </a:cubicBezTo>
                  <a:cubicBezTo>
                    <a:pt x="37858" y="79111"/>
                    <a:pt x="37747" y="78705"/>
                    <a:pt x="37710" y="78298"/>
                  </a:cubicBezTo>
                  <a:cubicBezTo>
                    <a:pt x="38117" y="77743"/>
                    <a:pt x="38598" y="77226"/>
                    <a:pt x="39078" y="76708"/>
                  </a:cubicBezTo>
                  <a:lnTo>
                    <a:pt x="39078" y="76708"/>
                  </a:lnTo>
                  <a:cubicBezTo>
                    <a:pt x="38598" y="77078"/>
                    <a:pt x="38080" y="77485"/>
                    <a:pt x="37599" y="77928"/>
                  </a:cubicBezTo>
                  <a:cubicBezTo>
                    <a:pt x="37599" y="77817"/>
                    <a:pt x="37562" y="77743"/>
                    <a:pt x="37525" y="77595"/>
                  </a:cubicBezTo>
                  <a:cubicBezTo>
                    <a:pt x="38450" y="76671"/>
                    <a:pt x="39411" y="75821"/>
                    <a:pt x="40446" y="75008"/>
                  </a:cubicBezTo>
                  <a:lnTo>
                    <a:pt x="40446" y="75008"/>
                  </a:lnTo>
                  <a:cubicBezTo>
                    <a:pt x="39411" y="75710"/>
                    <a:pt x="38413" y="76449"/>
                    <a:pt x="37414" y="77226"/>
                  </a:cubicBezTo>
                  <a:cubicBezTo>
                    <a:pt x="37414" y="77189"/>
                    <a:pt x="37414" y="77115"/>
                    <a:pt x="37377" y="77115"/>
                  </a:cubicBezTo>
                  <a:lnTo>
                    <a:pt x="37230" y="76708"/>
                  </a:lnTo>
                  <a:cubicBezTo>
                    <a:pt x="38524" y="75636"/>
                    <a:pt x="39818" y="74527"/>
                    <a:pt x="41038" y="73344"/>
                  </a:cubicBezTo>
                  <a:lnTo>
                    <a:pt x="41038" y="73344"/>
                  </a:lnTo>
                  <a:cubicBezTo>
                    <a:pt x="39781" y="74416"/>
                    <a:pt x="38450" y="75414"/>
                    <a:pt x="37119" y="76375"/>
                  </a:cubicBezTo>
                  <a:cubicBezTo>
                    <a:pt x="37008" y="76191"/>
                    <a:pt x="36971" y="76006"/>
                    <a:pt x="36823" y="75821"/>
                  </a:cubicBezTo>
                  <a:cubicBezTo>
                    <a:pt x="36823" y="75821"/>
                    <a:pt x="36823" y="75784"/>
                    <a:pt x="36786" y="75784"/>
                  </a:cubicBezTo>
                  <a:cubicBezTo>
                    <a:pt x="37377" y="75784"/>
                    <a:pt x="37599" y="75008"/>
                    <a:pt x="37193" y="74638"/>
                  </a:cubicBezTo>
                  <a:lnTo>
                    <a:pt x="38043" y="73898"/>
                  </a:lnTo>
                  <a:lnTo>
                    <a:pt x="40668" y="71495"/>
                  </a:lnTo>
                  <a:cubicBezTo>
                    <a:pt x="40816" y="71384"/>
                    <a:pt x="40890" y="71273"/>
                    <a:pt x="41038" y="71163"/>
                  </a:cubicBezTo>
                  <a:cubicBezTo>
                    <a:pt x="41112" y="71200"/>
                    <a:pt x="41259" y="71200"/>
                    <a:pt x="41370" y="71273"/>
                  </a:cubicBezTo>
                  <a:cubicBezTo>
                    <a:pt x="40742" y="71939"/>
                    <a:pt x="40113" y="72604"/>
                    <a:pt x="39411" y="73196"/>
                  </a:cubicBezTo>
                  <a:cubicBezTo>
                    <a:pt x="40261" y="72641"/>
                    <a:pt x="41038" y="72050"/>
                    <a:pt x="41740" y="71347"/>
                  </a:cubicBezTo>
                  <a:cubicBezTo>
                    <a:pt x="41851" y="71384"/>
                    <a:pt x="41999" y="71384"/>
                    <a:pt x="42184" y="71458"/>
                  </a:cubicBezTo>
                  <a:lnTo>
                    <a:pt x="40853" y="72752"/>
                  </a:lnTo>
                  <a:lnTo>
                    <a:pt x="42701" y="71495"/>
                  </a:lnTo>
                  <a:cubicBezTo>
                    <a:pt x="43071" y="71532"/>
                    <a:pt x="43441" y="71532"/>
                    <a:pt x="43810" y="71532"/>
                  </a:cubicBezTo>
                  <a:cubicBezTo>
                    <a:pt x="44613" y="71532"/>
                    <a:pt x="44624" y="70238"/>
                    <a:pt x="43843" y="70238"/>
                  </a:cubicBezTo>
                  <a:cubicBezTo>
                    <a:pt x="43833" y="70238"/>
                    <a:pt x="43822" y="70238"/>
                    <a:pt x="43810" y="70238"/>
                  </a:cubicBezTo>
                  <a:cubicBezTo>
                    <a:pt x="43256" y="70238"/>
                    <a:pt x="42701" y="70201"/>
                    <a:pt x="42184" y="70090"/>
                  </a:cubicBezTo>
                  <a:cubicBezTo>
                    <a:pt x="43330" y="69055"/>
                    <a:pt x="44550" y="67946"/>
                    <a:pt x="45696" y="66837"/>
                  </a:cubicBezTo>
                  <a:cubicBezTo>
                    <a:pt x="45807" y="66874"/>
                    <a:pt x="45881" y="66911"/>
                    <a:pt x="45992" y="66911"/>
                  </a:cubicBezTo>
                  <a:cubicBezTo>
                    <a:pt x="45326" y="67576"/>
                    <a:pt x="44698" y="68205"/>
                    <a:pt x="44143" y="68907"/>
                  </a:cubicBezTo>
                  <a:cubicBezTo>
                    <a:pt x="44883" y="68242"/>
                    <a:pt x="45622" y="67613"/>
                    <a:pt x="46398" y="67022"/>
                  </a:cubicBezTo>
                  <a:cubicBezTo>
                    <a:pt x="46472" y="67059"/>
                    <a:pt x="46620" y="67059"/>
                    <a:pt x="46731" y="67096"/>
                  </a:cubicBezTo>
                  <a:cubicBezTo>
                    <a:pt x="46029" y="67761"/>
                    <a:pt x="45363" y="68427"/>
                    <a:pt x="44772" y="69129"/>
                  </a:cubicBezTo>
                  <a:cubicBezTo>
                    <a:pt x="45511" y="68427"/>
                    <a:pt x="46287" y="67798"/>
                    <a:pt x="47138" y="67207"/>
                  </a:cubicBezTo>
                  <a:cubicBezTo>
                    <a:pt x="47581" y="67244"/>
                    <a:pt x="48025" y="67281"/>
                    <a:pt x="48469" y="67281"/>
                  </a:cubicBezTo>
                  <a:cubicBezTo>
                    <a:pt x="49307" y="67244"/>
                    <a:pt x="49319" y="65986"/>
                    <a:pt x="48504" y="65986"/>
                  </a:cubicBezTo>
                  <a:cubicBezTo>
                    <a:pt x="48492" y="65986"/>
                    <a:pt x="48481" y="65986"/>
                    <a:pt x="48469" y="65987"/>
                  </a:cubicBezTo>
                  <a:cubicBezTo>
                    <a:pt x="47877" y="65987"/>
                    <a:pt x="47323" y="65950"/>
                    <a:pt x="46805" y="65802"/>
                  </a:cubicBezTo>
                  <a:cubicBezTo>
                    <a:pt x="48136" y="64508"/>
                    <a:pt x="49541" y="63251"/>
                    <a:pt x="50835" y="61920"/>
                  </a:cubicBezTo>
                  <a:cubicBezTo>
                    <a:pt x="50909" y="61920"/>
                    <a:pt x="51020" y="61957"/>
                    <a:pt x="51057" y="61957"/>
                  </a:cubicBezTo>
                  <a:cubicBezTo>
                    <a:pt x="50502" y="62770"/>
                    <a:pt x="49911" y="63547"/>
                    <a:pt x="49245" y="64249"/>
                  </a:cubicBezTo>
                  <a:cubicBezTo>
                    <a:pt x="50058" y="63547"/>
                    <a:pt x="50798" y="62807"/>
                    <a:pt x="51463" y="62031"/>
                  </a:cubicBezTo>
                  <a:cubicBezTo>
                    <a:pt x="51636" y="62031"/>
                    <a:pt x="51808" y="62047"/>
                    <a:pt x="51970" y="62047"/>
                  </a:cubicBezTo>
                  <a:cubicBezTo>
                    <a:pt x="52051" y="62047"/>
                    <a:pt x="52129" y="62043"/>
                    <a:pt x="52203" y="62031"/>
                  </a:cubicBezTo>
                  <a:lnTo>
                    <a:pt x="52203" y="62031"/>
                  </a:lnTo>
                  <a:lnTo>
                    <a:pt x="50798" y="63916"/>
                  </a:lnTo>
                  <a:lnTo>
                    <a:pt x="52683" y="61957"/>
                  </a:lnTo>
                  <a:cubicBezTo>
                    <a:pt x="53438" y="61849"/>
                    <a:pt x="53459" y="60660"/>
                    <a:pt x="52714" y="60660"/>
                  </a:cubicBezTo>
                  <a:cubicBezTo>
                    <a:pt x="52692" y="60660"/>
                    <a:pt x="52670" y="60661"/>
                    <a:pt x="52646" y="60663"/>
                  </a:cubicBezTo>
                  <a:cubicBezTo>
                    <a:pt x="52462" y="60663"/>
                    <a:pt x="52203" y="60737"/>
                    <a:pt x="52018" y="60737"/>
                  </a:cubicBezTo>
                  <a:cubicBezTo>
                    <a:pt x="52713" y="60066"/>
                    <a:pt x="53392" y="59395"/>
                    <a:pt x="54066" y="58713"/>
                  </a:cubicBezTo>
                  <a:lnTo>
                    <a:pt x="54066" y="58713"/>
                  </a:lnTo>
                  <a:lnTo>
                    <a:pt x="53423" y="59221"/>
                  </a:lnTo>
                  <a:lnTo>
                    <a:pt x="51352" y="60922"/>
                  </a:lnTo>
                  <a:cubicBezTo>
                    <a:pt x="50613" y="60811"/>
                    <a:pt x="49911" y="60589"/>
                    <a:pt x="49208" y="60330"/>
                  </a:cubicBezTo>
                  <a:lnTo>
                    <a:pt x="49393" y="60145"/>
                  </a:lnTo>
                  <a:cubicBezTo>
                    <a:pt x="49739" y="60225"/>
                    <a:pt x="50067" y="60286"/>
                    <a:pt x="50388" y="60286"/>
                  </a:cubicBezTo>
                  <a:cubicBezTo>
                    <a:pt x="50513" y="60286"/>
                    <a:pt x="50637" y="60277"/>
                    <a:pt x="50761" y="60256"/>
                  </a:cubicBezTo>
                  <a:cubicBezTo>
                    <a:pt x="50317" y="60219"/>
                    <a:pt x="49948" y="60071"/>
                    <a:pt x="49652" y="59886"/>
                  </a:cubicBezTo>
                  <a:cubicBezTo>
                    <a:pt x="49837" y="59776"/>
                    <a:pt x="49948" y="59554"/>
                    <a:pt x="50132" y="59406"/>
                  </a:cubicBezTo>
                  <a:lnTo>
                    <a:pt x="51574" y="59591"/>
                  </a:lnTo>
                  <a:lnTo>
                    <a:pt x="51574" y="59591"/>
                  </a:lnTo>
                  <a:lnTo>
                    <a:pt x="50391" y="59147"/>
                  </a:lnTo>
                  <a:cubicBezTo>
                    <a:pt x="50502" y="59036"/>
                    <a:pt x="50650" y="58888"/>
                    <a:pt x="50761" y="58740"/>
                  </a:cubicBezTo>
                  <a:lnTo>
                    <a:pt x="50835" y="58629"/>
                  </a:lnTo>
                  <a:lnTo>
                    <a:pt x="50946" y="58629"/>
                  </a:lnTo>
                  <a:lnTo>
                    <a:pt x="51352" y="58740"/>
                  </a:lnTo>
                  <a:lnTo>
                    <a:pt x="52240" y="58925"/>
                  </a:lnTo>
                  <a:lnTo>
                    <a:pt x="51389" y="58556"/>
                  </a:lnTo>
                  <a:lnTo>
                    <a:pt x="51020" y="58371"/>
                  </a:lnTo>
                  <a:cubicBezTo>
                    <a:pt x="51020" y="58334"/>
                    <a:pt x="51057" y="58334"/>
                    <a:pt x="51057" y="58297"/>
                  </a:cubicBezTo>
                  <a:lnTo>
                    <a:pt x="51131" y="58297"/>
                  </a:lnTo>
                  <a:lnTo>
                    <a:pt x="51241" y="58075"/>
                  </a:lnTo>
                  <a:cubicBezTo>
                    <a:pt x="51315" y="58001"/>
                    <a:pt x="51352" y="57890"/>
                    <a:pt x="51426" y="57816"/>
                  </a:cubicBezTo>
                  <a:lnTo>
                    <a:pt x="52683" y="58149"/>
                  </a:lnTo>
                  <a:lnTo>
                    <a:pt x="51611" y="57557"/>
                  </a:lnTo>
                  <a:lnTo>
                    <a:pt x="51759" y="57262"/>
                  </a:lnTo>
                  <a:cubicBezTo>
                    <a:pt x="52704" y="57633"/>
                    <a:pt x="53619" y="57973"/>
                    <a:pt x="54587" y="57973"/>
                  </a:cubicBezTo>
                  <a:cubicBezTo>
                    <a:pt x="54656" y="57973"/>
                    <a:pt x="54725" y="57972"/>
                    <a:pt x="54795" y="57968"/>
                  </a:cubicBezTo>
                  <a:lnTo>
                    <a:pt x="54795" y="57968"/>
                  </a:lnTo>
                  <a:cubicBezTo>
                    <a:pt x="54880" y="57881"/>
                    <a:pt x="54965" y="57793"/>
                    <a:pt x="55049" y="57705"/>
                  </a:cubicBezTo>
                  <a:cubicBezTo>
                    <a:pt x="55160" y="57705"/>
                    <a:pt x="55345" y="57668"/>
                    <a:pt x="55493" y="57631"/>
                  </a:cubicBezTo>
                  <a:cubicBezTo>
                    <a:pt x="55863" y="57520"/>
                    <a:pt x="56011" y="57225"/>
                    <a:pt x="55974" y="56929"/>
                  </a:cubicBezTo>
                  <a:lnTo>
                    <a:pt x="55974" y="56929"/>
                  </a:lnTo>
                  <a:cubicBezTo>
                    <a:pt x="56009" y="56935"/>
                    <a:pt x="56044" y="56938"/>
                    <a:pt x="56078" y="56938"/>
                  </a:cubicBezTo>
                  <a:cubicBezTo>
                    <a:pt x="56652" y="56938"/>
                    <a:pt x="57044" y="56095"/>
                    <a:pt x="56380" y="55746"/>
                  </a:cubicBezTo>
                  <a:cubicBezTo>
                    <a:pt x="56085" y="55598"/>
                    <a:pt x="55863" y="55413"/>
                    <a:pt x="55641" y="55228"/>
                  </a:cubicBezTo>
                  <a:cubicBezTo>
                    <a:pt x="55826" y="54932"/>
                    <a:pt x="56048" y="54674"/>
                    <a:pt x="56270" y="54452"/>
                  </a:cubicBezTo>
                  <a:lnTo>
                    <a:pt x="56270" y="54452"/>
                  </a:lnTo>
                  <a:cubicBezTo>
                    <a:pt x="56011" y="54637"/>
                    <a:pt x="55678" y="54821"/>
                    <a:pt x="55419" y="55043"/>
                  </a:cubicBezTo>
                  <a:cubicBezTo>
                    <a:pt x="55308" y="55006"/>
                    <a:pt x="55271" y="54895"/>
                    <a:pt x="55160" y="54821"/>
                  </a:cubicBezTo>
                  <a:lnTo>
                    <a:pt x="56454" y="53564"/>
                  </a:lnTo>
                  <a:lnTo>
                    <a:pt x="54976" y="54526"/>
                  </a:lnTo>
                  <a:cubicBezTo>
                    <a:pt x="54902" y="54452"/>
                    <a:pt x="54865" y="54341"/>
                    <a:pt x="54791" y="54267"/>
                  </a:cubicBezTo>
                  <a:lnTo>
                    <a:pt x="54902" y="54156"/>
                  </a:lnTo>
                  <a:lnTo>
                    <a:pt x="55271" y="53786"/>
                  </a:lnTo>
                  <a:lnTo>
                    <a:pt x="55974" y="53084"/>
                  </a:lnTo>
                  <a:lnTo>
                    <a:pt x="57342" y="51679"/>
                  </a:lnTo>
                  <a:lnTo>
                    <a:pt x="55826" y="52973"/>
                  </a:lnTo>
                  <a:lnTo>
                    <a:pt x="55049" y="53601"/>
                  </a:lnTo>
                  <a:lnTo>
                    <a:pt x="54680" y="53934"/>
                  </a:lnTo>
                  <a:cubicBezTo>
                    <a:pt x="54680" y="53934"/>
                    <a:pt x="54606" y="53934"/>
                    <a:pt x="54606" y="53971"/>
                  </a:cubicBezTo>
                  <a:cubicBezTo>
                    <a:pt x="54532" y="53823"/>
                    <a:pt x="54495" y="53712"/>
                    <a:pt x="54421" y="53564"/>
                  </a:cubicBezTo>
                  <a:cubicBezTo>
                    <a:pt x="55049" y="52973"/>
                    <a:pt x="55715" y="52344"/>
                    <a:pt x="56417" y="51864"/>
                  </a:cubicBezTo>
                  <a:cubicBezTo>
                    <a:pt x="56787" y="51568"/>
                    <a:pt x="57120" y="51346"/>
                    <a:pt x="57490" y="51050"/>
                  </a:cubicBezTo>
                  <a:cubicBezTo>
                    <a:pt x="57859" y="50829"/>
                    <a:pt x="58229" y="50607"/>
                    <a:pt x="58599" y="50422"/>
                  </a:cubicBezTo>
                  <a:lnTo>
                    <a:pt x="58784" y="50311"/>
                  </a:lnTo>
                  <a:lnTo>
                    <a:pt x="58857" y="50200"/>
                  </a:lnTo>
                  <a:cubicBezTo>
                    <a:pt x="60151" y="48463"/>
                    <a:pt x="61371" y="46725"/>
                    <a:pt x="62555" y="44913"/>
                  </a:cubicBezTo>
                  <a:cubicBezTo>
                    <a:pt x="63738" y="43102"/>
                    <a:pt x="64884" y="41327"/>
                    <a:pt x="65956" y="39405"/>
                  </a:cubicBezTo>
                  <a:cubicBezTo>
                    <a:pt x="66991" y="37556"/>
                    <a:pt x="68063" y="35671"/>
                    <a:pt x="69024" y="33785"/>
                  </a:cubicBezTo>
                  <a:cubicBezTo>
                    <a:pt x="70023" y="31937"/>
                    <a:pt x="70947" y="30051"/>
                    <a:pt x="71871" y="28092"/>
                  </a:cubicBezTo>
                  <a:cubicBezTo>
                    <a:pt x="72721" y="26983"/>
                    <a:pt x="73646" y="25910"/>
                    <a:pt x="74681" y="25060"/>
                  </a:cubicBezTo>
                  <a:cubicBezTo>
                    <a:pt x="75753" y="24136"/>
                    <a:pt x="76899" y="23396"/>
                    <a:pt x="78156" y="23064"/>
                  </a:cubicBezTo>
                  <a:cubicBezTo>
                    <a:pt x="78452" y="22953"/>
                    <a:pt x="78785" y="22953"/>
                    <a:pt x="79080" y="22916"/>
                  </a:cubicBezTo>
                  <a:close/>
                  <a:moveTo>
                    <a:pt x="12940" y="77632"/>
                  </a:moveTo>
                  <a:lnTo>
                    <a:pt x="12940" y="77632"/>
                  </a:lnTo>
                  <a:cubicBezTo>
                    <a:pt x="13199" y="77743"/>
                    <a:pt x="13494" y="77817"/>
                    <a:pt x="13753" y="77965"/>
                  </a:cubicBezTo>
                  <a:cubicBezTo>
                    <a:pt x="14936" y="78372"/>
                    <a:pt x="16119" y="78668"/>
                    <a:pt x="17339" y="78889"/>
                  </a:cubicBezTo>
                  <a:lnTo>
                    <a:pt x="19114" y="79185"/>
                  </a:lnTo>
                  <a:cubicBezTo>
                    <a:pt x="19447" y="79111"/>
                    <a:pt x="19779" y="79111"/>
                    <a:pt x="20112" y="79111"/>
                  </a:cubicBezTo>
                  <a:cubicBezTo>
                    <a:pt x="20667" y="79185"/>
                    <a:pt x="21147" y="79222"/>
                    <a:pt x="21702" y="79296"/>
                  </a:cubicBezTo>
                  <a:cubicBezTo>
                    <a:pt x="22417" y="79395"/>
                    <a:pt x="23115" y="79493"/>
                    <a:pt x="23808" y="79493"/>
                  </a:cubicBezTo>
                  <a:cubicBezTo>
                    <a:pt x="24154" y="79493"/>
                    <a:pt x="24499" y="79469"/>
                    <a:pt x="24844" y="79407"/>
                  </a:cubicBezTo>
                  <a:lnTo>
                    <a:pt x="24844" y="79407"/>
                  </a:lnTo>
                  <a:cubicBezTo>
                    <a:pt x="24256" y="79560"/>
                    <a:pt x="23629" y="79609"/>
                    <a:pt x="22994" y="79609"/>
                  </a:cubicBezTo>
                  <a:cubicBezTo>
                    <a:pt x="22551" y="79609"/>
                    <a:pt x="22105" y="79585"/>
                    <a:pt x="21665" y="79555"/>
                  </a:cubicBezTo>
                  <a:cubicBezTo>
                    <a:pt x="21147" y="79481"/>
                    <a:pt x="20704" y="79481"/>
                    <a:pt x="20186" y="79481"/>
                  </a:cubicBezTo>
                  <a:cubicBezTo>
                    <a:pt x="20926" y="79777"/>
                    <a:pt x="21702" y="80036"/>
                    <a:pt x="22404" y="80331"/>
                  </a:cubicBezTo>
                  <a:cubicBezTo>
                    <a:pt x="22626" y="80350"/>
                    <a:pt x="22848" y="80359"/>
                    <a:pt x="23069" y="80359"/>
                  </a:cubicBezTo>
                  <a:cubicBezTo>
                    <a:pt x="23733" y="80359"/>
                    <a:pt x="24392" y="80276"/>
                    <a:pt x="25029" y="80109"/>
                  </a:cubicBezTo>
                  <a:lnTo>
                    <a:pt x="25029" y="80109"/>
                  </a:lnTo>
                  <a:cubicBezTo>
                    <a:pt x="24475" y="80368"/>
                    <a:pt x="23883" y="80553"/>
                    <a:pt x="23292" y="80664"/>
                  </a:cubicBezTo>
                  <a:cubicBezTo>
                    <a:pt x="23735" y="80849"/>
                    <a:pt x="24216" y="81034"/>
                    <a:pt x="24586" y="81145"/>
                  </a:cubicBezTo>
                  <a:cubicBezTo>
                    <a:pt x="25214" y="81071"/>
                    <a:pt x="25880" y="80886"/>
                    <a:pt x="26508" y="80664"/>
                  </a:cubicBezTo>
                  <a:lnTo>
                    <a:pt x="26508" y="80664"/>
                  </a:lnTo>
                  <a:cubicBezTo>
                    <a:pt x="26101" y="80923"/>
                    <a:pt x="25658" y="81145"/>
                    <a:pt x="25140" y="81403"/>
                  </a:cubicBezTo>
                  <a:cubicBezTo>
                    <a:pt x="25547" y="81588"/>
                    <a:pt x="25843" y="81662"/>
                    <a:pt x="25917" y="81662"/>
                  </a:cubicBezTo>
                  <a:cubicBezTo>
                    <a:pt x="25954" y="81662"/>
                    <a:pt x="26064" y="81699"/>
                    <a:pt x="26249" y="81773"/>
                  </a:cubicBezTo>
                  <a:cubicBezTo>
                    <a:pt x="26693" y="81625"/>
                    <a:pt x="27174" y="81440"/>
                    <a:pt x="27617" y="81219"/>
                  </a:cubicBezTo>
                  <a:lnTo>
                    <a:pt x="27617" y="81219"/>
                  </a:lnTo>
                  <a:cubicBezTo>
                    <a:pt x="27395" y="81440"/>
                    <a:pt x="27137" y="81699"/>
                    <a:pt x="26841" y="81884"/>
                  </a:cubicBezTo>
                  <a:cubicBezTo>
                    <a:pt x="27248" y="81995"/>
                    <a:pt x="27728" y="82143"/>
                    <a:pt x="28283" y="82254"/>
                  </a:cubicBezTo>
                  <a:cubicBezTo>
                    <a:pt x="28689" y="82069"/>
                    <a:pt x="29059" y="81884"/>
                    <a:pt x="29429" y="81625"/>
                  </a:cubicBezTo>
                  <a:lnTo>
                    <a:pt x="29429" y="81625"/>
                  </a:lnTo>
                  <a:cubicBezTo>
                    <a:pt x="29244" y="81884"/>
                    <a:pt x="29022" y="82143"/>
                    <a:pt x="28800" y="82402"/>
                  </a:cubicBezTo>
                  <a:cubicBezTo>
                    <a:pt x="29096" y="82513"/>
                    <a:pt x="29466" y="82587"/>
                    <a:pt x="29798" y="82697"/>
                  </a:cubicBezTo>
                  <a:lnTo>
                    <a:pt x="30834" y="81847"/>
                  </a:lnTo>
                  <a:lnTo>
                    <a:pt x="30242" y="82771"/>
                  </a:lnTo>
                  <a:cubicBezTo>
                    <a:pt x="30834" y="82919"/>
                    <a:pt x="31277" y="82993"/>
                    <a:pt x="31462" y="83030"/>
                  </a:cubicBezTo>
                  <a:cubicBezTo>
                    <a:pt x="31561" y="83048"/>
                    <a:pt x="31731" y="83055"/>
                    <a:pt x="31951" y="83055"/>
                  </a:cubicBezTo>
                  <a:cubicBezTo>
                    <a:pt x="33125" y="83055"/>
                    <a:pt x="35745" y="82845"/>
                    <a:pt x="36897" y="82845"/>
                  </a:cubicBezTo>
                  <a:lnTo>
                    <a:pt x="37008" y="83141"/>
                  </a:lnTo>
                  <a:lnTo>
                    <a:pt x="37156" y="83400"/>
                  </a:lnTo>
                  <a:cubicBezTo>
                    <a:pt x="36657" y="83566"/>
                    <a:pt x="35880" y="83723"/>
                    <a:pt x="34720" y="83723"/>
                  </a:cubicBezTo>
                  <a:cubicBezTo>
                    <a:pt x="33560" y="83723"/>
                    <a:pt x="32017" y="83566"/>
                    <a:pt x="29983" y="83104"/>
                  </a:cubicBezTo>
                  <a:cubicBezTo>
                    <a:pt x="29503" y="82993"/>
                    <a:pt x="28985" y="82882"/>
                    <a:pt x="28431" y="82734"/>
                  </a:cubicBezTo>
                  <a:cubicBezTo>
                    <a:pt x="28320" y="82697"/>
                    <a:pt x="28246" y="82697"/>
                    <a:pt x="28135" y="82623"/>
                  </a:cubicBezTo>
                  <a:lnTo>
                    <a:pt x="28061" y="82623"/>
                  </a:lnTo>
                  <a:cubicBezTo>
                    <a:pt x="27950" y="82623"/>
                    <a:pt x="20519" y="81403"/>
                    <a:pt x="14308" y="78187"/>
                  </a:cubicBezTo>
                  <a:lnTo>
                    <a:pt x="14271" y="78150"/>
                  </a:lnTo>
                  <a:lnTo>
                    <a:pt x="14197" y="78150"/>
                  </a:lnTo>
                  <a:cubicBezTo>
                    <a:pt x="13568" y="77965"/>
                    <a:pt x="13199" y="77817"/>
                    <a:pt x="12940" y="77632"/>
                  </a:cubicBezTo>
                  <a:close/>
                  <a:moveTo>
                    <a:pt x="33620" y="0"/>
                  </a:moveTo>
                  <a:cubicBezTo>
                    <a:pt x="33429" y="0"/>
                    <a:pt x="33239" y="10"/>
                    <a:pt x="33052" y="31"/>
                  </a:cubicBezTo>
                  <a:cubicBezTo>
                    <a:pt x="30797" y="401"/>
                    <a:pt x="27543" y="2582"/>
                    <a:pt x="25990" y="4652"/>
                  </a:cubicBezTo>
                  <a:cubicBezTo>
                    <a:pt x="24733" y="2989"/>
                    <a:pt x="22663" y="1621"/>
                    <a:pt x="21443" y="1436"/>
                  </a:cubicBezTo>
                  <a:cubicBezTo>
                    <a:pt x="21267" y="1410"/>
                    <a:pt x="21057" y="1397"/>
                    <a:pt x="20819" y="1397"/>
                  </a:cubicBezTo>
                  <a:cubicBezTo>
                    <a:pt x="18705" y="1397"/>
                    <a:pt x="14398" y="2418"/>
                    <a:pt x="12570" y="4246"/>
                  </a:cubicBezTo>
                  <a:cubicBezTo>
                    <a:pt x="11424" y="5429"/>
                    <a:pt x="9206" y="8127"/>
                    <a:pt x="6988" y="13562"/>
                  </a:cubicBezTo>
                  <a:cubicBezTo>
                    <a:pt x="4178" y="20513"/>
                    <a:pt x="2366" y="29497"/>
                    <a:pt x="1627" y="40292"/>
                  </a:cubicBezTo>
                  <a:cubicBezTo>
                    <a:pt x="1405" y="40403"/>
                    <a:pt x="1220" y="40477"/>
                    <a:pt x="1035" y="40588"/>
                  </a:cubicBezTo>
                  <a:lnTo>
                    <a:pt x="961" y="40625"/>
                  </a:lnTo>
                  <a:lnTo>
                    <a:pt x="924" y="40662"/>
                  </a:lnTo>
                  <a:cubicBezTo>
                    <a:pt x="592" y="40957"/>
                    <a:pt x="222" y="41327"/>
                    <a:pt x="111" y="41882"/>
                  </a:cubicBezTo>
                  <a:cubicBezTo>
                    <a:pt x="0" y="42141"/>
                    <a:pt x="0" y="42362"/>
                    <a:pt x="0" y="42658"/>
                  </a:cubicBezTo>
                  <a:cubicBezTo>
                    <a:pt x="37" y="42880"/>
                    <a:pt x="111" y="43176"/>
                    <a:pt x="185" y="43361"/>
                  </a:cubicBezTo>
                  <a:cubicBezTo>
                    <a:pt x="296" y="43582"/>
                    <a:pt x="370" y="43767"/>
                    <a:pt x="555" y="43989"/>
                  </a:cubicBezTo>
                  <a:cubicBezTo>
                    <a:pt x="555" y="44026"/>
                    <a:pt x="592" y="44026"/>
                    <a:pt x="666" y="44100"/>
                  </a:cubicBezTo>
                  <a:cubicBezTo>
                    <a:pt x="703" y="44285"/>
                    <a:pt x="703" y="44581"/>
                    <a:pt x="703" y="44876"/>
                  </a:cubicBezTo>
                  <a:lnTo>
                    <a:pt x="703" y="45024"/>
                  </a:lnTo>
                  <a:lnTo>
                    <a:pt x="740" y="45135"/>
                  </a:lnTo>
                  <a:cubicBezTo>
                    <a:pt x="1109" y="46281"/>
                    <a:pt x="1331" y="47427"/>
                    <a:pt x="1516" y="48610"/>
                  </a:cubicBezTo>
                  <a:cubicBezTo>
                    <a:pt x="1701" y="49830"/>
                    <a:pt x="1849" y="51014"/>
                    <a:pt x="1960" y="52271"/>
                  </a:cubicBezTo>
                  <a:lnTo>
                    <a:pt x="2218" y="55598"/>
                  </a:lnTo>
                  <a:cubicBezTo>
                    <a:pt x="1960" y="55820"/>
                    <a:pt x="1627" y="56078"/>
                    <a:pt x="1331" y="56300"/>
                  </a:cubicBezTo>
                  <a:cubicBezTo>
                    <a:pt x="826" y="56687"/>
                    <a:pt x="1324" y="57359"/>
                    <a:pt x="1865" y="57359"/>
                  </a:cubicBezTo>
                  <a:cubicBezTo>
                    <a:pt x="1997" y="57359"/>
                    <a:pt x="2132" y="57319"/>
                    <a:pt x="2255" y="57225"/>
                  </a:cubicBezTo>
                  <a:lnTo>
                    <a:pt x="2366" y="57114"/>
                  </a:lnTo>
                  <a:cubicBezTo>
                    <a:pt x="2440" y="57964"/>
                    <a:pt x="2514" y="58777"/>
                    <a:pt x="2588" y="59665"/>
                  </a:cubicBezTo>
                  <a:cubicBezTo>
                    <a:pt x="2588" y="59813"/>
                    <a:pt x="2625" y="59997"/>
                    <a:pt x="2625" y="60145"/>
                  </a:cubicBezTo>
                  <a:lnTo>
                    <a:pt x="2588" y="60182"/>
                  </a:lnTo>
                  <a:cubicBezTo>
                    <a:pt x="2181" y="60478"/>
                    <a:pt x="2403" y="60996"/>
                    <a:pt x="2773" y="61180"/>
                  </a:cubicBezTo>
                  <a:cubicBezTo>
                    <a:pt x="3069" y="63140"/>
                    <a:pt x="3364" y="65099"/>
                    <a:pt x="3919" y="67059"/>
                  </a:cubicBezTo>
                  <a:lnTo>
                    <a:pt x="3919" y="67096"/>
                  </a:lnTo>
                  <a:cubicBezTo>
                    <a:pt x="3549" y="67502"/>
                    <a:pt x="3845" y="68168"/>
                    <a:pt x="4289" y="68242"/>
                  </a:cubicBezTo>
                  <a:cubicBezTo>
                    <a:pt x="4584" y="69092"/>
                    <a:pt x="4954" y="69869"/>
                    <a:pt x="5361" y="70645"/>
                  </a:cubicBezTo>
                  <a:cubicBezTo>
                    <a:pt x="5583" y="71089"/>
                    <a:pt x="5841" y="71495"/>
                    <a:pt x="6137" y="71865"/>
                  </a:cubicBezTo>
                  <a:cubicBezTo>
                    <a:pt x="5960" y="72361"/>
                    <a:pt x="6393" y="72755"/>
                    <a:pt x="6820" y="72755"/>
                  </a:cubicBezTo>
                  <a:cubicBezTo>
                    <a:pt x="6839" y="72755"/>
                    <a:pt x="6858" y="72754"/>
                    <a:pt x="6877" y="72752"/>
                  </a:cubicBezTo>
                  <a:cubicBezTo>
                    <a:pt x="7172" y="73011"/>
                    <a:pt x="7431" y="73307"/>
                    <a:pt x="7764" y="73566"/>
                  </a:cubicBezTo>
                  <a:cubicBezTo>
                    <a:pt x="7986" y="74157"/>
                    <a:pt x="8355" y="74712"/>
                    <a:pt x="8799" y="75155"/>
                  </a:cubicBezTo>
                  <a:cubicBezTo>
                    <a:pt x="9169" y="75525"/>
                    <a:pt x="9576" y="75895"/>
                    <a:pt x="9982" y="76154"/>
                  </a:cubicBezTo>
                  <a:lnTo>
                    <a:pt x="9982" y="76117"/>
                  </a:lnTo>
                  <a:cubicBezTo>
                    <a:pt x="10315" y="76486"/>
                    <a:pt x="10500" y="76819"/>
                    <a:pt x="10648" y="77189"/>
                  </a:cubicBezTo>
                  <a:cubicBezTo>
                    <a:pt x="11091" y="78187"/>
                    <a:pt x="11609" y="79000"/>
                    <a:pt x="13679" y="79592"/>
                  </a:cubicBezTo>
                  <a:cubicBezTo>
                    <a:pt x="19927" y="82771"/>
                    <a:pt x="27100" y="84065"/>
                    <a:pt x="27728" y="84176"/>
                  </a:cubicBezTo>
                  <a:cubicBezTo>
                    <a:pt x="30501" y="84916"/>
                    <a:pt x="32867" y="85285"/>
                    <a:pt x="34790" y="85285"/>
                  </a:cubicBezTo>
                  <a:cubicBezTo>
                    <a:pt x="36601" y="85285"/>
                    <a:pt x="37969" y="84953"/>
                    <a:pt x="38819" y="84287"/>
                  </a:cubicBezTo>
                  <a:lnTo>
                    <a:pt x="39004" y="84287"/>
                  </a:lnTo>
                  <a:cubicBezTo>
                    <a:pt x="39152" y="84287"/>
                    <a:pt x="39226" y="84250"/>
                    <a:pt x="39337" y="84213"/>
                  </a:cubicBezTo>
                  <a:cubicBezTo>
                    <a:pt x="39891" y="84102"/>
                    <a:pt x="40409" y="83917"/>
                    <a:pt x="40816" y="83733"/>
                  </a:cubicBezTo>
                  <a:cubicBezTo>
                    <a:pt x="41259" y="83511"/>
                    <a:pt x="41740" y="83289"/>
                    <a:pt x="42147" y="82993"/>
                  </a:cubicBezTo>
                  <a:cubicBezTo>
                    <a:pt x="42997" y="82439"/>
                    <a:pt x="43773" y="81884"/>
                    <a:pt x="44550" y="81256"/>
                  </a:cubicBezTo>
                  <a:cubicBezTo>
                    <a:pt x="46066" y="79999"/>
                    <a:pt x="47470" y="78705"/>
                    <a:pt x="48838" y="77374"/>
                  </a:cubicBezTo>
                  <a:cubicBezTo>
                    <a:pt x="50243" y="76043"/>
                    <a:pt x="51574" y="74638"/>
                    <a:pt x="52905" y="73307"/>
                  </a:cubicBezTo>
                  <a:lnTo>
                    <a:pt x="53940" y="72272"/>
                  </a:lnTo>
                  <a:cubicBezTo>
                    <a:pt x="54273" y="71976"/>
                    <a:pt x="54643" y="71643"/>
                    <a:pt x="54939" y="71347"/>
                  </a:cubicBezTo>
                  <a:cubicBezTo>
                    <a:pt x="55049" y="71310"/>
                    <a:pt x="55123" y="71236"/>
                    <a:pt x="55197" y="71163"/>
                  </a:cubicBezTo>
                  <a:cubicBezTo>
                    <a:pt x="55456" y="71126"/>
                    <a:pt x="55678" y="71126"/>
                    <a:pt x="55937" y="71052"/>
                  </a:cubicBezTo>
                  <a:cubicBezTo>
                    <a:pt x="56196" y="70978"/>
                    <a:pt x="56417" y="70904"/>
                    <a:pt x="56713" y="70793"/>
                  </a:cubicBezTo>
                  <a:cubicBezTo>
                    <a:pt x="56861" y="70756"/>
                    <a:pt x="56935" y="70719"/>
                    <a:pt x="57083" y="70645"/>
                  </a:cubicBezTo>
                  <a:cubicBezTo>
                    <a:pt x="57231" y="70608"/>
                    <a:pt x="57305" y="70571"/>
                    <a:pt x="57453" y="70460"/>
                  </a:cubicBezTo>
                  <a:lnTo>
                    <a:pt x="58414" y="69979"/>
                  </a:lnTo>
                  <a:lnTo>
                    <a:pt x="57600" y="69240"/>
                  </a:lnTo>
                  <a:lnTo>
                    <a:pt x="57342" y="69055"/>
                  </a:lnTo>
                  <a:cubicBezTo>
                    <a:pt x="58155" y="68353"/>
                    <a:pt x="58931" y="67687"/>
                    <a:pt x="59671" y="67022"/>
                  </a:cubicBezTo>
                  <a:cubicBezTo>
                    <a:pt x="60780" y="66024"/>
                    <a:pt x="61852" y="65025"/>
                    <a:pt x="62961" y="64064"/>
                  </a:cubicBezTo>
                  <a:cubicBezTo>
                    <a:pt x="65106" y="62068"/>
                    <a:pt x="67287" y="60071"/>
                    <a:pt x="69431" y="58038"/>
                  </a:cubicBezTo>
                  <a:lnTo>
                    <a:pt x="71021" y="56522"/>
                  </a:lnTo>
                  <a:lnTo>
                    <a:pt x="71834" y="55746"/>
                  </a:lnTo>
                  <a:lnTo>
                    <a:pt x="72241" y="55376"/>
                  </a:lnTo>
                  <a:cubicBezTo>
                    <a:pt x="72389" y="55228"/>
                    <a:pt x="72500" y="55117"/>
                    <a:pt x="72648" y="54932"/>
                  </a:cubicBezTo>
                  <a:cubicBezTo>
                    <a:pt x="72943" y="54674"/>
                    <a:pt x="73202" y="54378"/>
                    <a:pt x="73424" y="54119"/>
                  </a:cubicBezTo>
                  <a:lnTo>
                    <a:pt x="74163" y="53232"/>
                  </a:lnTo>
                  <a:cubicBezTo>
                    <a:pt x="74422" y="52973"/>
                    <a:pt x="74644" y="52640"/>
                    <a:pt x="74866" y="52307"/>
                  </a:cubicBezTo>
                  <a:cubicBezTo>
                    <a:pt x="75088" y="51975"/>
                    <a:pt x="75346" y="51716"/>
                    <a:pt x="75531" y="51383"/>
                  </a:cubicBezTo>
                  <a:cubicBezTo>
                    <a:pt x="77232" y="48943"/>
                    <a:pt x="78711" y="46355"/>
                    <a:pt x="80153" y="43767"/>
                  </a:cubicBezTo>
                  <a:cubicBezTo>
                    <a:pt x="81557" y="41179"/>
                    <a:pt x="82925" y="38554"/>
                    <a:pt x="84145" y="35819"/>
                  </a:cubicBezTo>
                  <a:cubicBezTo>
                    <a:pt x="84478" y="35116"/>
                    <a:pt x="84774" y="34488"/>
                    <a:pt x="85033" y="33748"/>
                  </a:cubicBezTo>
                  <a:cubicBezTo>
                    <a:pt x="85328" y="33046"/>
                    <a:pt x="85587" y="32343"/>
                    <a:pt x="85772" y="31530"/>
                  </a:cubicBezTo>
                  <a:cubicBezTo>
                    <a:pt x="85957" y="30717"/>
                    <a:pt x="86068" y="29940"/>
                    <a:pt x="85957" y="29127"/>
                  </a:cubicBezTo>
                  <a:cubicBezTo>
                    <a:pt x="85920" y="28461"/>
                    <a:pt x="85772" y="27870"/>
                    <a:pt x="85550" y="27278"/>
                  </a:cubicBezTo>
                  <a:cubicBezTo>
                    <a:pt x="86179" y="26428"/>
                    <a:pt x="86696" y="25615"/>
                    <a:pt x="87103" y="24764"/>
                  </a:cubicBezTo>
                  <a:cubicBezTo>
                    <a:pt x="87473" y="24690"/>
                    <a:pt x="87806" y="24247"/>
                    <a:pt x="87584" y="23803"/>
                  </a:cubicBezTo>
                  <a:lnTo>
                    <a:pt x="87584" y="23766"/>
                  </a:lnTo>
                  <a:cubicBezTo>
                    <a:pt x="88101" y="22361"/>
                    <a:pt x="88286" y="20993"/>
                    <a:pt x="88138" y="19625"/>
                  </a:cubicBezTo>
                  <a:cubicBezTo>
                    <a:pt x="88841" y="19551"/>
                    <a:pt x="88952" y="18590"/>
                    <a:pt x="88286" y="18368"/>
                  </a:cubicBezTo>
                  <a:cubicBezTo>
                    <a:pt x="88175" y="18294"/>
                    <a:pt x="88101" y="18294"/>
                    <a:pt x="87953" y="18257"/>
                  </a:cubicBezTo>
                  <a:cubicBezTo>
                    <a:pt x="87843" y="17925"/>
                    <a:pt x="87769" y="17629"/>
                    <a:pt x="87621" y="17296"/>
                  </a:cubicBezTo>
                  <a:cubicBezTo>
                    <a:pt x="88249" y="17148"/>
                    <a:pt x="88212" y="16039"/>
                    <a:pt x="87436" y="16002"/>
                  </a:cubicBezTo>
                  <a:lnTo>
                    <a:pt x="86955" y="16002"/>
                  </a:lnTo>
                  <a:cubicBezTo>
                    <a:pt x="86918" y="15928"/>
                    <a:pt x="86881" y="15854"/>
                    <a:pt x="86844" y="15817"/>
                  </a:cubicBezTo>
                  <a:cubicBezTo>
                    <a:pt x="86622" y="15448"/>
                    <a:pt x="86327" y="15041"/>
                    <a:pt x="85994" y="14671"/>
                  </a:cubicBezTo>
                  <a:cubicBezTo>
                    <a:pt x="86068" y="14671"/>
                    <a:pt x="86105" y="14597"/>
                    <a:pt x="86142" y="14597"/>
                  </a:cubicBezTo>
                  <a:cubicBezTo>
                    <a:pt x="86831" y="14368"/>
                    <a:pt x="86676" y="13323"/>
                    <a:pt x="86038" y="13323"/>
                  </a:cubicBezTo>
                  <a:cubicBezTo>
                    <a:pt x="85957" y="13323"/>
                    <a:pt x="85868" y="13340"/>
                    <a:pt x="85772" y="13377"/>
                  </a:cubicBezTo>
                  <a:lnTo>
                    <a:pt x="85070" y="13636"/>
                  </a:lnTo>
                  <a:cubicBezTo>
                    <a:pt x="84589" y="13119"/>
                    <a:pt x="83961" y="12638"/>
                    <a:pt x="83369" y="12157"/>
                  </a:cubicBezTo>
                  <a:cubicBezTo>
                    <a:pt x="83406" y="12120"/>
                    <a:pt x="83480" y="12083"/>
                    <a:pt x="83517" y="11972"/>
                  </a:cubicBezTo>
                  <a:cubicBezTo>
                    <a:pt x="83941" y="11492"/>
                    <a:pt x="83500" y="10838"/>
                    <a:pt x="83022" y="10838"/>
                  </a:cubicBezTo>
                  <a:cubicBezTo>
                    <a:pt x="82874" y="10838"/>
                    <a:pt x="82723" y="10900"/>
                    <a:pt x="82593" y="11048"/>
                  </a:cubicBezTo>
                  <a:cubicBezTo>
                    <a:pt x="82482" y="11196"/>
                    <a:pt x="82408" y="11270"/>
                    <a:pt x="82297" y="11418"/>
                  </a:cubicBezTo>
                  <a:cubicBezTo>
                    <a:pt x="81668" y="11011"/>
                    <a:pt x="80929" y="10641"/>
                    <a:pt x="80190" y="10272"/>
                  </a:cubicBezTo>
                  <a:cubicBezTo>
                    <a:pt x="80227" y="10124"/>
                    <a:pt x="80264" y="9939"/>
                    <a:pt x="80300" y="9791"/>
                  </a:cubicBezTo>
                  <a:cubicBezTo>
                    <a:pt x="80482" y="9315"/>
                    <a:pt x="80066" y="8992"/>
                    <a:pt x="79665" y="8992"/>
                  </a:cubicBezTo>
                  <a:cubicBezTo>
                    <a:pt x="79413" y="8992"/>
                    <a:pt x="79166" y="9121"/>
                    <a:pt x="79080" y="9421"/>
                  </a:cubicBezTo>
                  <a:cubicBezTo>
                    <a:pt x="79007" y="9532"/>
                    <a:pt x="79007" y="9606"/>
                    <a:pt x="78970" y="9754"/>
                  </a:cubicBezTo>
                  <a:cubicBezTo>
                    <a:pt x="78415" y="9532"/>
                    <a:pt x="77860" y="9348"/>
                    <a:pt x="77269" y="9163"/>
                  </a:cubicBezTo>
                  <a:lnTo>
                    <a:pt x="77269" y="9126"/>
                  </a:lnTo>
                  <a:cubicBezTo>
                    <a:pt x="77428" y="8625"/>
                    <a:pt x="76998" y="8292"/>
                    <a:pt x="76593" y="8292"/>
                  </a:cubicBezTo>
                  <a:cubicBezTo>
                    <a:pt x="76340" y="8292"/>
                    <a:pt x="76097" y="8421"/>
                    <a:pt x="76012" y="8719"/>
                  </a:cubicBezTo>
                  <a:lnTo>
                    <a:pt x="76012" y="8793"/>
                  </a:lnTo>
                  <a:cubicBezTo>
                    <a:pt x="75494" y="8645"/>
                    <a:pt x="74940" y="8534"/>
                    <a:pt x="74385" y="8460"/>
                  </a:cubicBezTo>
                  <a:cubicBezTo>
                    <a:pt x="74542" y="7990"/>
                    <a:pt x="74143" y="7670"/>
                    <a:pt x="73755" y="7670"/>
                  </a:cubicBezTo>
                  <a:cubicBezTo>
                    <a:pt x="73502" y="7670"/>
                    <a:pt x="73253" y="7806"/>
                    <a:pt x="73165" y="8127"/>
                  </a:cubicBezTo>
                  <a:cubicBezTo>
                    <a:pt x="73165" y="8164"/>
                    <a:pt x="73091" y="8238"/>
                    <a:pt x="73091" y="8275"/>
                  </a:cubicBezTo>
                  <a:lnTo>
                    <a:pt x="73054" y="8275"/>
                  </a:lnTo>
                  <a:cubicBezTo>
                    <a:pt x="73128" y="7835"/>
                    <a:pt x="72748" y="7492"/>
                    <a:pt x="72376" y="7492"/>
                  </a:cubicBezTo>
                  <a:cubicBezTo>
                    <a:pt x="72185" y="7492"/>
                    <a:pt x="71996" y="7582"/>
                    <a:pt x="71871" y="7795"/>
                  </a:cubicBezTo>
                  <a:cubicBezTo>
                    <a:pt x="71797" y="7906"/>
                    <a:pt x="71723" y="8054"/>
                    <a:pt x="71686" y="8127"/>
                  </a:cubicBezTo>
                  <a:cubicBezTo>
                    <a:pt x="71458" y="8122"/>
                    <a:pt x="71227" y="8119"/>
                    <a:pt x="70995" y="8119"/>
                  </a:cubicBezTo>
                  <a:cubicBezTo>
                    <a:pt x="69731" y="8119"/>
                    <a:pt x="68437" y="8210"/>
                    <a:pt x="67250" y="8460"/>
                  </a:cubicBezTo>
                  <a:cubicBezTo>
                    <a:pt x="66178" y="7055"/>
                    <a:pt x="64329" y="5946"/>
                    <a:pt x="61889" y="5281"/>
                  </a:cubicBezTo>
                  <a:cubicBezTo>
                    <a:pt x="61376" y="5142"/>
                    <a:pt x="60860" y="5075"/>
                    <a:pt x="60348" y="5075"/>
                  </a:cubicBezTo>
                  <a:cubicBezTo>
                    <a:pt x="58128" y="5075"/>
                    <a:pt x="55969" y="6335"/>
                    <a:pt x="54347" y="8497"/>
                  </a:cubicBezTo>
                  <a:cubicBezTo>
                    <a:pt x="54495" y="7314"/>
                    <a:pt x="54532" y="6131"/>
                    <a:pt x="54236" y="5540"/>
                  </a:cubicBezTo>
                  <a:cubicBezTo>
                    <a:pt x="53608" y="4061"/>
                    <a:pt x="51648" y="2545"/>
                    <a:pt x="48691" y="1066"/>
                  </a:cubicBezTo>
                  <a:cubicBezTo>
                    <a:pt x="47822" y="632"/>
                    <a:pt x="46907" y="420"/>
                    <a:pt x="45978" y="420"/>
                  </a:cubicBezTo>
                  <a:cubicBezTo>
                    <a:pt x="43903" y="420"/>
                    <a:pt x="41756" y="1477"/>
                    <a:pt x="39891" y="3469"/>
                  </a:cubicBezTo>
                  <a:cubicBezTo>
                    <a:pt x="38963" y="1751"/>
                    <a:pt x="36150" y="0"/>
                    <a:pt x="33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10842275" y="1250150"/>
              <a:ext cx="62250" cy="155575"/>
            </a:xfrm>
            <a:custGeom>
              <a:rect b="b" l="l" r="r" t="t"/>
              <a:pathLst>
                <a:path extrusionOk="0" h="6223" w="2490">
                  <a:moveTo>
                    <a:pt x="1702" y="0"/>
                  </a:moveTo>
                  <a:cubicBezTo>
                    <a:pt x="1439" y="0"/>
                    <a:pt x="1171" y="146"/>
                    <a:pt x="1054" y="483"/>
                  </a:cubicBezTo>
                  <a:cubicBezTo>
                    <a:pt x="574" y="2109"/>
                    <a:pt x="204" y="3847"/>
                    <a:pt x="56" y="5585"/>
                  </a:cubicBezTo>
                  <a:cubicBezTo>
                    <a:pt x="1" y="6010"/>
                    <a:pt x="315" y="6222"/>
                    <a:pt x="648" y="6222"/>
                  </a:cubicBezTo>
                  <a:cubicBezTo>
                    <a:pt x="980" y="6222"/>
                    <a:pt x="1332" y="6010"/>
                    <a:pt x="1350" y="5585"/>
                  </a:cubicBezTo>
                  <a:cubicBezTo>
                    <a:pt x="1461" y="3958"/>
                    <a:pt x="1794" y="2368"/>
                    <a:pt x="2311" y="852"/>
                  </a:cubicBezTo>
                  <a:cubicBezTo>
                    <a:pt x="2490" y="339"/>
                    <a:pt x="2102" y="0"/>
                    <a:pt x="1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10984675" y="836475"/>
              <a:ext cx="70025" cy="159850"/>
            </a:xfrm>
            <a:custGeom>
              <a:rect b="b" l="l" r="r" t="t"/>
              <a:pathLst>
                <a:path extrusionOk="0" h="6394" w="2801">
                  <a:moveTo>
                    <a:pt x="1972" y="0"/>
                  </a:moveTo>
                  <a:cubicBezTo>
                    <a:pt x="1717" y="0"/>
                    <a:pt x="1470" y="129"/>
                    <a:pt x="1385" y="430"/>
                  </a:cubicBezTo>
                  <a:cubicBezTo>
                    <a:pt x="830" y="2093"/>
                    <a:pt x="423" y="3794"/>
                    <a:pt x="91" y="5569"/>
                  </a:cubicBezTo>
                  <a:cubicBezTo>
                    <a:pt x="1" y="6063"/>
                    <a:pt x="431" y="6394"/>
                    <a:pt x="814" y="6394"/>
                  </a:cubicBezTo>
                  <a:cubicBezTo>
                    <a:pt x="1062" y="6394"/>
                    <a:pt x="1290" y="6257"/>
                    <a:pt x="1348" y="5938"/>
                  </a:cubicBezTo>
                  <a:cubicBezTo>
                    <a:pt x="1643" y="4164"/>
                    <a:pt x="2087" y="2463"/>
                    <a:pt x="2642" y="799"/>
                  </a:cubicBezTo>
                  <a:cubicBezTo>
                    <a:pt x="2800" y="324"/>
                    <a:pt x="2375" y="0"/>
                    <a:pt x="19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11111225" y="414525"/>
              <a:ext cx="88600" cy="146750"/>
            </a:xfrm>
            <a:custGeom>
              <a:rect b="b" l="l" r="r" t="t"/>
              <a:pathLst>
                <a:path extrusionOk="0" h="5870" w="3544">
                  <a:moveTo>
                    <a:pt x="2829" y="1041"/>
                  </a:moveTo>
                  <a:lnTo>
                    <a:pt x="2829" y="1041"/>
                  </a:lnTo>
                  <a:cubicBezTo>
                    <a:pt x="2792" y="1188"/>
                    <a:pt x="2719" y="1373"/>
                    <a:pt x="2645" y="1595"/>
                  </a:cubicBezTo>
                  <a:cubicBezTo>
                    <a:pt x="2571" y="1817"/>
                    <a:pt x="2460" y="2039"/>
                    <a:pt x="2386" y="2335"/>
                  </a:cubicBezTo>
                  <a:cubicBezTo>
                    <a:pt x="2238" y="2593"/>
                    <a:pt x="2127" y="2889"/>
                    <a:pt x="2016" y="3148"/>
                  </a:cubicBezTo>
                  <a:lnTo>
                    <a:pt x="1572" y="3998"/>
                  </a:lnTo>
                  <a:cubicBezTo>
                    <a:pt x="1462" y="4257"/>
                    <a:pt x="1314" y="4516"/>
                    <a:pt x="1203" y="4701"/>
                  </a:cubicBezTo>
                  <a:cubicBezTo>
                    <a:pt x="1129" y="4923"/>
                    <a:pt x="981" y="5070"/>
                    <a:pt x="944" y="5181"/>
                  </a:cubicBezTo>
                  <a:cubicBezTo>
                    <a:pt x="926" y="5205"/>
                    <a:pt x="912" y="5225"/>
                    <a:pt x="899" y="5243"/>
                  </a:cubicBezTo>
                  <a:lnTo>
                    <a:pt x="899" y="5243"/>
                  </a:lnTo>
                  <a:cubicBezTo>
                    <a:pt x="904" y="5224"/>
                    <a:pt x="907" y="5204"/>
                    <a:pt x="907" y="5181"/>
                  </a:cubicBezTo>
                  <a:cubicBezTo>
                    <a:pt x="944" y="5070"/>
                    <a:pt x="981" y="4886"/>
                    <a:pt x="1092" y="4627"/>
                  </a:cubicBezTo>
                  <a:cubicBezTo>
                    <a:pt x="1166" y="4405"/>
                    <a:pt x="1277" y="4183"/>
                    <a:pt x="1351" y="3887"/>
                  </a:cubicBezTo>
                  <a:cubicBezTo>
                    <a:pt x="1498" y="3629"/>
                    <a:pt x="1572" y="3333"/>
                    <a:pt x="1720" y="3074"/>
                  </a:cubicBezTo>
                  <a:lnTo>
                    <a:pt x="2127" y="2224"/>
                  </a:lnTo>
                  <a:cubicBezTo>
                    <a:pt x="2275" y="1965"/>
                    <a:pt x="2423" y="1743"/>
                    <a:pt x="2497" y="1484"/>
                  </a:cubicBezTo>
                  <a:cubicBezTo>
                    <a:pt x="2608" y="1299"/>
                    <a:pt x="2682" y="1115"/>
                    <a:pt x="2829" y="1041"/>
                  </a:cubicBezTo>
                  <a:close/>
                  <a:moveTo>
                    <a:pt x="2628" y="1"/>
                  </a:moveTo>
                  <a:cubicBezTo>
                    <a:pt x="2431" y="1"/>
                    <a:pt x="2241" y="99"/>
                    <a:pt x="2127" y="338"/>
                  </a:cubicBezTo>
                  <a:cubicBezTo>
                    <a:pt x="1462" y="1854"/>
                    <a:pt x="796" y="3444"/>
                    <a:pt x="205" y="5070"/>
                  </a:cubicBezTo>
                  <a:cubicBezTo>
                    <a:pt x="1" y="5546"/>
                    <a:pt x="408" y="5869"/>
                    <a:pt x="822" y="5869"/>
                  </a:cubicBezTo>
                  <a:cubicBezTo>
                    <a:pt x="1083" y="5869"/>
                    <a:pt x="1347" y="5741"/>
                    <a:pt x="1462" y="5440"/>
                  </a:cubicBezTo>
                  <a:cubicBezTo>
                    <a:pt x="2016" y="3961"/>
                    <a:pt x="2608" y="2482"/>
                    <a:pt x="3236" y="1041"/>
                  </a:cubicBezTo>
                  <a:cubicBezTo>
                    <a:pt x="3543" y="503"/>
                    <a:pt x="3070" y="1"/>
                    <a:pt x="26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9807425" y="1513450"/>
              <a:ext cx="112000" cy="41500"/>
            </a:xfrm>
            <a:custGeom>
              <a:rect b="b" l="l" r="r" t="t"/>
              <a:pathLst>
                <a:path extrusionOk="0" h="1660" w="4480">
                  <a:moveTo>
                    <a:pt x="2853" y="746"/>
                  </a:moveTo>
                  <a:cubicBezTo>
                    <a:pt x="3001" y="746"/>
                    <a:pt x="3075" y="783"/>
                    <a:pt x="3222" y="783"/>
                  </a:cubicBezTo>
                  <a:cubicBezTo>
                    <a:pt x="3296" y="783"/>
                    <a:pt x="3407" y="857"/>
                    <a:pt x="3444" y="857"/>
                  </a:cubicBezTo>
                  <a:cubicBezTo>
                    <a:pt x="3481" y="857"/>
                    <a:pt x="3555" y="894"/>
                    <a:pt x="3555" y="894"/>
                  </a:cubicBezTo>
                  <a:cubicBezTo>
                    <a:pt x="3555" y="894"/>
                    <a:pt x="3481" y="894"/>
                    <a:pt x="3444" y="931"/>
                  </a:cubicBezTo>
                  <a:cubicBezTo>
                    <a:pt x="3407" y="931"/>
                    <a:pt x="3296" y="968"/>
                    <a:pt x="3222" y="968"/>
                  </a:cubicBezTo>
                  <a:cubicBezTo>
                    <a:pt x="3112" y="968"/>
                    <a:pt x="3001" y="1005"/>
                    <a:pt x="2853" y="1005"/>
                  </a:cubicBezTo>
                  <a:cubicBezTo>
                    <a:pt x="2705" y="1005"/>
                    <a:pt x="2557" y="1005"/>
                    <a:pt x="2446" y="1079"/>
                  </a:cubicBezTo>
                  <a:lnTo>
                    <a:pt x="1670" y="1079"/>
                  </a:lnTo>
                  <a:cubicBezTo>
                    <a:pt x="1559" y="1079"/>
                    <a:pt x="1485" y="1005"/>
                    <a:pt x="1411" y="1005"/>
                  </a:cubicBezTo>
                  <a:lnTo>
                    <a:pt x="1337" y="1005"/>
                  </a:lnTo>
                  <a:cubicBezTo>
                    <a:pt x="1337" y="1005"/>
                    <a:pt x="1337" y="931"/>
                    <a:pt x="1411" y="894"/>
                  </a:cubicBezTo>
                  <a:cubicBezTo>
                    <a:pt x="1485" y="894"/>
                    <a:pt x="1559" y="857"/>
                    <a:pt x="1670" y="857"/>
                  </a:cubicBezTo>
                  <a:cubicBezTo>
                    <a:pt x="1744" y="857"/>
                    <a:pt x="1891" y="783"/>
                    <a:pt x="2039" y="783"/>
                  </a:cubicBezTo>
                  <a:cubicBezTo>
                    <a:pt x="2150" y="783"/>
                    <a:pt x="2298" y="783"/>
                    <a:pt x="2446" y="746"/>
                  </a:cubicBezTo>
                  <a:close/>
                  <a:moveTo>
                    <a:pt x="3335" y="1"/>
                  </a:moveTo>
                  <a:cubicBezTo>
                    <a:pt x="2472" y="1"/>
                    <a:pt x="1612" y="144"/>
                    <a:pt x="782" y="376"/>
                  </a:cubicBezTo>
                  <a:cubicBezTo>
                    <a:pt x="0" y="580"/>
                    <a:pt x="219" y="1659"/>
                    <a:pt x="920" y="1659"/>
                  </a:cubicBezTo>
                  <a:cubicBezTo>
                    <a:pt x="982" y="1659"/>
                    <a:pt x="1047" y="1651"/>
                    <a:pt x="1115" y="1633"/>
                  </a:cubicBezTo>
                  <a:cubicBezTo>
                    <a:pt x="1928" y="1411"/>
                    <a:pt x="2779" y="1301"/>
                    <a:pt x="3629" y="1301"/>
                  </a:cubicBezTo>
                  <a:cubicBezTo>
                    <a:pt x="3641" y="1301"/>
                    <a:pt x="3652" y="1301"/>
                    <a:pt x="3664" y="1301"/>
                  </a:cubicBezTo>
                  <a:cubicBezTo>
                    <a:pt x="4479" y="1301"/>
                    <a:pt x="4468" y="7"/>
                    <a:pt x="3629" y="7"/>
                  </a:cubicBezTo>
                  <a:cubicBezTo>
                    <a:pt x="3531" y="3"/>
                    <a:pt x="3433" y="1"/>
                    <a:pt x="3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9937825" y="1433000"/>
              <a:ext cx="125200" cy="96650"/>
            </a:xfrm>
            <a:custGeom>
              <a:rect b="b" l="l" r="r" t="t"/>
              <a:pathLst>
                <a:path extrusionOk="0" h="3866" w="5008">
                  <a:moveTo>
                    <a:pt x="3700" y="1043"/>
                  </a:moveTo>
                  <a:cubicBezTo>
                    <a:pt x="3700" y="1043"/>
                    <a:pt x="3700" y="1117"/>
                    <a:pt x="3663" y="1191"/>
                  </a:cubicBezTo>
                  <a:cubicBezTo>
                    <a:pt x="3663" y="1117"/>
                    <a:pt x="3700" y="1043"/>
                    <a:pt x="3700" y="1043"/>
                  </a:cubicBezTo>
                  <a:close/>
                  <a:moveTo>
                    <a:pt x="3663" y="1191"/>
                  </a:moveTo>
                  <a:lnTo>
                    <a:pt x="3663" y="1191"/>
                  </a:lnTo>
                  <a:cubicBezTo>
                    <a:pt x="3589" y="1302"/>
                    <a:pt x="3552" y="1413"/>
                    <a:pt x="3478" y="1524"/>
                  </a:cubicBezTo>
                  <a:cubicBezTo>
                    <a:pt x="3367" y="1672"/>
                    <a:pt x="3293" y="1783"/>
                    <a:pt x="3145" y="1931"/>
                  </a:cubicBezTo>
                  <a:cubicBezTo>
                    <a:pt x="2997" y="2078"/>
                    <a:pt x="2813" y="2226"/>
                    <a:pt x="2628" y="2337"/>
                  </a:cubicBezTo>
                  <a:cubicBezTo>
                    <a:pt x="2443" y="2485"/>
                    <a:pt x="2258" y="2596"/>
                    <a:pt x="2073" y="2670"/>
                  </a:cubicBezTo>
                  <a:cubicBezTo>
                    <a:pt x="1888" y="2781"/>
                    <a:pt x="1703" y="2818"/>
                    <a:pt x="1556" y="2892"/>
                  </a:cubicBezTo>
                  <a:cubicBezTo>
                    <a:pt x="1445" y="2966"/>
                    <a:pt x="1297" y="3040"/>
                    <a:pt x="1223" y="3077"/>
                  </a:cubicBezTo>
                  <a:cubicBezTo>
                    <a:pt x="1149" y="3151"/>
                    <a:pt x="1112" y="3188"/>
                    <a:pt x="1112" y="3188"/>
                  </a:cubicBezTo>
                  <a:lnTo>
                    <a:pt x="1186" y="3077"/>
                  </a:lnTo>
                  <a:lnTo>
                    <a:pt x="1482" y="2818"/>
                  </a:lnTo>
                  <a:cubicBezTo>
                    <a:pt x="1593" y="2707"/>
                    <a:pt x="1740" y="2633"/>
                    <a:pt x="1925" y="2522"/>
                  </a:cubicBezTo>
                  <a:cubicBezTo>
                    <a:pt x="2110" y="2448"/>
                    <a:pt x="2295" y="2337"/>
                    <a:pt x="2443" y="2226"/>
                  </a:cubicBezTo>
                  <a:cubicBezTo>
                    <a:pt x="2628" y="2115"/>
                    <a:pt x="2776" y="1968"/>
                    <a:pt x="2924" y="1857"/>
                  </a:cubicBezTo>
                  <a:cubicBezTo>
                    <a:pt x="3034" y="1709"/>
                    <a:pt x="3182" y="1598"/>
                    <a:pt x="3293" y="1487"/>
                  </a:cubicBezTo>
                  <a:cubicBezTo>
                    <a:pt x="3478" y="1339"/>
                    <a:pt x="3552" y="1228"/>
                    <a:pt x="3663" y="1191"/>
                  </a:cubicBezTo>
                  <a:close/>
                  <a:moveTo>
                    <a:pt x="4106" y="0"/>
                  </a:moveTo>
                  <a:cubicBezTo>
                    <a:pt x="3954" y="0"/>
                    <a:pt x="3798" y="68"/>
                    <a:pt x="3663" y="230"/>
                  </a:cubicBezTo>
                  <a:cubicBezTo>
                    <a:pt x="2776" y="1191"/>
                    <a:pt x="1740" y="1968"/>
                    <a:pt x="631" y="2633"/>
                  </a:cubicBezTo>
                  <a:cubicBezTo>
                    <a:pt x="1" y="2980"/>
                    <a:pt x="392" y="3865"/>
                    <a:pt x="980" y="3865"/>
                  </a:cubicBezTo>
                  <a:cubicBezTo>
                    <a:pt x="1081" y="3865"/>
                    <a:pt x="1188" y="3839"/>
                    <a:pt x="1297" y="3779"/>
                  </a:cubicBezTo>
                  <a:cubicBezTo>
                    <a:pt x="2480" y="3077"/>
                    <a:pt x="3589" y="2226"/>
                    <a:pt x="4587" y="1191"/>
                  </a:cubicBezTo>
                  <a:cubicBezTo>
                    <a:pt x="5007" y="659"/>
                    <a:pt x="4579" y="0"/>
                    <a:pt x="4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10105850" y="1166550"/>
              <a:ext cx="53425" cy="128325"/>
            </a:xfrm>
            <a:custGeom>
              <a:rect b="b" l="l" r="r" t="t"/>
              <a:pathLst>
                <a:path extrusionOk="0" h="5133" w="2137">
                  <a:moveTo>
                    <a:pt x="1637" y="721"/>
                  </a:moveTo>
                  <a:lnTo>
                    <a:pt x="1637" y="906"/>
                  </a:lnTo>
                  <a:cubicBezTo>
                    <a:pt x="1637" y="1054"/>
                    <a:pt x="1674" y="1165"/>
                    <a:pt x="1674" y="1423"/>
                  </a:cubicBezTo>
                  <a:cubicBezTo>
                    <a:pt x="1674" y="1608"/>
                    <a:pt x="1674" y="1830"/>
                    <a:pt x="1637" y="2089"/>
                  </a:cubicBezTo>
                  <a:cubicBezTo>
                    <a:pt x="1600" y="2348"/>
                    <a:pt x="1563" y="2607"/>
                    <a:pt x="1489" y="2902"/>
                  </a:cubicBezTo>
                  <a:cubicBezTo>
                    <a:pt x="1452" y="3161"/>
                    <a:pt x="1378" y="3383"/>
                    <a:pt x="1268" y="3605"/>
                  </a:cubicBezTo>
                  <a:cubicBezTo>
                    <a:pt x="1194" y="3864"/>
                    <a:pt x="1083" y="4085"/>
                    <a:pt x="1009" y="4270"/>
                  </a:cubicBezTo>
                  <a:cubicBezTo>
                    <a:pt x="898" y="4455"/>
                    <a:pt x="824" y="4603"/>
                    <a:pt x="750" y="4677"/>
                  </a:cubicBezTo>
                  <a:cubicBezTo>
                    <a:pt x="713" y="4788"/>
                    <a:pt x="676" y="4825"/>
                    <a:pt x="676" y="4825"/>
                  </a:cubicBezTo>
                  <a:cubicBezTo>
                    <a:pt x="676" y="4825"/>
                    <a:pt x="676" y="4788"/>
                    <a:pt x="713" y="4640"/>
                  </a:cubicBezTo>
                  <a:cubicBezTo>
                    <a:pt x="750" y="4529"/>
                    <a:pt x="824" y="4381"/>
                    <a:pt x="861" y="4196"/>
                  </a:cubicBezTo>
                  <a:cubicBezTo>
                    <a:pt x="898" y="3974"/>
                    <a:pt x="935" y="3753"/>
                    <a:pt x="1046" y="3531"/>
                  </a:cubicBezTo>
                  <a:cubicBezTo>
                    <a:pt x="1083" y="3309"/>
                    <a:pt x="1194" y="3013"/>
                    <a:pt x="1231" y="2791"/>
                  </a:cubicBezTo>
                  <a:cubicBezTo>
                    <a:pt x="1268" y="2533"/>
                    <a:pt x="1341" y="2274"/>
                    <a:pt x="1341" y="2052"/>
                  </a:cubicBezTo>
                  <a:cubicBezTo>
                    <a:pt x="1415" y="1830"/>
                    <a:pt x="1452" y="1608"/>
                    <a:pt x="1452" y="1423"/>
                  </a:cubicBezTo>
                  <a:cubicBezTo>
                    <a:pt x="1563" y="1165"/>
                    <a:pt x="1600" y="980"/>
                    <a:pt x="1600" y="906"/>
                  </a:cubicBezTo>
                  <a:cubicBezTo>
                    <a:pt x="1600" y="758"/>
                    <a:pt x="1637" y="721"/>
                    <a:pt x="1637" y="721"/>
                  </a:cubicBezTo>
                  <a:close/>
                  <a:moveTo>
                    <a:pt x="1485" y="0"/>
                  </a:moveTo>
                  <a:cubicBezTo>
                    <a:pt x="1157" y="0"/>
                    <a:pt x="824" y="203"/>
                    <a:pt x="824" y="610"/>
                  </a:cubicBezTo>
                  <a:cubicBezTo>
                    <a:pt x="824" y="1904"/>
                    <a:pt x="639" y="3124"/>
                    <a:pt x="158" y="4307"/>
                  </a:cubicBezTo>
                  <a:cubicBezTo>
                    <a:pt x="1" y="4802"/>
                    <a:pt x="391" y="5133"/>
                    <a:pt x="787" y="5133"/>
                  </a:cubicBezTo>
                  <a:cubicBezTo>
                    <a:pt x="1042" y="5133"/>
                    <a:pt x="1300" y="4995"/>
                    <a:pt x="1415" y="4677"/>
                  </a:cubicBezTo>
                  <a:cubicBezTo>
                    <a:pt x="1859" y="3383"/>
                    <a:pt x="2118" y="2015"/>
                    <a:pt x="2118" y="610"/>
                  </a:cubicBezTo>
                  <a:cubicBezTo>
                    <a:pt x="2136" y="203"/>
                    <a:pt x="1813" y="0"/>
                    <a:pt x="1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9839925" y="1676200"/>
              <a:ext cx="103525" cy="39000"/>
            </a:xfrm>
            <a:custGeom>
              <a:rect b="b" l="l" r="r" t="t"/>
              <a:pathLst>
                <a:path extrusionOk="0" h="1560" w="4141">
                  <a:moveTo>
                    <a:pt x="2477" y="706"/>
                  </a:moveTo>
                  <a:cubicBezTo>
                    <a:pt x="2625" y="706"/>
                    <a:pt x="2699" y="743"/>
                    <a:pt x="2847" y="743"/>
                  </a:cubicBezTo>
                  <a:cubicBezTo>
                    <a:pt x="2958" y="743"/>
                    <a:pt x="3069" y="817"/>
                    <a:pt x="3179" y="817"/>
                  </a:cubicBezTo>
                  <a:cubicBezTo>
                    <a:pt x="3253" y="817"/>
                    <a:pt x="3327" y="854"/>
                    <a:pt x="3401" y="854"/>
                  </a:cubicBezTo>
                  <a:cubicBezTo>
                    <a:pt x="3438" y="854"/>
                    <a:pt x="3512" y="891"/>
                    <a:pt x="3512" y="891"/>
                  </a:cubicBezTo>
                  <a:lnTo>
                    <a:pt x="3401" y="891"/>
                  </a:lnTo>
                  <a:cubicBezTo>
                    <a:pt x="3364" y="891"/>
                    <a:pt x="3253" y="928"/>
                    <a:pt x="3179" y="928"/>
                  </a:cubicBezTo>
                  <a:lnTo>
                    <a:pt x="2477" y="928"/>
                  </a:lnTo>
                  <a:cubicBezTo>
                    <a:pt x="2329" y="928"/>
                    <a:pt x="2255" y="891"/>
                    <a:pt x="2107" y="891"/>
                  </a:cubicBezTo>
                  <a:cubicBezTo>
                    <a:pt x="2033" y="891"/>
                    <a:pt x="1885" y="854"/>
                    <a:pt x="1775" y="854"/>
                  </a:cubicBezTo>
                  <a:cubicBezTo>
                    <a:pt x="1701" y="854"/>
                    <a:pt x="1664" y="817"/>
                    <a:pt x="1553" y="817"/>
                  </a:cubicBezTo>
                  <a:cubicBezTo>
                    <a:pt x="1516" y="817"/>
                    <a:pt x="1479" y="743"/>
                    <a:pt x="1479" y="743"/>
                  </a:cubicBezTo>
                  <a:lnTo>
                    <a:pt x="1553" y="743"/>
                  </a:lnTo>
                  <a:cubicBezTo>
                    <a:pt x="1590" y="743"/>
                    <a:pt x="1701" y="706"/>
                    <a:pt x="1775" y="706"/>
                  </a:cubicBezTo>
                  <a:close/>
                  <a:moveTo>
                    <a:pt x="749" y="0"/>
                  </a:moveTo>
                  <a:cubicBezTo>
                    <a:pt x="1" y="0"/>
                    <a:pt x="22" y="1261"/>
                    <a:pt x="813" y="1297"/>
                  </a:cubicBezTo>
                  <a:cubicBezTo>
                    <a:pt x="1664" y="1408"/>
                    <a:pt x="2477" y="1445"/>
                    <a:pt x="3327" y="1556"/>
                  </a:cubicBezTo>
                  <a:cubicBezTo>
                    <a:pt x="3349" y="1558"/>
                    <a:pt x="3371" y="1559"/>
                    <a:pt x="3391" y="1559"/>
                  </a:cubicBezTo>
                  <a:cubicBezTo>
                    <a:pt x="4140" y="1559"/>
                    <a:pt x="4119" y="298"/>
                    <a:pt x="3327" y="262"/>
                  </a:cubicBezTo>
                  <a:cubicBezTo>
                    <a:pt x="2477" y="151"/>
                    <a:pt x="1664" y="114"/>
                    <a:pt x="813" y="3"/>
                  </a:cubicBezTo>
                  <a:cubicBezTo>
                    <a:pt x="791" y="1"/>
                    <a:pt x="770" y="0"/>
                    <a:pt x="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9961000" y="1689200"/>
              <a:ext cx="123000" cy="53650"/>
            </a:xfrm>
            <a:custGeom>
              <a:rect b="b" l="l" r="r" t="t"/>
              <a:pathLst>
                <a:path extrusionOk="0" h="2146" w="4920">
                  <a:moveTo>
                    <a:pt x="1553" y="851"/>
                  </a:moveTo>
                  <a:cubicBezTo>
                    <a:pt x="1701" y="851"/>
                    <a:pt x="1849" y="851"/>
                    <a:pt x="1997" y="888"/>
                  </a:cubicBezTo>
                  <a:cubicBezTo>
                    <a:pt x="2107" y="925"/>
                    <a:pt x="2292" y="962"/>
                    <a:pt x="2477" y="1036"/>
                  </a:cubicBezTo>
                  <a:cubicBezTo>
                    <a:pt x="2625" y="1073"/>
                    <a:pt x="2810" y="1147"/>
                    <a:pt x="2958" y="1184"/>
                  </a:cubicBezTo>
                  <a:cubicBezTo>
                    <a:pt x="3106" y="1295"/>
                    <a:pt x="3217" y="1406"/>
                    <a:pt x="3327" y="1443"/>
                  </a:cubicBezTo>
                  <a:cubicBezTo>
                    <a:pt x="3401" y="1517"/>
                    <a:pt x="3512" y="1591"/>
                    <a:pt x="3549" y="1628"/>
                  </a:cubicBezTo>
                  <a:lnTo>
                    <a:pt x="3660" y="1702"/>
                  </a:lnTo>
                  <a:cubicBezTo>
                    <a:pt x="3660" y="1702"/>
                    <a:pt x="3586" y="1702"/>
                    <a:pt x="3549" y="1665"/>
                  </a:cubicBezTo>
                  <a:cubicBezTo>
                    <a:pt x="3512" y="1628"/>
                    <a:pt x="3364" y="1628"/>
                    <a:pt x="3291" y="1591"/>
                  </a:cubicBezTo>
                  <a:cubicBezTo>
                    <a:pt x="3180" y="1517"/>
                    <a:pt x="3032" y="1480"/>
                    <a:pt x="2921" y="1443"/>
                  </a:cubicBezTo>
                  <a:cubicBezTo>
                    <a:pt x="2773" y="1406"/>
                    <a:pt x="2625" y="1295"/>
                    <a:pt x="2440" y="1258"/>
                  </a:cubicBezTo>
                  <a:cubicBezTo>
                    <a:pt x="2292" y="1184"/>
                    <a:pt x="2107" y="1147"/>
                    <a:pt x="1997" y="1110"/>
                  </a:cubicBezTo>
                  <a:lnTo>
                    <a:pt x="1553" y="962"/>
                  </a:lnTo>
                  <a:cubicBezTo>
                    <a:pt x="1442" y="925"/>
                    <a:pt x="1331" y="888"/>
                    <a:pt x="1294" y="888"/>
                  </a:cubicBezTo>
                  <a:lnTo>
                    <a:pt x="1183" y="851"/>
                  </a:lnTo>
                  <a:close/>
                  <a:moveTo>
                    <a:pt x="781" y="0"/>
                  </a:moveTo>
                  <a:cubicBezTo>
                    <a:pt x="0" y="0"/>
                    <a:pt x="11" y="1296"/>
                    <a:pt x="813" y="1332"/>
                  </a:cubicBezTo>
                  <a:cubicBezTo>
                    <a:pt x="1812" y="1443"/>
                    <a:pt x="2736" y="1665"/>
                    <a:pt x="3586" y="2071"/>
                  </a:cubicBezTo>
                  <a:cubicBezTo>
                    <a:pt x="3689" y="2123"/>
                    <a:pt x="3792" y="2146"/>
                    <a:pt x="3889" y="2146"/>
                  </a:cubicBezTo>
                  <a:cubicBezTo>
                    <a:pt x="4493" y="2146"/>
                    <a:pt x="4920" y="1275"/>
                    <a:pt x="4252" y="925"/>
                  </a:cubicBezTo>
                  <a:cubicBezTo>
                    <a:pt x="3143" y="371"/>
                    <a:pt x="2033" y="112"/>
                    <a:pt x="813" y="1"/>
                  </a:cubicBezTo>
                  <a:cubicBezTo>
                    <a:pt x="802" y="1"/>
                    <a:pt x="791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11286025" y="1244050"/>
              <a:ext cx="123150" cy="136150"/>
            </a:xfrm>
            <a:custGeom>
              <a:rect b="b" l="l" r="r" t="t"/>
              <a:pathLst>
                <a:path extrusionOk="0" h="5446" w="4926">
                  <a:moveTo>
                    <a:pt x="3934" y="1207"/>
                  </a:moveTo>
                  <a:cubicBezTo>
                    <a:pt x="3933" y="1208"/>
                    <a:pt x="3896" y="1245"/>
                    <a:pt x="3823" y="1392"/>
                  </a:cubicBezTo>
                  <a:cubicBezTo>
                    <a:pt x="3786" y="1503"/>
                    <a:pt x="3712" y="1688"/>
                    <a:pt x="3564" y="1836"/>
                  </a:cubicBezTo>
                  <a:cubicBezTo>
                    <a:pt x="3453" y="2021"/>
                    <a:pt x="3342" y="2205"/>
                    <a:pt x="3195" y="2427"/>
                  </a:cubicBezTo>
                  <a:cubicBezTo>
                    <a:pt x="3047" y="2649"/>
                    <a:pt x="2862" y="2834"/>
                    <a:pt x="2714" y="3056"/>
                  </a:cubicBezTo>
                  <a:cubicBezTo>
                    <a:pt x="2529" y="3315"/>
                    <a:pt x="2344" y="3499"/>
                    <a:pt x="2233" y="3721"/>
                  </a:cubicBezTo>
                  <a:cubicBezTo>
                    <a:pt x="2049" y="3906"/>
                    <a:pt x="1901" y="4091"/>
                    <a:pt x="1753" y="4239"/>
                  </a:cubicBezTo>
                  <a:lnTo>
                    <a:pt x="1383" y="4608"/>
                  </a:lnTo>
                  <a:cubicBezTo>
                    <a:pt x="1235" y="4645"/>
                    <a:pt x="1198" y="4682"/>
                    <a:pt x="1198" y="4682"/>
                  </a:cubicBezTo>
                  <a:cubicBezTo>
                    <a:pt x="1198" y="4682"/>
                    <a:pt x="1235" y="4645"/>
                    <a:pt x="1309" y="4535"/>
                  </a:cubicBezTo>
                  <a:cubicBezTo>
                    <a:pt x="1383" y="4461"/>
                    <a:pt x="1494" y="4313"/>
                    <a:pt x="1568" y="4128"/>
                  </a:cubicBezTo>
                  <a:lnTo>
                    <a:pt x="1975" y="3573"/>
                  </a:lnTo>
                  <a:cubicBezTo>
                    <a:pt x="2122" y="3388"/>
                    <a:pt x="2307" y="3167"/>
                    <a:pt x="2492" y="2945"/>
                  </a:cubicBezTo>
                  <a:cubicBezTo>
                    <a:pt x="2677" y="2686"/>
                    <a:pt x="2825" y="2501"/>
                    <a:pt x="3010" y="2279"/>
                  </a:cubicBezTo>
                  <a:cubicBezTo>
                    <a:pt x="3158" y="2094"/>
                    <a:pt x="3342" y="1910"/>
                    <a:pt x="3453" y="1725"/>
                  </a:cubicBezTo>
                  <a:cubicBezTo>
                    <a:pt x="3601" y="1577"/>
                    <a:pt x="3749" y="1429"/>
                    <a:pt x="3786" y="1355"/>
                  </a:cubicBezTo>
                  <a:lnTo>
                    <a:pt x="3934" y="1207"/>
                  </a:lnTo>
                  <a:close/>
                  <a:moveTo>
                    <a:pt x="3989" y="0"/>
                  </a:moveTo>
                  <a:cubicBezTo>
                    <a:pt x="3783" y="0"/>
                    <a:pt x="3571" y="84"/>
                    <a:pt x="3416" y="283"/>
                  </a:cubicBezTo>
                  <a:cubicBezTo>
                    <a:pt x="2418" y="1688"/>
                    <a:pt x="1346" y="3056"/>
                    <a:pt x="311" y="4498"/>
                  </a:cubicBezTo>
                  <a:cubicBezTo>
                    <a:pt x="0" y="4990"/>
                    <a:pt x="470" y="5446"/>
                    <a:pt x="944" y="5446"/>
                  </a:cubicBezTo>
                  <a:cubicBezTo>
                    <a:pt x="1146" y="5446"/>
                    <a:pt x="1350" y="5362"/>
                    <a:pt x="1494" y="5163"/>
                  </a:cubicBezTo>
                  <a:cubicBezTo>
                    <a:pt x="2492" y="3758"/>
                    <a:pt x="3564" y="2390"/>
                    <a:pt x="4563" y="948"/>
                  </a:cubicBezTo>
                  <a:cubicBezTo>
                    <a:pt x="4925" y="456"/>
                    <a:pt x="4471" y="0"/>
                    <a:pt x="39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11402100" y="1094750"/>
              <a:ext cx="101425" cy="128325"/>
            </a:xfrm>
            <a:custGeom>
              <a:rect b="b" l="l" r="r" t="t"/>
              <a:pathLst>
                <a:path extrusionOk="0" h="5133" w="4057">
                  <a:moveTo>
                    <a:pt x="3617" y="931"/>
                  </a:moveTo>
                  <a:cubicBezTo>
                    <a:pt x="3617" y="931"/>
                    <a:pt x="3580" y="1005"/>
                    <a:pt x="3543" y="1116"/>
                  </a:cubicBezTo>
                  <a:cubicBezTo>
                    <a:pt x="3506" y="1227"/>
                    <a:pt x="3395" y="1412"/>
                    <a:pt x="3321" y="1560"/>
                  </a:cubicBezTo>
                  <a:cubicBezTo>
                    <a:pt x="3210" y="1744"/>
                    <a:pt x="3062" y="1929"/>
                    <a:pt x="2988" y="2151"/>
                  </a:cubicBezTo>
                  <a:cubicBezTo>
                    <a:pt x="2840" y="2373"/>
                    <a:pt x="2692" y="2558"/>
                    <a:pt x="2581" y="2817"/>
                  </a:cubicBezTo>
                  <a:cubicBezTo>
                    <a:pt x="2434" y="3038"/>
                    <a:pt x="2249" y="3223"/>
                    <a:pt x="2101" y="3445"/>
                  </a:cubicBezTo>
                  <a:lnTo>
                    <a:pt x="1694" y="4000"/>
                  </a:lnTo>
                  <a:cubicBezTo>
                    <a:pt x="1509" y="4148"/>
                    <a:pt x="1398" y="4222"/>
                    <a:pt x="1324" y="4332"/>
                  </a:cubicBezTo>
                  <a:cubicBezTo>
                    <a:pt x="1361" y="4222"/>
                    <a:pt x="1472" y="4037"/>
                    <a:pt x="1546" y="3926"/>
                  </a:cubicBezTo>
                  <a:cubicBezTo>
                    <a:pt x="1657" y="3704"/>
                    <a:pt x="1768" y="3556"/>
                    <a:pt x="1879" y="3297"/>
                  </a:cubicBezTo>
                  <a:cubicBezTo>
                    <a:pt x="2027" y="3075"/>
                    <a:pt x="2138" y="2891"/>
                    <a:pt x="2286" y="2669"/>
                  </a:cubicBezTo>
                  <a:cubicBezTo>
                    <a:pt x="2434" y="2410"/>
                    <a:pt x="2618" y="2225"/>
                    <a:pt x="2766" y="2003"/>
                  </a:cubicBezTo>
                  <a:lnTo>
                    <a:pt x="3173" y="1449"/>
                  </a:lnTo>
                  <a:cubicBezTo>
                    <a:pt x="3321" y="1301"/>
                    <a:pt x="3395" y="1190"/>
                    <a:pt x="3506" y="1079"/>
                  </a:cubicBezTo>
                  <a:lnTo>
                    <a:pt x="3617" y="931"/>
                  </a:lnTo>
                  <a:close/>
                  <a:moveTo>
                    <a:pt x="1324" y="4332"/>
                  </a:moveTo>
                  <a:cubicBezTo>
                    <a:pt x="1287" y="4480"/>
                    <a:pt x="1213" y="4517"/>
                    <a:pt x="1213" y="4517"/>
                  </a:cubicBezTo>
                  <a:cubicBezTo>
                    <a:pt x="1213" y="4517"/>
                    <a:pt x="1213" y="4406"/>
                    <a:pt x="1324" y="4332"/>
                  </a:cubicBezTo>
                  <a:close/>
                  <a:moveTo>
                    <a:pt x="3169" y="1"/>
                  </a:moveTo>
                  <a:cubicBezTo>
                    <a:pt x="2974" y="1"/>
                    <a:pt x="2781" y="100"/>
                    <a:pt x="2655" y="340"/>
                  </a:cubicBezTo>
                  <a:cubicBezTo>
                    <a:pt x="1953" y="1708"/>
                    <a:pt x="1213" y="2928"/>
                    <a:pt x="363" y="4185"/>
                  </a:cubicBezTo>
                  <a:cubicBezTo>
                    <a:pt x="1" y="4677"/>
                    <a:pt x="455" y="5133"/>
                    <a:pt x="937" y="5133"/>
                  </a:cubicBezTo>
                  <a:cubicBezTo>
                    <a:pt x="1143" y="5133"/>
                    <a:pt x="1354" y="5049"/>
                    <a:pt x="1509" y="4850"/>
                  </a:cubicBezTo>
                  <a:cubicBezTo>
                    <a:pt x="2397" y="3630"/>
                    <a:pt x="3136" y="2336"/>
                    <a:pt x="3801" y="1005"/>
                  </a:cubicBezTo>
                  <a:cubicBezTo>
                    <a:pt x="4057" y="494"/>
                    <a:pt x="3606" y="1"/>
                    <a:pt x="3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11547700" y="800650"/>
              <a:ext cx="51125" cy="131250"/>
            </a:xfrm>
            <a:custGeom>
              <a:rect b="b" l="l" r="r" t="t"/>
              <a:pathLst>
                <a:path extrusionOk="0" h="5250" w="2045">
                  <a:moveTo>
                    <a:pt x="1564" y="1086"/>
                  </a:moveTo>
                  <a:lnTo>
                    <a:pt x="1564" y="1197"/>
                  </a:lnTo>
                  <a:cubicBezTo>
                    <a:pt x="1564" y="1308"/>
                    <a:pt x="1601" y="1456"/>
                    <a:pt x="1601" y="1567"/>
                  </a:cubicBezTo>
                  <a:cubicBezTo>
                    <a:pt x="1564" y="1826"/>
                    <a:pt x="1564" y="2011"/>
                    <a:pt x="1490" y="2195"/>
                  </a:cubicBezTo>
                  <a:cubicBezTo>
                    <a:pt x="1490" y="2380"/>
                    <a:pt x="1453" y="2602"/>
                    <a:pt x="1453" y="2787"/>
                  </a:cubicBezTo>
                  <a:cubicBezTo>
                    <a:pt x="1416" y="3009"/>
                    <a:pt x="1379" y="3194"/>
                    <a:pt x="1379" y="3379"/>
                  </a:cubicBezTo>
                  <a:cubicBezTo>
                    <a:pt x="1305" y="3563"/>
                    <a:pt x="1268" y="3748"/>
                    <a:pt x="1231" y="3896"/>
                  </a:cubicBezTo>
                  <a:cubicBezTo>
                    <a:pt x="1194" y="4007"/>
                    <a:pt x="1120" y="4155"/>
                    <a:pt x="1083" y="4266"/>
                  </a:cubicBezTo>
                  <a:cubicBezTo>
                    <a:pt x="1046" y="4340"/>
                    <a:pt x="1046" y="4377"/>
                    <a:pt x="1046" y="4377"/>
                  </a:cubicBezTo>
                  <a:lnTo>
                    <a:pt x="1046" y="4266"/>
                  </a:lnTo>
                  <a:cubicBezTo>
                    <a:pt x="1046" y="4155"/>
                    <a:pt x="1046" y="4007"/>
                    <a:pt x="1083" y="3896"/>
                  </a:cubicBezTo>
                  <a:cubicBezTo>
                    <a:pt x="1083" y="3748"/>
                    <a:pt x="1120" y="3563"/>
                    <a:pt x="1120" y="3342"/>
                  </a:cubicBezTo>
                  <a:cubicBezTo>
                    <a:pt x="1194" y="3157"/>
                    <a:pt x="1194" y="2898"/>
                    <a:pt x="1231" y="2713"/>
                  </a:cubicBezTo>
                  <a:cubicBezTo>
                    <a:pt x="1268" y="2565"/>
                    <a:pt x="1268" y="2306"/>
                    <a:pt x="1305" y="2121"/>
                  </a:cubicBezTo>
                  <a:cubicBezTo>
                    <a:pt x="1379" y="1937"/>
                    <a:pt x="1379" y="1752"/>
                    <a:pt x="1416" y="1567"/>
                  </a:cubicBezTo>
                  <a:cubicBezTo>
                    <a:pt x="1453" y="1456"/>
                    <a:pt x="1453" y="1308"/>
                    <a:pt x="1490" y="1197"/>
                  </a:cubicBezTo>
                  <a:cubicBezTo>
                    <a:pt x="1490" y="1123"/>
                    <a:pt x="1564" y="1086"/>
                    <a:pt x="1564" y="1086"/>
                  </a:cubicBezTo>
                  <a:close/>
                  <a:moveTo>
                    <a:pt x="1372" y="0"/>
                  </a:moveTo>
                  <a:cubicBezTo>
                    <a:pt x="1048" y="0"/>
                    <a:pt x="732" y="204"/>
                    <a:pt x="750" y="606"/>
                  </a:cubicBezTo>
                  <a:cubicBezTo>
                    <a:pt x="824" y="1937"/>
                    <a:pt x="565" y="3194"/>
                    <a:pt x="159" y="4451"/>
                  </a:cubicBezTo>
                  <a:cubicBezTo>
                    <a:pt x="0" y="4927"/>
                    <a:pt x="425" y="5250"/>
                    <a:pt x="829" y="5250"/>
                  </a:cubicBezTo>
                  <a:cubicBezTo>
                    <a:pt x="1083" y="5250"/>
                    <a:pt x="1330" y="5121"/>
                    <a:pt x="1416" y="4820"/>
                  </a:cubicBezTo>
                  <a:cubicBezTo>
                    <a:pt x="1859" y="3489"/>
                    <a:pt x="2044" y="2048"/>
                    <a:pt x="2044" y="643"/>
                  </a:cubicBezTo>
                  <a:cubicBezTo>
                    <a:pt x="2044" y="213"/>
                    <a:pt x="1704" y="0"/>
                    <a:pt x="1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9892600" y="932925"/>
              <a:ext cx="34225" cy="173550"/>
            </a:xfrm>
            <a:custGeom>
              <a:rect b="b" l="l" r="r" t="t"/>
              <a:pathLst>
                <a:path extrusionOk="0" h="6942" w="1369">
                  <a:moveTo>
                    <a:pt x="592" y="860"/>
                  </a:moveTo>
                  <a:cubicBezTo>
                    <a:pt x="592" y="860"/>
                    <a:pt x="592" y="971"/>
                    <a:pt x="629" y="1082"/>
                  </a:cubicBezTo>
                  <a:cubicBezTo>
                    <a:pt x="629" y="1230"/>
                    <a:pt x="703" y="1452"/>
                    <a:pt x="703" y="1711"/>
                  </a:cubicBezTo>
                  <a:cubicBezTo>
                    <a:pt x="703" y="1932"/>
                    <a:pt x="740" y="2265"/>
                    <a:pt x="740" y="2561"/>
                  </a:cubicBezTo>
                  <a:lnTo>
                    <a:pt x="740" y="3559"/>
                  </a:lnTo>
                  <a:lnTo>
                    <a:pt x="740" y="4520"/>
                  </a:lnTo>
                  <a:cubicBezTo>
                    <a:pt x="740" y="4853"/>
                    <a:pt x="703" y="5112"/>
                    <a:pt x="703" y="5408"/>
                  </a:cubicBezTo>
                  <a:cubicBezTo>
                    <a:pt x="703" y="5630"/>
                    <a:pt x="629" y="5851"/>
                    <a:pt x="629" y="5999"/>
                  </a:cubicBezTo>
                  <a:cubicBezTo>
                    <a:pt x="629" y="6147"/>
                    <a:pt x="592" y="6221"/>
                    <a:pt x="592" y="6221"/>
                  </a:cubicBezTo>
                  <a:cubicBezTo>
                    <a:pt x="592" y="6221"/>
                    <a:pt x="592" y="6147"/>
                    <a:pt x="555" y="5999"/>
                  </a:cubicBezTo>
                  <a:cubicBezTo>
                    <a:pt x="555" y="5851"/>
                    <a:pt x="518" y="5630"/>
                    <a:pt x="518" y="5408"/>
                  </a:cubicBezTo>
                  <a:cubicBezTo>
                    <a:pt x="518" y="5149"/>
                    <a:pt x="444" y="4853"/>
                    <a:pt x="444" y="4520"/>
                  </a:cubicBezTo>
                  <a:lnTo>
                    <a:pt x="444" y="3559"/>
                  </a:lnTo>
                  <a:lnTo>
                    <a:pt x="444" y="2561"/>
                  </a:lnTo>
                  <a:cubicBezTo>
                    <a:pt x="444" y="2265"/>
                    <a:pt x="518" y="1969"/>
                    <a:pt x="518" y="1711"/>
                  </a:cubicBezTo>
                  <a:cubicBezTo>
                    <a:pt x="518" y="1452"/>
                    <a:pt x="555" y="1230"/>
                    <a:pt x="555" y="1082"/>
                  </a:cubicBezTo>
                  <a:cubicBezTo>
                    <a:pt x="555" y="971"/>
                    <a:pt x="592" y="860"/>
                    <a:pt x="592" y="860"/>
                  </a:cubicBezTo>
                  <a:close/>
                  <a:moveTo>
                    <a:pt x="647" y="1"/>
                  </a:moveTo>
                  <a:cubicBezTo>
                    <a:pt x="324" y="1"/>
                    <a:pt x="0" y="213"/>
                    <a:pt x="0" y="638"/>
                  </a:cubicBezTo>
                  <a:cubicBezTo>
                    <a:pt x="0" y="2524"/>
                    <a:pt x="0" y="4409"/>
                    <a:pt x="37" y="6332"/>
                  </a:cubicBezTo>
                  <a:cubicBezTo>
                    <a:pt x="37" y="6739"/>
                    <a:pt x="379" y="6942"/>
                    <a:pt x="712" y="6942"/>
                  </a:cubicBezTo>
                  <a:cubicBezTo>
                    <a:pt x="1045" y="6942"/>
                    <a:pt x="1368" y="6739"/>
                    <a:pt x="1331" y="6332"/>
                  </a:cubicBezTo>
                  <a:cubicBezTo>
                    <a:pt x="1331" y="4409"/>
                    <a:pt x="1331" y="2524"/>
                    <a:pt x="1294" y="638"/>
                  </a:cubicBezTo>
                  <a:cubicBezTo>
                    <a:pt x="1294" y="213"/>
                    <a:pt x="971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9886300" y="710175"/>
              <a:ext cx="46050" cy="200875"/>
            </a:xfrm>
            <a:custGeom>
              <a:rect b="b" l="l" r="r" t="t"/>
              <a:pathLst>
                <a:path extrusionOk="0" h="8035" w="1842">
                  <a:moveTo>
                    <a:pt x="1214" y="676"/>
                  </a:moveTo>
                  <a:cubicBezTo>
                    <a:pt x="1214" y="676"/>
                    <a:pt x="1214" y="749"/>
                    <a:pt x="1287" y="934"/>
                  </a:cubicBezTo>
                  <a:cubicBezTo>
                    <a:pt x="1287" y="1119"/>
                    <a:pt x="1324" y="1378"/>
                    <a:pt x="1324" y="1637"/>
                  </a:cubicBezTo>
                  <a:lnTo>
                    <a:pt x="1324" y="2598"/>
                  </a:lnTo>
                  <a:cubicBezTo>
                    <a:pt x="1324" y="2968"/>
                    <a:pt x="1324" y="3337"/>
                    <a:pt x="1287" y="3707"/>
                  </a:cubicBezTo>
                  <a:cubicBezTo>
                    <a:pt x="1214" y="4077"/>
                    <a:pt x="1214" y="4447"/>
                    <a:pt x="1177" y="4816"/>
                  </a:cubicBezTo>
                  <a:cubicBezTo>
                    <a:pt x="1140" y="5186"/>
                    <a:pt x="1066" y="5519"/>
                    <a:pt x="1029" y="5814"/>
                  </a:cubicBezTo>
                  <a:cubicBezTo>
                    <a:pt x="992" y="6073"/>
                    <a:pt x="955" y="6295"/>
                    <a:pt x="918" y="6480"/>
                  </a:cubicBezTo>
                  <a:cubicBezTo>
                    <a:pt x="844" y="6665"/>
                    <a:pt x="844" y="6776"/>
                    <a:pt x="844" y="6776"/>
                  </a:cubicBezTo>
                  <a:lnTo>
                    <a:pt x="844" y="6480"/>
                  </a:lnTo>
                  <a:cubicBezTo>
                    <a:pt x="844" y="6295"/>
                    <a:pt x="844" y="6073"/>
                    <a:pt x="918" y="5814"/>
                  </a:cubicBezTo>
                  <a:cubicBezTo>
                    <a:pt x="918" y="5519"/>
                    <a:pt x="955" y="5186"/>
                    <a:pt x="955" y="4816"/>
                  </a:cubicBezTo>
                  <a:cubicBezTo>
                    <a:pt x="992" y="4447"/>
                    <a:pt x="992" y="4077"/>
                    <a:pt x="992" y="3707"/>
                  </a:cubicBezTo>
                  <a:cubicBezTo>
                    <a:pt x="1029" y="3337"/>
                    <a:pt x="1029" y="2968"/>
                    <a:pt x="1103" y="2598"/>
                  </a:cubicBezTo>
                  <a:cubicBezTo>
                    <a:pt x="1140" y="2228"/>
                    <a:pt x="1140" y="1933"/>
                    <a:pt x="1140" y="1637"/>
                  </a:cubicBezTo>
                  <a:cubicBezTo>
                    <a:pt x="1140" y="1378"/>
                    <a:pt x="1177" y="1119"/>
                    <a:pt x="1177" y="934"/>
                  </a:cubicBezTo>
                  <a:cubicBezTo>
                    <a:pt x="1177" y="749"/>
                    <a:pt x="1214" y="676"/>
                    <a:pt x="1214" y="676"/>
                  </a:cubicBezTo>
                  <a:close/>
                  <a:moveTo>
                    <a:pt x="1195" y="1"/>
                  </a:moveTo>
                  <a:cubicBezTo>
                    <a:pt x="872" y="1"/>
                    <a:pt x="548" y="213"/>
                    <a:pt x="548" y="639"/>
                  </a:cubicBezTo>
                  <a:cubicBezTo>
                    <a:pt x="548" y="2857"/>
                    <a:pt x="363" y="5001"/>
                    <a:pt x="67" y="7182"/>
                  </a:cubicBezTo>
                  <a:cubicBezTo>
                    <a:pt x="0" y="7696"/>
                    <a:pt x="432" y="8034"/>
                    <a:pt x="810" y="8034"/>
                  </a:cubicBezTo>
                  <a:cubicBezTo>
                    <a:pt x="1057" y="8034"/>
                    <a:pt x="1281" y="7889"/>
                    <a:pt x="1324" y="7552"/>
                  </a:cubicBezTo>
                  <a:cubicBezTo>
                    <a:pt x="1657" y="5260"/>
                    <a:pt x="1768" y="2931"/>
                    <a:pt x="1842" y="639"/>
                  </a:cubicBezTo>
                  <a:cubicBezTo>
                    <a:pt x="1842" y="213"/>
                    <a:pt x="1519" y="1"/>
                    <a:pt x="1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9907550" y="471725"/>
              <a:ext cx="83975" cy="211350"/>
            </a:xfrm>
            <a:custGeom>
              <a:rect b="b" l="l" r="r" t="t"/>
              <a:pathLst>
                <a:path extrusionOk="0" h="8454" w="3359">
                  <a:moveTo>
                    <a:pt x="2730" y="823"/>
                  </a:moveTo>
                  <a:lnTo>
                    <a:pt x="2730" y="1082"/>
                  </a:lnTo>
                  <a:cubicBezTo>
                    <a:pt x="2730" y="1267"/>
                    <a:pt x="2730" y="1562"/>
                    <a:pt x="2693" y="1821"/>
                  </a:cubicBezTo>
                  <a:cubicBezTo>
                    <a:pt x="2656" y="2154"/>
                    <a:pt x="2656" y="2524"/>
                    <a:pt x="2545" y="2893"/>
                  </a:cubicBezTo>
                  <a:cubicBezTo>
                    <a:pt x="2508" y="3263"/>
                    <a:pt x="2397" y="3670"/>
                    <a:pt x="2323" y="4113"/>
                  </a:cubicBezTo>
                  <a:cubicBezTo>
                    <a:pt x="2212" y="4520"/>
                    <a:pt x="2138" y="4927"/>
                    <a:pt x="1990" y="5296"/>
                  </a:cubicBezTo>
                  <a:cubicBezTo>
                    <a:pt x="1879" y="5666"/>
                    <a:pt x="1768" y="6036"/>
                    <a:pt x="1621" y="6332"/>
                  </a:cubicBezTo>
                  <a:cubicBezTo>
                    <a:pt x="1557" y="6556"/>
                    <a:pt x="1437" y="6807"/>
                    <a:pt x="1382" y="6967"/>
                  </a:cubicBezTo>
                  <a:lnTo>
                    <a:pt x="1382" y="6967"/>
                  </a:lnTo>
                  <a:cubicBezTo>
                    <a:pt x="1414" y="6802"/>
                    <a:pt x="1456" y="6604"/>
                    <a:pt x="1547" y="6332"/>
                  </a:cubicBezTo>
                  <a:cubicBezTo>
                    <a:pt x="1621" y="5999"/>
                    <a:pt x="1731" y="5666"/>
                    <a:pt x="1805" y="5296"/>
                  </a:cubicBezTo>
                  <a:cubicBezTo>
                    <a:pt x="1916" y="4927"/>
                    <a:pt x="1990" y="4520"/>
                    <a:pt x="2101" y="4113"/>
                  </a:cubicBezTo>
                  <a:cubicBezTo>
                    <a:pt x="2175" y="3707"/>
                    <a:pt x="2286" y="3263"/>
                    <a:pt x="2360" y="2893"/>
                  </a:cubicBezTo>
                  <a:cubicBezTo>
                    <a:pt x="2471" y="2524"/>
                    <a:pt x="2508" y="2154"/>
                    <a:pt x="2545" y="1821"/>
                  </a:cubicBezTo>
                  <a:cubicBezTo>
                    <a:pt x="2582" y="1525"/>
                    <a:pt x="2656" y="1267"/>
                    <a:pt x="2693" y="1082"/>
                  </a:cubicBezTo>
                  <a:cubicBezTo>
                    <a:pt x="2730" y="897"/>
                    <a:pt x="2730" y="823"/>
                    <a:pt x="2730" y="823"/>
                  </a:cubicBezTo>
                  <a:close/>
                  <a:moveTo>
                    <a:pt x="2716" y="0"/>
                  </a:moveTo>
                  <a:cubicBezTo>
                    <a:pt x="2388" y="0"/>
                    <a:pt x="2046" y="213"/>
                    <a:pt x="2027" y="638"/>
                  </a:cubicBezTo>
                  <a:cubicBezTo>
                    <a:pt x="1916" y="3041"/>
                    <a:pt x="1288" y="5296"/>
                    <a:pt x="253" y="7478"/>
                  </a:cubicBezTo>
                  <a:cubicBezTo>
                    <a:pt x="0" y="7983"/>
                    <a:pt x="438" y="8453"/>
                    <a:pt x="858" y="8453"/>
                  </a:cubicBezTo>
                  <a:cubicBezTo>
                    <a:pt x="1053" y="8453"/>
                    <a:pt x="1245" y="8352"/>
                    <a:pt x="1362" y="8106"/>
                  </a:cubicBezTo>
                  <a:cubicBezTo>
                    <a:pt x="2508" y="5777"/>
                    <a:pt x="3136" y="3263"/>
                    <a:pt x="3321" y="638"/>
                  </a:cubicBezTo>
                  <a:cubicBezTo>
                    <a:pt x="3358" y="213"/>
                    <a:pt x="3044" y="0"/>
                    <a:pt x="2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10443450" y="429425"/>
              <a:ext cx="237575" cy="642425"/>
            </a:xfrm>
            <a:custGeom>
              <a:rect b="b" l="l" r="r" t="t"/>
              <a:pathLst>
                <a:path extrusionOk="0" h="25697" w="9503">
                  <a:moveTo>
                    <a:pt x="6064" y="1"/>
                  </a:moveTo>
                  <a:cubicBezTo>
                    <a:pt x="6064" y="1"/>
                    <a:pt x="3439" y="12608"/>
                    <a:pt x="1" y="25696"/>
                  </a:cubicBezTo>
                  <a:cubicBezTo>
                    <a:pt x="1" y="25696"/>
                    <a:pt x="2" y="25696"/>
                    <a:pt x="3" y="25696"/>
                  </a:cubicBezTo>
                  <a:cubicBezTo>
                    <a:pt x="102" y="25696"/>
                    <a:pt x="1798" y="21167"/>
                    <a:pt x="4585" y="18893"/>
                  </a:cubicBezTo>
                  <a:cubicBezTo>
                    <a:pt x="4585" y="18893"/>
                    <a:pt x="4770" y="18228"/>
                    <a:pt x="5066" y="17155"/>
                  </a:cubicBezTo>
                  <a:lnTo>
                    <a:pt x="3883" y="16970"/>
                  </a:lnTo>
                  <a:lnTo>
                    <a:pt x="5140" y="16786"/>
                  </a:lnTo>
                  <a:cubicBezTo>
                    <a:pt x="5251" y="16416"/>
                    <a:pt x="5325" y="16009"/>
                    <a:pt x="5472" y="15566"/>
                  </a:cubicBezTo>
                  <a:cubicBezTo>
                    <a:pt x="5066" y="15492"/>
                    <a:pt x="4696" y="15381"/>
                    <a:pt x="4326" y="15233"/>
                  </a:cubicBezTo>
                  <a:lnTo>
                    <a:pt x="4326" y="15233"/>
                  </a:lnTo>
                  <a:cubicBezTo>
                    <a:pt x="4435" y="15243"/>
                    <a:pt x="4544" y="15247"/>
                    <a:pt x="4653" y="15247"/>
                  </a:cubicBezTo>
                  <a:cubicBezTo>
                    <a:pt x="4951" y="15247"/>
                    <a:pt x="5249" y="15213"/>
                    <a:pt x="5546" y="15159"/>
                  </a:cubicBezTo>
                  <a:cubicBezTo>
                    <a:pt x="5694" y="14715"/>
                    <a:pt x="5805" y="14198"/>
                    <a:pt x="5916" y="13680"/>
                  </a:cubicBezTo>
                  <a:lnTo>
                    <a:pt x="4326" y="13495"/>
                  </a:lnTo>
                  <a:lnTo>
                    <a:pt x="6027" y="13236"/>
                  </a:lnTo>
                  <a:cubicBezTo>
                    <a:pt x="6101" y="12867"/>
                    <a:pt x="6212" y="12497"/>
                    <a:pt x="6360" y="12090"/>
                  </a:cubicBezTo>
                  <a:lnTo>
                    <a:pt x="4955" y="11906"/>
                  </a:lnTo>
                  <a:lnTo>
                    <a:pt x="6434" y="11647"/>
                  </a:lnTo>
                  <a:cubicBezTo>
                    <a:pt x="6545" y="11351"/>
                    <a:pt x="6619" y="10981"/>
                    <a:pt x="6729" y="10649"/>
                  </a:cubicBezTo>
                  <a:lnTo>
                    <a:pt x="5325" y="10464"/>
                  </a:lnTo>
                  <a:lnTo>
                    <a:pt x="6803" y="10242"/>
                  </a:lnTo>
                  <a:cubicBezTo>
                    <a:pt x="6951" y="9761"/>
                    <a:pt x="7025" y="9318"/>
                    <a:pt x="7173" y="8837"/>
                  </a:cubicBezTo>
                  <a:lnTo>
                    <a:pt x="7173" y="8837"/>
                  </a:lnTo>
                  <a:cubicBezTo>
                    <a:pt x="7099" y="8843"/>
                    <a:pt x="7025" y="8846"/>
                    <a:pt x="6952" y="8846"/>
                  </a:cubicBezTo>
                  <a:cubicBezTo>
                    <a:pt x="6584" y="8846"/>
                    <a:pt x="6224" y="8769"/>
                    <a:pt x="5916" y="8615"/>
                  </a:cubicBezTo>
                  <a:lnTo>
                    <a:pt x="5916" y="8615"/>
                  </a:lnTo>
                  <a:cubicBezTo>
                    <a:pt x="6073" y="8638"/>
                    <a:pt x="6226" y="8650"/>
                    <a:pt x="6375" y="8650"/>
                  </a:cubicBezTo>
                  <a:cubicBezTo>
                    <a:pt x="6718" y="8650"/>
                    <a:pt x="7037" y="8585"/>
                    <a:pt x="7321" y="8430"/>
                  </a:cubicBezTo>
                  <a:lnTo>
                    <a:pt x="7580" y="7469"/>
                  </a:lnTo>
                  <a:cubicBezTo>
                    <a:pt x="7136" y="7395"/>
                    <a:pt x="6619" y="7321"/>
                    <a:pt x="6212" y="7136"/>
                  </a:cubicBezTo>
                  <a:lnTo>
                    <a:pt x="6212" y="7136"/>
                  </a:lnTo>
                  <a:cubicBezTo>
                    <a:pt x="6384" y="7149"/>
                    <a:pt x="6553" y="7157"/>
                    <a:pt x="6719" y="7157"/>
                  </a:cubicBezTo>
                  <a:cubicBezTo>
                    <a:pt x="7050" y="7157"/>
                    <a:pt x="7370" y="7124"/>
                    <a:pt x="7691" y="7025"/>
                  </a:cubicBezTo>
                  <a:cubicBezTo>
                    <a:pt x="7839" y="6582"/>
                    <a:pt x="7950" y="6101"/>
                    <a:pt x="8060" y="5657"/>
                  </a:cubicBezTo>
                  <a:cubicBezTo>
                    <a:pt x="7506" y="5657"/>
                    <a:pt x="6988" y="5547"/>
                    <a:pt x="6471" y="5436"/>
                  </a:cubicBezTo>
                  <a:lnTo>
                    <a:pt x="6471" y="5436"/>
                  </a:lnTo>
                  <a:cubicBezTo>
                    <a:pt x="6545" y="5441"/>
                    <a:pt x="6619" y="5443"/>
                    <a:pt x="6694" y="5443"/>
                  </a:cubicBezTo>
                  <a:cubicBezTo>
                    <a:pt x="7174" y="5443"/>
                    <a:pt x="7654" y="5347"/>
                    <a:pt x="8134" y="5251"/>
                  </a:cubicBezTo>
                  <a:lnTo>
                    <a:pt x="8578" y="3846"/>
                  </a:lnTo>
                  <a:lnTo>
                    <a:pt x="8578" y="3846"/>
                  </a:lnTo>
                  <a:cubicBezTo>
                    <a:pt x="8208" y="3883"/>
                    <a:pt x="7765" y="3883"/>
                    <a:pt x="7395" y="3883"/>
                  </a:cubicBezTo>
                  <a:cubicBezTo>
                    <a:pt x="7839" y="3772"/>
                    <a:pt x="8282" y="3624"/>
                    <a:pt x="8689" y="3439"/>
                  </a:cubicBezTo>
                  <a:cubicBezTo>
                    <a:pt x="8837" y="3033"/>
                    <a:pt x="8948" y="2663"/>
                    <a:pt x="9059" y="2219"/>
                  </a:cubicBezTo>
                  <a:lnTo>
                    <a:pt x="9059" y="2219"/>
                  </a:lnTo>
                  <a:cubicBezTo>
                    <a:pt x="8615" y="2478"/>
                    <a:pt x="8134" y="2663"/>
                    <a:pt x="7654" y="2737"/>
                  </a:cubicBezTo>
                  <a:cubicBezTo>
                    <a:pt x="8245" y="2515"/>
                    <a:pt x="8763" y="2145"/>
                    <a:pt x="9207" y="1665"/>
                  </a:cubicBezTo>
                  <a:cubicBezTo>
                    <a:pt x="9317" y="1406"/>
                    <a:pt x="9391" y="1073"/>
                    <a:pt x="9502" y="814"/>
                  </a:cubicBezTo>
                  <a:lnTo>
                    <a:pt x="9502" y="814"/>
                  </a:lnTo>
                  <a:cubicBezTo>
                    <a:pt x="9317" y="1226"/>
                    <a:pt x="8500" y="1650"/>
                    <a:pt x="7813" y="1650"/>
                  </a:cubicBezTo>
                  <a:cubicBezTo>
                    <a:pt x="7267" y="1650"/>
                    <a:pt x="6803" y="1382"/>
                    <a:pt x="6803" y="629"/>
                  </a:cubicBezTo>
                  <a:lnTo>
                    <a:pt x="60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10725350" y="523700"/>
              <a:ext cx="318900" cy="551825"/>
            </a:xfrm>
            <a:custGeom>
              <a:rect b="b" l="l" r="r" t="t"/>
              <a:pathLst>
                <a:path extrusionOk="0" h="22073" w="12756">
                  <a:moveTo>
                    <a:pt x="7654" y="1"/>
                  </a:moveTo>
                  <a:cubicBezTo>
                    <a:pt x="7654" y="1"/>
                    <a:pt x="4068" y="12423"/>
                    <a:pt x="1" y="22072"/>
                  </a:cubicBezTo>
                  <a:cubicBezTo>
                    <a:pt x="1" y="22072"/>
                    <a:pt x="851" y="20742"/>
                    <a:pt x="1997" y="19115"/>
                  </a:cubicBezTo>
                  <a:cubicBezTo>
                    <a:pt x="3143" y="15935"/>
                    <a:pt x="4511" y="12793"/>
                    <a:pt x="5916" y="9687"/>
                  </a:cubicBezTo>
                  <a:lnTo>
                    <a:pt x="5916" y="9687"/>
                  </a:lnTo>
                  <a:cubicBezTo>
                    <a:pt x="4622" y="12608"/>
                    <a:pt x="3439" y="15566"/>
                    <a:pt x="2330" y="18560"/>
                  </a:cubicBezTo>
                  <a:cubicBezTo>
                    <a:pt x="2774" y="17932"/>
                    <a:pt x="3254" y="17229"/>
                    <a:pt x="3772" y="16601"/>
                  </a:cubicBezTo>
                  <a:lnTo>
                    <a:pt x="4918" y="13865"/>
                  </a:lnTo>
                  <a:lnTo>
                    <a:pt x="4031" y="16231"/>
                  </a:lnTo>
                  <a:cubicBezTo>
                    <a:pt x="5332" y="14535"/>
                    <a:pt x="6604" y="13146"/>
                    <a:pt x="7241" y="13146"/>
                  </a:cubicBezTo>
                  <a:cubicBezTo>
                    <a:pt x="7617" y="13146"/>
                    <a:pt x="7772" y="13631"/>
                    <a:pt x="7580" y="14826"/>
                  </a:cubicBezTo>
                  <a:cubicBezTo>
                    <a:pt x="7580" y="14826"/>
                    <a:pt x="8208" y="13643"/>
                    <a:pt x="9022" y="11832"/>
                  </a:cubicBezTo>
                  <a:cubicBezTo>
                    <a:pt x="8578" y="11795"/>
                    <a:pt x="8097" y="11647"/>
                    <a:pt x="7728" y="11351"/>
                  </a:cubicBezTo>
                  <a:lnTo>
                    <a:pt x="7728" y="11351"/>
                  </a:lnTo>
                  <a:cubicBezTo>
                    <a:pt x="8045" y="11464"/>
                    <a:pt x="8362" y="11508"/>
                    <a:pt x="8662" y="11508"/>
                  </a:cubicBezTo>
                  <a:cubicBezTo>
                    <a:pt x="8852" y="11508"/>
                    <a:pt x="9035" y="11491"/>
                    <a:pt x="9207" y="11462"/>
                  </a:cubicBezTo>
                  <a:cubicBezTo>
                    <a:pt x="9354" y="11129"/>
                    <a:pt x="9539" y="10759"/>
                    <a:pt x="9724" y="10390"/>
                  </a:cubicBezTo>
                  <a:cubicBezTo>
                    <a:pt x="9170" y="10353"/>
                    <a:pt x="8615" y="10205"/>
                    <a:pt x="8061" y="10020"/>
                  </a:cubicBezTo>
                  <a:lnTo>
                    <a:pt x="8061" y="10020"/>
                  </a:lnTo>
                  <a:cubicBezTo>
                    <a:pt x="8356" y="10075"/>
                    <a:pt x="8671" y="10103"/>
                    <a:pt x="8980" y="10103"/>
                  </a:cubicBezTo>
                  <a:cubicBezTo>
                    <a:pt x="9290" y="10103"/>
                    <a:pt x="9595" y="10075"/>
                    <a:pt x="9872" y="10020"/>
                  </a:cubicBezTo>
                  <a:cubicBezTo>
                    <a:pt x="9983" y="9687"/>
                    <a:pt x="10131" y="9428"/>
                    <a:pt x="10279" y="9096"/>
                  </a:cubicBezTo>
                  <a:cubicBezTo>
                    <a:pt x="9761" y="9096"/>
                    <a:pt x="9244" y="9022"/>
                    <a:pt x="8763" y="8874"/>
                  </a:cubicBezTo>
                  <a:lnTo>
                    <a:pt x="8763" y="8874"/>
                  </a:lnTo>
                  <a:cubicBezTo>
                    <a:pt x="8861" y="8880"/>
                    <a:pt x="8961" y="8884"/>
                    <a:pt x="9060" y="8884"/>
                  </a:cubicBezTo>
                  <a:cubicBezTo>
                    <a:pt x="9525" y="8884"/>
                    <a:pt x="10001" y="8817"/>
                    <a:pt x="10427" y="8726"/>
                  </a:cubicBezTo>
                  <a:cubicBezTo>
                    <a:pt x="10501" y="8467"/>
                    <a:pt x="10648" y="8208"/>
                    <a:pt x="10722" y="7950"/>
                  </a:cubicBezTo>
                  <a:lnTo>
                    <a:pt x="10722" y="7950"/>
                  </a:lnTo>
                  <a:cubicBezTo>
                    <a:pt x="10591" y="7958"/>
                    <a:pt x="10461" y="7963"/>
                    <a:pt x="10331" y="7963"/>
                  </a:cubicBezTo>
                  <a:cubicBezTo>
                    <a:pt x="9910" y="7963"/>
                    <a:pt x="9500" y="7915"/>
                    <a:pt x="9133" y="7802"/>
                  </a:cubicBezTo>
                  <a:cubicBezTo>
                    <a:pt x="9724" y="7802"/>
                    <a:pt x="10353" y="7728"/>
                    <a:pt x="10907" y="7543"/>
                  </a:cubicBezTo>
                  <a:cubicBezTo>
                    <a:pt x="11018" y="7284"/>
                    <a:pt x="11092" y="7025"/>
                    <a:pt x="11240" y="6804"/>
                  </a:cubicBezTo>
                  <a:cubicBezTo>
                    <a:pt x="10685" y="6804"/>
                    <a:pt x="10131" y="6656"/>
                    <a:pt x="9687" y="6471"/>
                  </a:cubicBezTo>
                  <a:lnTo>
                    <a:pt x="9687" y="6471"/>
                  </a:lnTo>
                  <a:cubicBezTo>
                    <a:pt x="9884" y="6495"/>
                    <a:pt x="10082" y="6508"/>
                    <a:pt x="10277" y="6508"/>
                  </a:cubicBezTo>
                  <a:cubicBezTo>
                    <a:pt x="10669" y="6508"/>
                    <a:pt x="11055" y="6459"/>
                    <a:pt x="11425" y="6360"/>
                  </a:cubicBezTo>
                  <a:cubicBezTo>
                    <a:pt x="11573" y="6064"/>
                    <a:pt x="11647" y="5731"/>
                    <a:pt x="11795" y="5399"/>
                  </a:cubicBezTo>
                  <a:lnTo>
                    <a:pt x="11795" y="5399"/>
                  </a:lnTo>
                  <a:cubicBezTo>
                    <a:pt x="11517" y="5454"/>
                    <a:pt x="11249" y="5482"/>
                    <a:pt x="10990" y="5482"/>
                  </a:cubicBezTo>
                  <a:cubicBezTo>
                    <a:pt x="10732" y="5482"/>
                    <a:pt x="10482" y="5454"/>
                    <a:pt x="10242" y="5399"/>
                  </a:cubicBezTo>
                  <a:cubicBezTo>
                    <a:pt x="10870" y="5399"/>
                    <a:pt x="11462" y="5251"/>
                    <a:pt x="11979" y="4955"/>
                  </a:cubicBezTo>
                  <a:cubicBezTo>
                    <a:pt x="12090" y="4659"/>
                    <a:pt x="12201" y="4327"/>
                    <a:pt x="12312" y="4068"/>
                  </a:cubicBezTo>
                  <a:lnTo>
                    <a:pt x="12312" y="4068"/>
                  </a:lnTo>
                  <a:cubicBezTo>
                    <a:pt x="11795" y="4294"/>
                    <a:pt x="11192" y="4407"/>
                    <a:pt x="10604" y="4407"/>
                  </a:cubicBezTo>
                  <a:cubicBezTo>
                    <a:pt x="10520" y="4407"/>
                    <a:pt x="10436" y="4405"/>
                    <a:pt x="10353" y="4400"/>
                  </a:cubicBezTo>
                  <a:cubicBezTo>
                    <a:pt x="11166" y="4327"/>
                    <a:pt x="11905" y="4031"/>
                    <a:pt x="12497" y="3587"/>
                  </a:cubicBezTo>
                  <a:lnTo>
                    <a:pt x="12756" y="2774"/>
                  </a:lnTo>
                  <a:lnTo>
                    <a:pt x="12756" y="2774"/>
                  </a:lnTo>
                  <a:cubicBezTo>
                    <a:pt x="12313" y="2991"/>
                    <a:pt x="11849" y="3090"/>
                    <a:pt x="11401" y="3090"/>
                  </a:cubicBezTo>
                  <a:cubicBezTo>
                    <a:pt x="9943" y="3090"/>
                    <a:pt x="8650" y="2044"/>
                    <a:pt x="8763" y="629"/>
                  </a:cubicBezTo>
                  <a:lnTo>
                    <a:pt x="76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10544200" y="1655950"/>
              <a:ext cx="504675" cy="500975"/>
            </a:xfrm>
            <a:custGeom>
              <a:rect b="b" l="l" r="r" t="t"/>
              <a:pathLst>
                <a:path extrusionOk="0" h="20039" w="20187">
                  <a:moveTo>
                    <a:pt x="20187" y="0"/>
                  </a:moveTo>
                  <a:lnTo>
                    <a:pt x="12682" y="6174"/>
                  </a:lnTo>
                  <a:cubicBezTo>
                    <a:pt x="12608" y="7246"/>
                    <a:pt x="12423" y="8171"/>
                    <a:pt x="12164" y="9058"/>
                  </a:cubicBezTo>
                  <a:cubicBezTo>
                    <a:pt x="12201" y="8282"/>
                    <a:pt x="12201" y="7542"/>
                    <a:pt x="12127" y="6729"/>
                  </a:cubicBezTo>
                  <a:lnTo>
                    <a:pt x="10722" y="7912"/>
                  </a:lnTo>
                  <a:cubicBezTo>
                    <a:pt x="10611" y="8651"/>
                    <a:pt x="10500" y="9391"/>
                    <a:pt x="10315" y="10056"/>
                  </a:cubicBezTo>
                  <a:cubicBezTo>
                    <a:pt x="10315" y="9502"/>
                    <a:pt x="10205" y="8910"/>
                    <a:pt x="10168" y="8355"/>
                  </a:cubicBezTo>
                  <a:lnTo>
                    <a:pt x="9021" y="9280"/>
                  </a:lnTo>
                  <a:cubicBezTo>
                    <a:pt x="8874" y="10130"/>
                    <a:pt x="8652" y="10943"/>
                    <a:pt x="8467" y="11720"/>
                  </a:cubicBezTo>
                  <a:cubicBezTo>
                    <a:pt x="8467" y="11091"/>
                    <a:pt x="8467" y="10426"/>
                    <a:pt x="8430" y="9797"/>
                  </a:cubicBezTo>
                  <a:lnTo>
                    <a:pt x="7506" y="10537"/>
                  </a:lnTo>
                  <a:cubicBezTo>
                    <a:pt x="7321" y="11313"/>
                    <a:pt x="7210" y="12090"/>
                    <a:pt x="7210" y="12903"/>
                  </a:cubicBezTo>
                  <a:cubicBezTo>
                    <a:pt x="7025" y="12274"/>
                    <a:pt x="6914" y="11683"/>
                    <a:pt x="6840" y="11054"/>
                  </a:cubicBezTo>
                  <a:lnTo>
                    <a:pt x="5842" y="11868"/>
                  </a:lnTo>
                  <a:cubicBezTo>
                    <a:pt x="5694" y="12755"/>
                    <a:pt x="5583" y="13679"/>
                    <a:pt x="5657" y="14604"/>
                  </a:cubicBezTo>
                  <a:cubicBezTo>
                    <a:pt x="5472" y="13938"/>
                    <a:pt x="5324" y="13310"/>
                    <a:pt x="5213" y="12644"/>
                  </a:cubicBezTo>
                  <a:cubicBezTo>
                    <a:pt x="4844" y="13199"/>
                    <a:pt x="4474" y="13679"/>
                    <a:pt x="4104" y="14086"/>
                  </a:cubicBezTo>
                  <a:lnTo>
                    <a:pt x="4104" y="14640"/>
                  </a:lnTo>
                  <a:cubicBezTo>
                    <a:pt x="4178" y="15121"/>
                    <a:pt x="4252" y="15565"/>
                    <a:pt x="4363" y="16045"/>
                  </a:cubicBezTo>
                  <a:cubicBezTo>
                    <a:pt x="4104" y="15602"/>
                    <a:pt x="3883" y="15195"/>
                    <a:pt x="3698" y="14751"/>
                  </a:cubicBezTo>
                  <a:cubicBezTo>
                    <a:pt x="3698" y="14677"/>
                    <a:pt x="3661" y="14604"/>
                    <a:pt x="3661" y="14567"/>
                  </a:cubicBezTo>
                  <a:cubicBezTo>
                    <a:pt x="3328" y="14862"/>
                    <a:pt x="2958" y="15121"/>
                    <a:pt x="2626" y="15343"/>
                  </a:cubicBezTo>
                  <a:cubicBezTo>
                    <a:pt x="2515" y="15934"/>
                    <a:pt x="2515" y="16600"/>
                    <a:pt x="2552" y="17228"/>
                  </a:cubicBezTo>
                  <a:cubicBezTo>
                    <a:pt x="2293" y="16711"/>
                    <a:pt x="2145" y="16230"/>
                    <a:pt x="2034" y="15676"/>
                  </a:cubicBezTo>
                  <a:cubicBezTo>
                    <a:pt x="1701" y="15787"/>
                    <a:pt x="1442" y="15934"/>
                    <a:pt x="1221" y="15971"/>
                  </a:cubicBezTo>
                  <a:cubicBezTo>
                    <a:pt x="1110" y="16637"/>
                    <a:pt x="1110" y="17302"/>
                    <a:pt x="1221" y="18005"/>
                  </a:cubicBezTo>
                  <a:cubicBezTo>
                    <a:pt x="888" y="17450"/>
                    <a:pt x="703" y="16822"/>
                    <a:pt x="555" y="16119"/>
                  </a:cubicBezTo>
                  <a:cubicBezTo>
                    <a:pt x="185" y="16156"/>
                    <a:pt x="1" y="16156"/>
                    <a:pt x="1" y="16156"/>
                  </a:cubicBezTo>
                  <a:cubicBezTo>
                    <a:pt x="1" y="18338"/>
                    <a:pt x="777" y="20038"/>
                    <a:pt x="777" y="20038"/>
                  </a:cubicBezTo>
                  <a:cubicBezTo>
                    <a:pt x="7764" y="16156"/>
                    <a:pt x="14789" y="8060"/>
                    <a:pt x="14789" y="8060"/>
                  </a:cubicBezTo>
                  <a:lnTo>
                    <a:pt x="13976" y="6544"/>
                  </a:lnTo>
                  <a:lnTo>
                    <a:pt x="201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11305800" y="561600"/>
              <a:ext cx="32375" cy="21300"/>
            </a:xfrm>
            <a:custGeom>
              <a:rect b="b" l="l" r="r" t="t"/>
              <a:pathLst>
                <a:path extrusionOk="0" h="852" w="1295">
                  <a:moveTo>
                    <a:pt x="148" y="1"/>
                  </a:moveTo>
                  <a:lnTo>
                    <a:pt x="0" y="223"/>
                  </a:lnTo>
                  <a:cubicBezTo>
                    <a:pt x="370" y="407"/>
                    <a:pt x="777" y="666"/>
                    <a:pt x="1147" y="851"/>
                  </a:cubicBezTo>
                  <a:lnTo>
                    <a:pt x="1294" y="592"/>
                  </a:lnTo>
                  <a:cubicBezTo>
                    <a:pt x="925" y="370"/>
                    <a:pt x="481" y="186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1363100" y="593025"/>
              <a:ext cx="31450" cy="23150"/>
            </a:xfrm>
            <a:custGeom>
              <a:rect b="b" l="l" r="r" t="t"/>
              <a:pathLst>
                <a:path extrusionOk="0" h="926" w="1258">
                  <a:moveTo>
                    <a:pt x="149" y="1"/>
                  </a:moveTo>
                  <a:lnTo>
                    <a:pt x="1" y="223"/>
                  </a:lnTo>
                  <a:cubicBezTo>
                    <a:pt x="370" y="444"/>
                    <a:pt x="814" y="703"/>
                    <a:pt x="1110" y="925"/>
                  </a:cubicBezTo>
                  <a:lnTo>
                    <a:pt x="1258" y="70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11417625" y="627225"/>
              <a:ext cx="31450" cy="24050"/>
            </a:xfrm>
            <a:custGeom>
              <a:rect b="b" l="l" r="r" t="t"/>
              <a:pathLst>
                <a:path extrusionOk="0" h="962" w="1258">
                  <a:moveTo>
                    <a:pt x="149" y="1"/>
                  </a:moveTo>
                  <a:lnTo>
                    <a:pt x="1" y="222"/>
                  </a:lnTo>
                  <a:cubicBezTo>
                    <a:pt x="408" y="518"/>
                    <a:pt x="740" y="740"/>
                    <a:pt x="1110" y="962"/>
                  </a:cubicBezTo>
                  <a:lnTo>
                    <a:pt x="1258" y="740"/>
                  </a:lnTo>
                  <a:cubicBezTo>
                    <a:pt x="925" y="518"/>
                    <a:pt x="556" y="296"/>
                    <a:pt x="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11376975" y="575475"/>
              <a:ext cx="31450" cy="23125"/>
            </a:xfrm>
            <a:custGeom>
              <a:rect b="b" l="l" r="r" t="t"/>
              <a:pathLst>
                <a:path extrusionOk="0" h="925" w="1258">
                  <a:moveTo>
                    <a:pt x="148" y="0"/>
                  </a:moveTo>
                  <a:lnTo>
                    <a:pt x="0" y="222"/>
                  </a:lnTo>
                  <a:lnTo>
                    <a:pt x="1109" y="925"/>
                  </a:lnTo>
                  <a:lnTo>
                    <a:pt x="1257" y="70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11320600" y="542200"/>
              <a:ext cx="32350" cy="22200"/>
            </a:xfrm>
            <a:custGeom>
              <a:rect b="b" l="l" r="r" t="t"/>
              <a:pathLst>
                <a:path extrusionOk="0" h="888" w="1294">
                  <a:moveTo>
                    <a:pt x="148" y="0"/>
                  </a:moveTo>
                  <a:lnTo>
                    <a:pt x="0" y="222"/>
                  </a:lnTo>
                  <a:cubicBezTo>
                    <a:pt x="370" y="444"/>
                    <a:pt x="739" y="629"/>
                    <a:pt x="1146" y="888"/>
                  </a:cubicBezTo>
                  <a:lnTo>
                    <a:pt x="1294" y="629"/>
                  </a:lnTo>
                  <a:cubicBezTo>
                    <a:pt x="924" y="407"/>
                    <a:pt x="555" y="185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11432425" y="609675"/>
              <a:ext cx="31450" cy="24975"/>
            </a:xfrm>
            <a:custGeom>
              <a:rect b="b" l="l" r="r" t="t"/>
              <a:pathLst>
                <a:path extrusionOk="0" h="999" w="1258">
                  <a:moveTo>
                    <a:pt x="148" y="0"/>
                  </a:moveTo>
                  <a:lnTo>
                    <a:pt x="0" y="259"/>
                  </a:lnTo>
                  <a:cubicBezTo>
                    <a:pt x="370" y="518"/>
                    <a:pt x="740" y="740"/>
                    <a:pt x="1110" y="998"/>
                  </a:cubicBezTo>
                  <a:lnTo>
                    <a:pt x="1257" y="740"/>
                  </a:lnTo>
                  <a:cubicBezTo>
                    <a:pt x="925" y="518"/>
                    <a:pt x="555" y="296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11437050" y="576400"/>
              <a:ext cx="31450" cy="24975"/>
            </a:xfrm>
            <a:custGeom>
              <a:rect b="b" l="l" r="r" t="t"/>
              <a:pathLst>
                <a:path extrusionOk="0" h="999" w="1258">
                  <a:moveTo>
                    <a:pt x="148" y="0"/>
                  </a:moveTo>
                  <a:lnTo>
                    <a:pt x="0" y="222"/>
                  </a:lnTo>
                  <a:cubicBezTo>
                    <a:pt x="370" y="481"/>
                    <a:pt x="740" y="703"/>
                    <a:pt x="1109" y="998"/>
                  </a:cubicBezTo>
                  <a:lnTo>
                    <a:pt x="1257" y="740"/>
                  </a:lnTo>
                  <a:cubicBezTo>
                    <a:pt x="888" y="518"/>
                    <a:pt x="518" y="222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11491575" y="614300"/>
              <a:ext cx="30525" cy="25900"/>
            </a:xfrm>
            <a:custGeom>
              <a:rect b="b" l="l" r="r" t="t"/>
              <a:pathLst>
                <a:path extrusionOk="0" h="1036" w="1221">
                  <a:moveTo>
                    <a:pt x="148" y="0"/>
                  </a:moveTo>
                  <a:lnTo>
                    <a:pt x="1" y="259"/>
                  </a:lnTo>
                  <a:cubicBezTo>
                    <a:pt x="370" y="518"/>
                    <a:pt x="703" y="739"/>
                    <a:pt x="1073" y="1035"/>
                  </a:cubicBezTo>
                  <a:lnTo>
                    <a:pt x="1221" y="813"/>
                  </a:lnTo>
                  <a:cubicBezTo>
                    <a:pt x="888" y="518"/>
                    <a:pt x="518" y="259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11323350" y="513550"/>
              <a:ext cx="32375" cy="20350"/>
            </a:xfrm>
            <a:custGeom>
              <a:rect b="b" l="l" r="r" t="t"/>
              <a:pathLst>
                <a:path extrusionOk="0" h="814" w="1295">
                  <a:moveTo>
                    <a:pt x="75" y="0"/>
                  </a:moveTo>
                  <a:lnTo>
                    <a:pt x="1" y="222"/>
                  </a:lnTo>
                  <a:cubicBezTo>
                    <a:pt x="371" y="407"/>
                    <a:pt x="777" y="592"/>
                    <a:pt x="1147" y="814"/>
                  </a:cubicBezTo>
                  <a:lnTo>
                    <a:pt x="1295" y="592"/>
                  </a:lnTo>
                  <a:cubicBezTo>
                    <a:pt x="925" y="407"/>
                    <a:pt x="482" y="185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11380675" y="543125"/>
              <a:ext cx="32375" cy="22200"/>
            </a:xfrm>
            <a:custGeom>
              <a:rect b="b" l="l" r="r" t="t"/>
              <a:pathLst>
                <a:path extrusionOk="0" h="888" w="1295">
                  <a:moveTo>
                    <a:pt x="148" y="0"/>
                  </a:moveTo>
                  <a:lnTo>
                    <a:pt x="0" y="222"/>
                  </a:lnTo>
                  <a:cubicBezTo>
                    <a:pt x="370" y="481"/>
                    <a:pt x="740" y="666"/>
                    <a:pt x="1146" y="888"/>
                  </a:cubicBezTo>
                  <a:lnTo>
                    <a:pt x="1294" y="666"/>
                  </a:lnTo>
                  <a:cubicBezTo>
                    <a:pt x="924" y="407"/>
                    <a:pt x="555" y="185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10270625" y="173425"/>
              <a:ext cx="260675" cy="104450"/>
            </a:xfrm>
            <a:custGeom>
              <a:rect b="b" l="l" r="r" t="t"/>
              <a:pathLst>
                <a:path extrusionOk="0" h="4178" w="10427">
                  <a:moveTo>
                    <a:pt x="6692" y="0"/>
                  </a:moveTo>
                  <a:cubicBezTo>
                    <a:pt x="6285" y="0"/>
                    <a:pt x="5805" y="0"/>
                    <a:pt x="5398" y="74"/>
                  </a:cubicBezTo>
                  <a:cubicBezTo>
                    <a:pt x="4991" y="185"/>
                    <a:pt x="4585" y="333"/>
                    <a:pt x="4141" y="518"/>
                  </a:cubicBezTo>
                  <a:cubicBezTo>
                    <a:pt x="3771" y="702"/>
                    <a:pt x="3402" y="887"/>
                    <a:pt x="3032" y="1109"/>
                  </a:cubicBezTo>
                  <a:cubicBezTo>
                    <a:pt x="2403" y="1590"/>
                    <a:pt x="1849" y="2070"/>
                    <a:pt x="1368" y="2551"/>
                  </a:cubicBezTo>
                  <a:cubicBezTo>
                    <a:pt x="925" y="2995"/>
                    <a:pt x="592" y="3438"/>
                    <a:pt x="370" y="3697"/>
                  </a:cubicBezTo>
                  <a:cubicBezTo>
                    <a:pt x="148" y="3993"/>
                    <a:pt x="0" y="4178"/>
                    <a:pt x="0" y="4178"/>
                  </a:cubicBezTo>
                  <a:cubicBezTo>
                    <a:pt x="0" y="4178"/>
                    <a:pt x="148" y="4030"/>
                    <a:pt x="407" y="3808"/>
                  </a:cubicBezTo>
                  <a:cubicBezTo>
                    <a:pt x="703" y="3549"/>
                    <a:pt x="1072" y="3180"/>
                    <a:pt x="1553" y="2773"/>
                  </a:cubicBezTo>
                  <a:cubicBezTo>
                    <a:pt x="2034" y="2366"/>
                    <a:pt x="2625" y="1959"/>
                    <a:pt x="3291" y="1516"/>
                  </a:cubicBezTo>
                  <a:cubicBezTo>
                    <a:pt x="3586" y="1331"/>
                    <a:pt x="3956" y="1146"/>
                    <a:pt x="4326" y="961"/>
                  </a:cubicBezTo>
                  <a:cubicBezTo>
                    <a:pt x="4696" y="813"/>
                    <a:pt x="5065" y="702"/>
                    <a:pt x="5509" y="592"/>
                  </a:cubicBezTo>
                  <a:cubicBezTo>
                    <a:pt x="5879" y="555"/>
                    <a:pt x="6285" y="518"/>
                    <a:pt x="6655" y="518"/>
                  </a:cubicBezTo>
                  <a:cubicBezTo>
                    <a:pt x="7025" y="518"/>
                    <a:pt x="7431" y="592"/>
                    <a:pt x="7764" y="702"/>
                  </a:cubicBezTo>
                  <a:cubicBezTo>
                    <a:pt x="8467" y="924"/>
                    <a:pt x="9058" y="1294"/>
                    <a:pt x="9465" y="1775"/>
                  </a:cubicBezTo>
                  <a:cubicBezTo>
                    <a:pt x="9835" y="2218"/>
                    <a:pt x="10056" y="2699"/>
                    <a:pt x="10204" y="2995"/>
                  </a:cubicBezTo>
                  <a:cubicBezTo>
                    <a:pt x="10352" y="3327"/>
                    <a:pt x="10426" y="3549"/>
                    <a:pt x="10426" y="3549"/>
                  </a:cubicBezTo>
                  <a:cubicBezTo>
                    <a:pt x="10426" y="3549"/>
                    <a:pt x="10389" y="3327"/>
                    <a:pt x="10352" y="2995"/>
                  </a:cubicBezTo>
                  <a:cubicBezTo>
                    <a:pt x="10241" y="2625"/>
                    <a:pt x="10130" y="2144"/>
                    <a:pt x="9761" y="1590"/>
                  </a:cubicBezTo>
                  <a:cubicBezTo>
                    <a:pt x="9391" y="1035"/>
                    <a:pt x="8725" y="518"/>
                    <a:pt x="7949" y="222"/>
                  </a:cubicBezTo>
                  <a:cubicBezTo>
                    <a:pt x="7579" y="74"/>
                    <a:pt x="7099" y="0"/>
                    <a:pt x="66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10622775" y="187950"/>
              <a:ext cx="262500" cy="130600"/>
            </a:xfrm>
            <a:custGeom>
              <a:rect b="b" l="l" r="r" t="t"/>
              <a:pathLst>
                <a:path extrusionOk="0" h="5224" w="10500">
                  <a:moveTo>
                    <a:pt x="4668" y="1"/>
                  </a:moveTo>
                  <a:cubicBezTo>
                    <a:pt x="4293" y="1"/>
                    <a:pt x="3958" y="67"/>
                    <a:pt x="3623" y="158"/>
                  </a:cubicBezTo>
                  <a:cubicBezTo>
                    <a:pt x="2810" y="380"/>
                    <a:pt x="2144" y="713"/>
                    <a:pt x="1590" y="1046"/>
                  </a:cubicBezTo>
                  <a:cubicBezTo>
                    <a:pt x="1035" y="1415"/>
                    <a:pt x="666" y="1785"/>
                    <a:pt x="370" y="2007"/>
                  </a:cubicBezTo>
                  <a:cubicBezTo>
                    <a:pt x="111" y="2303"/>
                    <a:pt x="0" y="2488"/>
                    <a:pt x="0" y="2488"/>
                  </a:cubicBezTo>
                  <a:cubicBezTo>
                    <a:pt x="0" y="2488"/>
                    <a:pt x="148" y="2340"/>
                    <a:pt x="481" y="2081"/>
                  </a:cubicBezTo>
                  <a:cubicBezTo>
                    <a:pt x="740" y="1859"/>
                    <a:pt x="1220" y="1600"/>
                    <a:pt x="1775" y="1305"/>
                  </a:cubicBezTo>
                  <a:cubicBezTo>
                    <a:pt x="2329" y="1046"/>
                    <a:pt x="2995" y="750"/>
                    <a:pt x="3734" y="602"/>
                  </a:cubicBezTo>
                  <a:cubicBezTo>
                    <a:pt x="4005" y="548"/>
                    <a:pt x="4275" y="514"/>
                    <a:pt x="4575" y="514"/>
                  </a:cubicBezTo>
                  <a:cubicBezTo>
                    <a:pt x="4685" y="514"/>
                    <a:pt x="4798" y="518"/>
                    <a:pt x="4917" y="528"/>
                  </a:cubicBezTo>
                  <a:cubicBezTo>
                    <a:pt x="5287" y="565"/>
                    <a:pt x="5694" y="676"/>
                    <a:pt x="6063" y="787"/>
                  </a:cubicBezTo>
                  <a:cubicBezTo>
                    <a:pt x="6433" y="935"/>
                    <a:pt x="6803" y="1120"/>
                    <a:pt x="7172" y="1342"/>
                  </a:cubicBezTo>
                  <a:cubicBezTo>
                    <a:pt x="7542" y="1600"/>
                    <a:pt x="7875" y="1785"/>
                    <a:pt x="8245" y="2007"/>
                  </a:cubicBezTo>
                  <a:cubicBezTo>
                    <a:pt x="8873" y="2414"/>
                    <a:pt x="9465" y="2820"/>
                    <a:pt x="9834" y="3338"/>
                  </a:cubicBezTo>
                  <a:cubicBezTo>
                    <a:pt x="10204" y="3819"/>
                    <a:pt x="10389" y="4336"/>
                    <a:pt x="10389" y="4669"/>
                  </a:cubicBezTo>
                  <a:lnTo>
                    <a:pt x="10389" y="5113"/>
                  </a:lnTo>
                  <a:cubicBezTo>
                    <a:pt x="10463" y="5002"/>
                    <a:pt x="10463" y="4854"/>
                    <a:pt x="10500" y="4669"/>
                  </a:cubicBezTo>
                  <a:cubicBezTo>
                    <a:pt x="10500" y="4299"/>
                    <a:pt x="10463" y="3708"/>
                    <a:pt x="10093" y="3153"/>
                  </a:cubicBezTo>
                  <a:cubicBezTo>
                    <a:pt x="9723" y="2599"/>
                    <a:pt x="9095" y="2044"/>
                    <a:pt x="8466" y="1637"/>
                  </a:cubicBezTo>
                  <a:cubicBezTo>
                    <a:pt x="8134" y="1415"/>
                    <a:pt x="7764" y="1157"/>
                    <a:pt x="7431" y="935"/>
                  </a:cubicBezTo>
                  <a:cubicBezTo>
                    <a:pt x="7062" y="713"/>
                    <a:pt x="6692" y="528"/>
                    <a:pt x="6285" y="343"/>
                  </a:cubicBezTo>
                  <a:cubicBezTo>
                    <a:pt x="5842" y="158"/>
                    <a:pt x="5361" y="11"/>
                    <a:pt x="4917" y="11"/>
                  </a:cubicBezTo>
                  <a:cubicBezTo>
                    <a:pt x="4832" y="4"/>
                    <a:pt x="4749" y="1"/>
                    <a:pt x="4668" y="1"/>
                  </a:cubicBezTo>
                  <a:close/>
                  <a:moveTo>
                    <a:pt x="10389" y="5113"/>
                  </a:moveTo>
                  <a:lnTo>
                    <a:pt x="10389" y="5113"/>
                  </a:lnTo>
                  <a:cubicBezTo>
                    <a:pt x="10352" y="5186"/>
                    <a:pt x="10352" y="5223"/>
                    <a:pt x="10352" y="5223"/>
                  </a:cubicBezTo>
                  <a:cubicBezTo>
                    <a:pt x="10352" y="5223"/>
                    <a:pt x="10389" y="5186"/>
                    <a:pt x="10389" y="5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10987850" y="294300"/>
              <a:ext cx="252350" cy="212800"/>
            </a:xfrm>
            <a:custGeom>
              <a:rect b="b" l="l" r="r" t="t"/>
              <a:pathLst>
                <a:path extrusionOk="0" h="8512" w="10094">
                  <a:moveTo>
                    <a:pt x="4377" y="1"/>
                  </a:moveTo>
                  <a:cubicBezTo>
                    <a:pt x="3930" y="1"/>
                    <a:pt x="3490" y="97"/>
                    <a:pt x="3106" y="193"/>
                  </a:cubicBezTo>
                  <a:cubicBezTo>
                    <a:pt x="2625" y="341"/>
                    <a:pt x="2256" y="563"/>
                    <a:pt x="1960" y="822"/>
                  </a:cubicBezTo>
                  <a:cubicBezTo>
                    <a:pt x="1295" y="1265"/>
                    <a:pt x="851" y="1746"/>
                    <a:pt x="518" y="2042"/>
                  </a:cubicBezTo>
                  <a:lnTo>
                    <a:pt x="1" y="2559"/>
                  </a:lnTo>
                  <a:cubicBezTo>
                    <a:pt x="1" y="2559"/>
                    <a:pt x="185" y="2374"/>
                    <a:pt x="555" y="2116"/>
                  </a:cubicBezTo>
                  <a:cubicBezTo>
                    <a:pt x="925" y="1820"/>
                    <a:pt x="1442" y="1413"/>
                    <a:pt x="2071" y="1043"/>
                  </a:cubicBezTo>
                  <a:cubicBezTo>
                    <a:pt x="2404" y="859"/>
                    <a:pt x="2773" y="674"/>
                    <a:pt x="3180" y="563"/>
                  </a:cubicBezTo>
                  <a:cubicBezTo>
                    <a:pt x="3500" y="483"/>
                    <a:pt x="3820" y="422"/>
                    <a:pt x="4153" y="422"/>
                  </a:cubicBezTo>
                  <a:cubicBezTo>
                    <a:pt x="4282" y="422"/>
                    <a:pt x="4414" y="431"/>
                    <a:pt x="4548" y="452"/>
                  </a:cubicBezTo>
                  <a:cubicBezTo>
                    <a:pt x="4992" y="489"/>
                    <a:pt x="5472" y="637"/>
                    <a:pt x="5916" y="822"/>
                  </a:cubicBezTo>
                  <a:cubicBezTo>
                    <a:pt x="6397" y="1006"/>
                    <a:pt x="6803" y="1265"/>
                    <a:pt x="7210" y="1524"/>
                  </a:cubicBezTo>
                  <a:cubicBezTo>
                    <a:pt x="7617" y="1820"/>
                    <a:pt x="8023" y="2153"/>
                    <a:pt x="8430" y="2448"/>
                  </a:cubicBezTo>
                  <a:cubicBezTo>
                    <a:pt x="8763" y="2781"/>
                    <a:pt x="9095" y="3114"/>
                    <a:pt x="9280" y="3520"/>
                  </a:cubicBezTo>
                  <a:cubicBezTo>
                    <a:pt x="9465" y="3964"/>
                    <a:pt x="9576" y="4371"/>
                    <a:pt x="9613" y="4814"/>
                  </a:cubicBezTo>
                  <a:cubicBezTo>
                    <a:pt x="9650" y="5258"/>
                    <a:pt x="9650" y="5665"/>
                    <a:pt x="9650" y="6034"/>
                  </a:cubicBezTo>
                  <a:cubicBezTo>
                    <a:pt x="9613" y="6774"/>
                    <a:pt x="9428" y="7402"/>
                    <a:pt x="9280" y="7846"/>
                  </a:cubicBezTo>
                  <a:cubicBezTo>
                    <a:pt x="9206" y="8068"/>
                    <a:pt x="9169" y="8216"/>
                    <a:pt x="9095" y="8327"/>
                  </a:cubicBezTo>
                  <a:lnTo>
                    <a:pt x="9021" y="8511"/>
                  </a:lnTo>
                  <a:cubicBezTo>
                    <a:pt x="9021" y="8511"/>
                    <a:pt x="9058" y="8475"/>
                    <a:pt x="9095" y="8401"/>
                  </a:cubicBezTo>
                  <a:cubicBezTo>
                    <a:pt x="9169" y="8290"/>
                    <a:pt x="9243" y="8105"/>
                    <a:pt x="9391" y="7920"/>
                  </a:cubicBezTo>
                  <a:cubicBezTo>
                    <a:pt x="9576" y="7513"/>
                    <a:pt x="9835" y="6922"/>
                    <a:pt x="9983" y="6108"/>
                  </a:cubicBezTo>
                  <a:cubicBezTo>
                    <a:pt x="10020" y="5702"/>
                    <a:pt x="10094" y="5295"/>
                    <a:pt x="10020" y="4814"/>
                  </a:cubicBezTo>
                  <a:cubicBezTo>
                    <a:pt x="9983" y="4371"/>
                    <a:pt x="9946" y="3853"/>
                    <a:pt x="9724" y="3410"/>
                  </a:cubicBezTo>
                  <a:cubicBezTo>
                    <a:pt x="9539" y="2892"/>
                    <a:pt x="9169" y="2485"/>
                    <a:pt x="8726" y="2153"/>
                  </a:cubicBezTo>
                  <a:cubicBezTo>
                    <a:pt x="8319" y="1820"/>
                    <a:pt x="7949" y="1487"/>
                    <a:pt x="7506" y="1191"/>
                  </a:cubicBezTo>
                  <a:cubicBezTo>
                    <a:pt x="7062" y="896"/>
                    <a:pt x="6581" y="637"/>
                    <a:pt x="6101" y="378"/>
                  </a:cubicBezTo>
                  <a:cubicBezTo>
                    <a:pt x="5583" y="193"/>
                    <a:pt x="5066" y="82"/>
                    <a:pt x="4585" y="8"/>
                  </a:cubicBezTo>
                  <a:cubicBezTo>
                    <a:pt x="4516" y="3"/>
                    <a:pt x="4446" y="1"/>
                    <a:pt x="43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10993400" y="714900"/>
              <a:ext cx="679350" cy="739575"/>
            </a:xfrm>
            <a:custGeom>
              <a:rect b="b" l="l" r="r" t="t"/>
              <a:pathLst>
                <a:path extrusionOk="0" h="29583" w="27174">
                  <a:moveTo>
                    <a:pt x="23150" y="0"/>
                  </a:moveTo>
                  <a:cubicBezTo>
                    <a:pt x="22513" y="0"/>
                    <a:pt x="21852" y="143"/>
                    <a:pt x="21222" y="376"/>
                  </a:cubicBezTo>
                  <a:cubicBezTo>
                    <a:pt x="20889" y="523"/>
                    <a:pt x="20519" y="671"/>
                    <a:pt x="20223" y="856"/>
                  </a:cubicBezTo>
                  <a:cubicBezTo>
                    <a:pt x="19891" y="1041"/>
                    <a:pt x="19558" y="1226"/>
                    <a:pt x="19225" y="1448"/>
                  </a:cubicBezTo>
                  <a:cubicBezTo>
                    <a:pt x="17968" y="2335"/>
                    <a:pt x="16859" y="3481"/>
                    <a:pt x="16083" y="4812"/>
                  </a:cubicBezTo>
                  <a:cubicBezTo>
                    <a:pt x="15306" y="6217"/>
                    <a:pt x="14826" y="7733"/>
                    <a:pt x="14197" y="9138"/>
                  </a:cubicBezTo>
                  <a:cubicBezTo>
                    <a:pt x="13569" y="10543"/>
                    <a:pt x="12755" y="11910"/>
                    <a:pt x="11979" y="13204"/>
                  </a:cubicBezTo>
                  <a:cubicBezTo>
                    <a:pt x="11166" y="14535"/>
                    <a:pt x="10352" y="15829"/>
                    <a:pt x="9576" y="17086"/>
                  </a:cubicBezTo>
                  <a:cubicBezTo>
                    <a:pt x="8799" y="18306"/>
                    <a:pt x="8060" y="19563"/>
                    <a:pt x="7358" y="20673"/>
                  </a:cubicBezTo>
                  <a:cubicBezTo>
                    <a:pt x="6655" y="21819"/>
                    <a:pt x="6027" y="22928"/>
                    <a:pt x="5361" y="23926"/>
                  </a:cubicBezTo>
                  <a:cubicBezTo>
                    <a:pt x="4733" y="24887"/>
                    <a:pt x="4030" y="25701"/>
                    <a:pt x="3402" y="26403"/>
                  </a:cubicBezTo>
                  <a:cubicBezTo>
                    <a:pt x="2736" y="27105"/>
                    <a:pt x="2145" y="27697"/>
                    <a:pt x="1627" y="28178"/>
                  </a:cubicBezTo>
                  <a:cubicBezTo>
                    <a:pt x="629" y="29102"/>
                    <a:pt x="0" y="29582"/>
                    <a:pt x="0" y="29582"/>
                  </a:cubicBezTo>
                  <a:cubicBezTo>
                    <a:pt x="0" y="29582"/>
                    <a:pt x="148" y="29472"/>
                    <a:pt x="481" y="29213"/>
                  </a:cubicBezTo>
                  <a:cubicBezTo>
                    <a:pt x="740" y="28991"/>
                    <a:pt x="1183" y="28658"/>
                    <a:pt x="1738" y="28215"/>
                  </a:cubicBezTo>
                  <a:cubicBezTo>
                    <a:pt x="2219" y="27734"/>
                    <a:pt x="2884" y="27179"/>
                    <a:pt x="3587" y="26551"/>
                  </a:cubicBezTo>
                  <a:cubicBezTo>
                    <a:pt x="4252" y="25848"/>
                    <a:pt x="4991" y="25072"/>
                    <a:pt x="5694" y="24111"/>
                  </a:cubicBezTo>
                  <a:cubicBezTo>
                    <a:pt x="6396" y="23113"/>
                    <a:pt x="7025" y="22003"/>
                    <a:pt x="7764" y="20894"/>
                  </a:cubicBezTo>
                  <a:cubicBezTo>
                    <a:pt x="8504" y="19748"/>
                    <a:pt x="9243" y="18565"/>
                    <a:pt x="10056" y="17308"/>
                  </a:cubicBezTo>
                  <a:cubicBezTo>
                    <a:pt x="10833" y="16051"/>
                    <a:pt x="11646" y="14757"/>
                    <a:pt x="12460" y="13463"/>
                  </a:cubicBezTo>
                  <a:cubicBezTo>
                    <a:pt x="13273" y="12132"/>
                    <a:pt x="14049" y="10801"/>
                    <a:pt x="14715" y="9359"/>
                  </a:cubicBezTo>
                  <a:cubicBezTo>
                    <a:pt x="15417" y="7918"/>
                    <a:pt x="15824" y="6402"/>
                    <a:pt x="16563" y="5071"/>
                  </a:cubicBezTo>
                  <a:cubicBezTo>
                    <a:pt x="17303" y="3777"/>
                    <a:pt x="18301" y="2594"/>
                    <a:pt x="19521" y="1780"/>
                  </a:cubicBezTo>
                  <a:cubicBezTo>
                    <a:pt x="19780" y="1559"/>
                    <a:pt x="20112" y="1374"/>
                    <a:pt x="20445" y="1226"/>
                  </a:cubicBezTo>
                  <a:cubicBezTo>
                    <a:pt x="20778" y="1041"/>
                    <a:pt x="21037" y="893"/>
                    <a:pt x="21369" y="745"/>
                  </a:cubicBezTo>
                  <a:cubicBezTo>
                    <a:pt x="21998" y="523"/>
                    <a:pt x="22663" y="376"/>
                    <a:pt x="23292" y="376"/>
                  </a:cubicBezTo>
                  <a:cubicBezTo>
                    <a:pt x="23625" y="376"/>
                    <a:pt x="23957" y="487"/>
                    <a:pt x="24216" y="560"/>
                  </a:cubicBezTo>
                  <a:cubicBezTo>
                    <a:pt x="24512" y="708"/>
                    <a:pt x="24771" y="856"/>
                    <a:pt x="24956" y="1078"/>
                  </a:cubicBezTo>
                  <a:cubicBezTo>
                    <a:pt x="25399" y="1485"/>
                    <a:pt x="25695" y="2002"/>
                    <a:pt x="25991" y="2557"/>
                  </a:cubicBezTo>
                  <a:cubicBezTo>
                    <a:pt x="26250" y="3074"/>
                    <a:pt x="26508" y="3592"/>
                    <a:pt x="26693" y="4073"/>
                  </a:cubicBezTo>
                  <a:cubicBezTo>
                    <a:pt x="26878" y="4590"/>
                    <a:pt x="26989" y="5071"/>
                    <a:pt x="26989" y="5515"/>
                  </a:cubicBezTo>
                  <a:cubicBezTo>
                    <a:pt x="27100" y="6439"/>
                    <a:pt x="26878" y="7289"/>
                    <a:pt x="26693" y="7918"/>
                  </a:cubicBezTo>
                  <a:cubicBezTo>
                    <a:pt x="26508" y="8583"/>
                    <a:pt x="26250" y="9064"/>
                    <a:pt x="26139" y="9396"/>
                  </a:cubicBezTo>
                  <a:cubicBezTo>
                    <a:pt x="26250" y="9064"/>
                    <a:pt x="26508" y="8583"/>
                    <a:pt x="26730" y="7918"/>
                  </a:cubicBezTo>
                  <a:cubicBezTo>
                    <a:pt x="26952" y="7289"/>
                    <a:pt x="27174" y="6439"/>
                    <a:pt x="27137" y="5478"/>
                  </a:cubicBezTo>
                  <a:cubicBezTo>
                    <a:pt x="27174" y="4997"/>
                    <a:pt x="27063" y="4516"/>
                    <a:pt x="26878" y="3999"/>
                  </a:cubicBezTo>
                  <a:cubicBezTo>
                    <a:pt x="26693" y="3481"/>
                    <a:pt x="26434" y="2964"/>
                    <a:pt x="26213" y="2409"/>
                  </a:cubicBezTo>
                  <a:cubicBezTo>
                    <a:pt x="25991" y="1854"/>
                    <a:pt x="25658" y="1300"/>
                    <a:pt x="25214" y="856"/>
                  </a:cubicBezTo>
                  <a:cubicBezTo>
                    <a:pt x="24956" y="634"/>
                    <a:pt x="24697" y="450"/>
                    <a:pt x="24364" y="265"/>
                  </a:cubicBezTo>
                  <a:cubicBezTo>
                    <a:pt x="24031" y="117"/>
                    <a:pt x="23662" y="6"/>
                    <a:pt x="23366" y="6"/>
                  </a:cubicBezTo>
                  <a:cubicBezTo>
                    <a:pt x="23294" y="2"/>
                    <a:pt x="23222" y="0"/>
                    <a:pt x="23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11233700" y="1065325"/>
              <a:ext cx="362350" cy="494525"/>
            </a:xfrm>
            <a:custGeom>
              <a:rect b="b" l="l" r="r" t="t"/>
              <a:pathLst>
                <a:path extrusionOk="0" h="19781" w="14494">
                  <a:moveTo>
                    <a:pt x="14493" y="1"/>
                  </a:moveTo>
                  <a:cubicBezTo>
                    <a:pt x="14493" y="1"/>
                    <a:pt x="14234" y="334"/>
                    <a:pt x="13865" y="888"/>
                  </a:cubicBezTo>
                  <a:cubicBezTo>
                    <a:pt x="13458" y="1480"/>
                    <a:pt x="12904" y="2256"/>
                    <a:pt x="12275" y="3217"/>
                  </a:cubicBezTo>
                  <a:cubicBezTo>
                    <a:pt x="11610" y="4215"/>
                    <a:pt x="10870" y="5325"/>
                    <a:pt x="10094" y="6508"/>
                  </a:cubicBezTo>
                  <a:cubicBezTo>
                    <a:pt x="9687" y="7099"/>
                    <a:pt x="9243" y="7728"/>
                    <a:pt x="8837" y="8356"/>
                  </a:cubicBezTo>
                  <a:cubicBezTo>
                    <a:pt x="8430" y="9022"/>
                    <a:pt x="7986" y="9613"/>
                    <a:pt x="7543" y="10242"/>
                  </a:cubicBezTo>
                  <a:cubicBezTo>
                    <a:pt x="7136" y="10907"/>
                    <a:pt x="6729" y="11536"/>
                    <a:pt x="6249" y="12164"/>
                  </a:cubicBezTo>
                  <a:cubicBezTo>
                    <a:pt x="5842" y="12793"/>
                    <a:pt x="5435" y="13384"/>
                    <a:pt x="4992" y="13939"/>
                  </a:cubicBezTo>
                  <a:cubicBezTo>
                    <a:pt x="4585" y="14493"/>
                    <a:pt x="4178" y="15048"/>
                    <a:pt x="3735" y="15565"/>
                  </a:cubicBezTo>
                  <a:cubicBezTo>
                    <a:pt x="3328" y="16083"/>
                    <a:pt x="2921" y="16490"/>
                    <a:pt x="2515" y="16859"/>
                  </a:cubicBezTo>
                  <a:cubicBezTo>
                    <a:pt x="1664" y="17636"/>
                    <a:pt x="962" y="18338"/>
                    <a:pt x="555" y="18893"/>
                  </a:cubicBezTo>
                  <a:cubicBezTo>
                    <a:pt x="370" y="19189"/>
                    <a:pt x="223" y="19410"/>
                    <a:pt x="149" y="19558"/>
                  </a:cubicBezTo>
                  <a:cubicBezTo>
                    <a:pt x="133" y="19584"/>
                    <a:pt x="119" y="19607"/>
                    <a:pt x="107" y="19627"/>
                  </a:cubicBezTo>
                  <a:lnTo>
                    <a:pt x="107" y="19627"/>
                  </a:lnTo>
                  <a:cubicBezTo>
                    <a:pt x="129" y="19605"/>
                    <a:pt x="155" y="19581"/>
                    <a:pt x="186" y="19558"/>
                  </a:cubicBezTo>
                  <a:cubicBezTo>
                    <a:pt x="334" y="19410"/>
                    <a:pt x="481" y="19226"/>
                    <a:pt x="740" y="19004"/>
                  </a:cubicBezTo>
                  <a:cubicBezTo>
                    <a:pt x="1221" y="18523"/>
                    <a:pt x="1997" y="17969"/>
                    <a:pt x="2921" y="17266"/>
                  </a:cubicBezTo>
                  <a:cubicBezTo>
                    <a:pt x="3365" y="16896"/>
                    <a:pt x="3883" y="16564"/>
                    <a:pt x="4363" y="16046"/>
                  </a:cubicBezTo>
                  <a:cubicBezTo>
                    <a:pt x="4807" y="15565"/>
                    <a:pt x="5325" y="15011"/>
                    <a:pt x="5805" y="14456"/>
                  </a:cubicBezTo>
                  <a:cubicBezTo>
                    <a:pt x="6249" y="13902"/>
                    <a:pt x="6656" y="13310"/>
                    <a:pt x="7136" y="12645"/>
                  </a:cubicBezTo>
                  <a:cubicBezTo>
                    <a:pt x="7580" y="12053"/>
                    <a:pt x="7986" y="11425"/>
                    <a:pt x="8467" y="10759"/>
                  </a:cubicBezTo>
                  <a:lnTo>
                    <a:pt x="9724" y="8837"/>
                  </a:lnTo>
                  <a:cubicBezTo>
                    <a:pt x="10131" y="8171"/>
                    <a:pt x="10500" y="7543"/>
                    <a:pt x="10870" y="6914"/>
                  </a:cubicBezTo>
                  <a:cubicBezTo>
                    <a:pt x="11610" y="5694"/>
                    <a:pt x="12275" y="4511"/>
                    <a:pt x="12830" y="3476"/>
                  </a:cubicBezTo>
                  <a:cubicBezTo>
                    <a:pt x="13384" y="2441"/>
                    <a:pt x="13754" y="1554"/>
                    <a:pt x="14050" y="962"/>
                  </a:cubicBezTo>
                  <a:cubicBezTo>
                    <a:pt x="14345" y="371"/>
                    <a:pt x="14493" y="1"/>
                    <a:pt x="14493" y="1"/>
                  </a:cubicBezTo>
                  <a:close/>
                  <a:moveTo>
                    <a:pt x="107" y="19627"/>
                  </a:moveTo>
                  <a:cubicBezTo>
                    <a:pt x="24" y="19711"/>
                    <a:pt x="1" y="19780"/>
                    <a:pt x="1" y="19780"/>
                  </a:cubicBezTo>
                  <a:cubicBezTo>
                    <a:pt x="1" y="19780"/>
                    <a:pt x="28" y="19753"/>
                    <a:pt x="107" y="196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10417575" y="489525"/>
              <a:ext cx="93375" cy="449200"/>
            </a:xfrm>
            <a:custGeom>
              <a:rect b="b" l="l" r="r" t="t"/>
              <a:pathLst>
                <a:path extrusionOk="0" h="17968" w="3735">
                  <a:moveTo>
                    <a:pt x="3735" y="0"/>
                  </a:moveTo>
                  <a:cubicBezTo>
                    <a:pt x="3735" y="0"/>
                    <a:pt x="3587" y="296"/>
                    <a:pt x="3402" y="739"/>
                  </a:cubicBezTo>
                  <a:cubicBezTo>
                    <a:pt x="3217" y="1220"/>
                    <a:pt x="2958" y="1923"/>
                    <a:pt x="2700" y="2699"/>
                  </a:cubicBezTo>
                  <a:cubicBezTo>
                    <a:pt x="2441" y="3512"/>
                    <a:pt x="2145" y="4510"/>
                    <a:pt x="1886" y="5509"/>
                  </a:cubicBezTo>
                  <a:cubicBezTo>
                    <a:pt x="1738" y="6174"/>
                    <a:pt x="1590" y="6692"/>
                    <a:pt x="1479" y="7246"/>
                  </a:cubicBezTo>
                  <a:cubicBezTo>
                    <a:pt x="1332" y="7801"/>
                    <a:pt x="1221" y="8318"/>
                    <a:pt x="1110" y="8910"/>
                  </a:cubicBezTo>
                  <a:cubicBezTo>
                    <a:pt x="999" y="9465"/>
                    <a:pt x="851" y="10019"/>
                    <a:pt x="777" y="10574"/>
                  </a:cubicBezTo>
                  <a:cubicBezTo>
                    <a:pt x="666" y="11128"/>
                    <a:pt x="592" y="11683"/>
                    <a:pt x="481" y="12163"/>
                  </a:cubicBezTo>
                  <a:cubicBezTo>
                    <a:pt x="370" y="13236"/>
                    <a:pt x="222" y="14271"/>
                    <a:pt x="112" y="15084"/>
                  </a:cubicBezTo>
                  <a:cubicBezTo>
                    <a:pt x="38" y="15971"/>
                    <a:pt x="38" y="16674"/>
                    <a:pt x="1" y="17154"/>
                  </a:cubicBezTo>
                  <a:lnTo>
                    <a:pt x="1" y="17968"/>
                  </a:lnTo>
                  <a:cubicBezTo>
                    <a:pt x="1" y="17968"/>
                    <a:pt x="75" y="17672"/>
                    <a:pt x="222" y="17154"/>
                  </a:cubicBezTo>
                  <a:cubicBezTo>
                    <a:pt x="370" y="16674"/>
                    <a:pt x="555" y="15971"/>
                    <a:pt x="740" y="15121"/>
                  </a:cubicBezTo>
                  <a:cubicBezTo>
                    <a:pt x="925" y="14308"/>
                    <a:pt x="1147" y="13346"/>
                    <a:pt x="1369" y="12274"/>
                  </a:cubicBezTo>
                  <a:cubicBezTo>
                    <a:pt x="1479" y="11757"/>
                    <a:pt x="1590" y="11202"/>
                    <a:pt x="1738" y="10648"/>
                  </a:cubicBezTo>
                  <a:cubicBezTo>
                    <a:pt x="1886" y="10093"/>
                    <a:pt x="1960" y="9538"/>
                    <a:pt x="2108" y="8984"/>
                  </a:cubicBezTo>
                  <a:cubicBezTo>
                    <a:pt x="2219" y="8429"/>
                    <a:pt x="2330" y="7875"/>
                    <a:pt x="2441" y="7320"/>
                  </a:cubicBezTo>
                  <a:cubicBezTo>
                    <a:pt x="2589" y="6766"/>
                    <a:pt x="2663" y="6211"/>
                    <a:pt x="2773" y="5694"/>
                  </a:cubicBezTo>
                  <a:cubicBezTo>
                    <a:pt x="2995" y="4621"/>
                    <a:pt x="3143" y="3660"/>
                    <a:pt x="3328" y="2847"/>
                  </a:cubicBezTo>
                  <a:cubicBezTo>
                    <a:pt x="3439" y="1996"/>
                    <a:pt x="3550" y="1257"/>
                    <a:pt x="3624" y="813"/>
                  </a:cubicBezTo>
                  <a:cubicBezTo>
                    <a:pt x="3735" y="296"/>
                    <a:pt x="3735" y="0"/>
                    <a:pt x="3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9838975" y="1744675"/>
              <a:ext cx="77675" cy="147900"/>
            </a:xfrm>
            <a:custGeom>
              <a:rect b="b" l="l" r="r" t="t"/>
              <a:pathLst>
                <a:path extrusionOk="0" h="5916" w="3107">
                  <a:moveTo>
                    <a:pt x="1" y="0"/>
                  </a:moveTo>
                  <a:cubicBezTo>
                    <a:pt x="1" y="0"/>
                    <a:pt x="1" y="111"/>
                    <a:pt x="75" y="296"/>
                  </a:cubicBezTo>
                  <a:cubicBezTo>
                    <a:pt x="75" y="481"/>
                    <a:pt x="112" y="740"/>
                    <a:pt x="186" y="1072"/>
                  </a:cubicBezTo>
                  <a:cubicBezTo>
                    <a:pt x="260" y="1405"/>
                    <a:pt x="371" y="1775"/>
                    <a:pt x="482" y="2145"/>
                  </a:cubicBezTo>
                  <a:cubicBezTo>
                    <a:pt x="556" y="2329"/>
                    <a:pt x="629" y="2514"/>
                    <a:pt x="703" y="2699"/>
                  </a:cubicBezTo>
                  <a:cubicBezTo>
                    <a:pt x="814" y="2884"/>
                    <a:pt x="888" y="3069"/>
                    <a:pt x="999" y="3291"/>
                  </a:cubicBezTo>
                  <a:cubicBezTo>
                    <a:pt x="1073" y="3476"/>
                    <a:pt x="1184" y="3660"/>
                    <a:pt x="1295" y="3845"/>
                  </a:cubicBezTo>
                  <a:cubicBezTo>
                    <a:pt x="1406" y="4030"/>
                    <a:pt x="1554" y="4215"/>
                    <a:pt x="1628" y="4363"/>
                  </a:cubicBezTo>
                  <a:cubicBezTo>
                    <a:pt x="1850" y="4659"/>
                    <a:pt x="2108" y="4954"/>
                    <a:pt x="2330" y="5176"/>
                  </a:cubicBezTo>
                  <a:lnTo>
                    <a:pt x="2885" y="5731"/>
                  </a:lnTo>
                  <a:cubicBezTo>
                    <a:pt x="3033" y="5879"/>
                    <a:pt x="3107" y="5916"/>
                    <a:pt x="3107" y="5916"/>
                  </a:cubicBezTo>
                  <a:cubicBezTo>
                    <a:pt x="3107" y="5916"/>
                    <a:pt x="3070" y="5842"/>
                    <a:pt x="2922" y="5694"/>
                  </a:cubicBezTo>
                  <a:cubicBezTo>
                    <a:pt x="2811" y="5546"/>
                    <a:pt x="2663" y="5324"/>
                    <a:pt x="2478" y="5028"/>
                  </a:cubicBezTo>
                  <a:cubicBezTo>
                    <a:pt x="2293" y="4769"/>
                    <a:pt x="2108" y="4474"/>
                    <a:pt x="1923" y="4178"/>
                  </a:cubicBezTo>
                  <a:cubicBezTo>
                    <a:pt x="1813" y="3993"/>
                    <a:pt x="1739" y="3845"/>
                    <a:pt x="1591" y="3660"/>
                  </a:cubicBezTo>
                  <a:lnTo>
                    <a:pt x="1295" y="3106"/>
                  </a:lnTo>
                  <a:lnTo>
                    <a:pt x="1036" y="2551"/>
                  </a:lnTo>
                  <a:cubicBezTo>
                    <a:pt x="925" y="2366"/>
                    <a:pt x="851" y="2182"/>
                    <a:pt x="814" y="1997"/>
                  </a:cubicBezTo>
                  <a:cubicBezTo>
                    <a:pt x="666" y="1627"/>
                    <a:pt x="519" y="1294"/>
                    <a:pt x="371" y="1035"/>
                  </a:cubicBezTo>
                  <a:cubicBezTo>
                    <a:pt x="297" y="740"/>
                    <a:pt x="186" y="481"/>
                    <a:pt x="112" y="296"/>
                  </a:cubicBezTo>
                  <a:cubicBezTo>
                    <a:pt x="75" y="11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9864875" y="1777025"/>
              <a:ext cx="36050" cy="73950"/>
            </a:xfrm>
            <a:custGeom>
              <a:rect b="b" l="l" r="r" t="t"/>
              <a:pathLst>
                <a:path extrusionOk="0" h="2958" w="1442">
                  <a:moveTo>
                    <a:pt x="0" y="0"/>
                  </a:moveTo>
                  <a:lnTo>
                    <a:pt x="0" y="148"/>
                  </a:lnTo>
                  <a:cubicBezTo>
                    <a:pt x="0" y="222"/>
                    <a:pt x="0" y="370"/>
                    <a:pt x="37" y="518"/>
                  </a:cubicBezTo>
                  <a:cubicBezTo>
                    <a:pt x="148" y="777"/>
                    <a:pt x="185" y="925"/>
                    <a:pt x="222" y="1109"/>
                  </a:cubicBezTo>
                  <a:cubicBezTo>
                    <a:pt x="296" y="1183"/>
                    <a:pt x="296" y="1294"/>
                    <a:pt x="333" y="1368"/>
                  </a:cubicBezTo>
                  <a:lnTo>
                    <a:pt x="481" y="1664"/>
                  </a:lnTo>
                  <a:lnTo>
                    <a:pt x="592" y="1923"/>
                  </a:lnTo>
                  <a:cubicBezTo>
                    <a:pt x="666" y="2034"/>
                    <a:pt x="703" y="2108"/>
                    <a:pt x="740" y="2182"/>
                  </a:cubicBezTo>
                  <a:cubicBezTo>
                    <a:pt x="814" y="2292"/>
                    <a:pt x="961" y="2477"/>
                    <a:pt x="1072" y="2588"/>
                  </a:cubicBezTo>
                  <a:cubicBezTo>
                    <a:pt x="1146" y="2736"/>
                    <a:pt x="1257" y="2773"/>
                    <a:pt x="1331" y="2847"/>
                  </a:cubicBezTo>
                  <a:lnTo>
                    <a:pt x="1442" y="2958"/>
                  </a:lnTo>
                  <a:cubicBezTo>
                    <a:pt x="1442" y="2958"/>
                    <a:pt x="1442" y="2921"/>
                    <a:pt x="1405" y="2810"/>
                  </a:cubicBezTo>
                  <a:cubicBezTo>
                    <a:pt x="1331" y="2736"/>
                    <a:pt x="1294" y="2625"/>
                    <a:pt x="1257" y="2477"/>
                  </a:cubicBezTo>
                  <a:cubicBezTo>
                    <a:pt x="1220" y="2366"/>
                    <a:pt x="1109" y="2218"/>
                    <a:pt x="1072" y="2034"/>
                  </a:cubicBezTo>
                  <a:lnTo>
                    <a:pt x="924" y="1738"/>
                  </a:lnTo>
                  <a:lnTo>
                    <a:pt x="777" y="1479"/>
                  </a:lnTo>
                  <a:lnTo>
                    <a:pt x="666" y="1183"/>
                  </a:lnTo>
                  <a:lnTo>
                    <a:pt x="518" y="925"/>
                  </a:lnTo>
                  <a:cubicBezTo>
                    <a:pt x="407" y="740"/>
                    <a:pt x="370" y="592"/>
                    <a:pt x="296" y="444"/>
                  </a:cubicBezTo>
                  <a:cubicBezTo>
                    <a:pt x="185" y="333"/>
                    <a:pt x="148" y="222"/>
                    <a:pt x="111" y="148"/>
                  </a:cubicBezTo>
                  <a:cubicBezTo>
                    <a:pt x="37" y="3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9961925" y="1930450"/>
              <a:ext cx="44375" cy="19425"/>
            </a:xfrm>
            <a:custGeom>
              <a:rect b="b" l="l" r="r" t="t"/>
              <a:pathLst>
                <a:path extrusionOk="0" h="777" w="1775">
                  <a:moveTo>
                    <a:pt x="0" y="0"/>
                  </a:moveTo>
                  <a:cubicBezTo>
                    <a:pt x="0" y="0"/>
                    <a:pt x="0" y="74"/>
                    <a:pt x="37" y="111"/>
                  </a:cubicBezTo>
                  <a:cubicBezTo>
                    <a:pt x="111" y="148"/>
                    <a:pt x="111" y="259"/>
                    <a:pt x="185" y="296"/>
                  </a:cubicBezTo>
                  <a:cubicBezTo>
                    <a:pt x="222" y="370"/>
                    <a:pt x="333" y="444"/>
                    <a:pt x="407" y="518"/>
                  </a:cubicBezTo>
                  <a:cubicBezTo>
                    <a:pt x="481" y="555"/>
                    <a:pt x="518" y="555"/>
                    <a:pt x="555" y="629"/>
                  </a:cubicBezTo>
                  <a:cubicBezTo>
                    <a:pt x="592" y="666"/>
                    <a:pt x="666" y="666"/>
                    <a:pt x="739" y="703"/>
                  </a:cubicBezTo>
                  <a:cubicBezTo>
                    <a:pt x="776" y="703"/>
                    <a:pt x="887" y="740"/>
                    <a:pt x="924" y="740"/>
                  </a:cubicBezTo>
                  <a:cubicBezTo>
                    <a:pt x="961" y="740"/>
                    <a:pt x="1072" y="777"/>
                    <a:pt x="1109" y="777"/>
                  </a:cubicBezTo>
                  <a:lnTo>
                    <a:pt x="1442" y="777"/>
                  </a:lnTo>
                  <a:cubicBezTo>
                    <a:pt x="1516" y="777"/>
                    <a:pt x="1627" y="740"/>
                    <a:pt x="1664" y="740"/>
                  </a:cubicBezTo>
                  <a:cubicBezTo>
                    <a:pt x="1701" y="740"/>
                    <a:pt x="1775" y="703"/>
                    <a:pt x="1775" y="703"/>
                  </a:cubicBezTo>
                  <a:cubicBezTo>
                    <a:pt x="1775" y="703"/>
                    <a:pt x="1701" y="703"/>
                    <a:pt x="1664" y="666"/>
                  </a:cubicBezTo>
                  <a:cubicBezTo>
                    <a:pt x="1590" y="555"/>
                    <a:pt x="1516" y="518"/>
                    <a:pt x="1442" y="481"/>
                  </a:cubicBezTo>
                  <a:lnTo>
                    <a:pt x="1146" y="333"/>
                  </a:lnTo>
                  <a:cubicBezTo>
                    <a:pt x="1109" y="333"/>
                    <a:pt x="1072" y="296"/>
                    <a:pt x="1035" y="296"/>
                  </a:cubicBezTo>
                  <a:cubicBezTo>
                    <a:pt x="961" y="296"/>
                    <a:pt x="924" y="259"/>
                    <a:pt x="887" y="259"/>
                  </a:cubicBezTo>
                  <a:cubicBezTo>
                    <a:pt x="850" y="259"/>
                    <a:pt x="776" y="185"/>
                    <a:pt x="739" y="185"/>
                  </a:cubicBezTo>
                  <a:cubicBezTo>
                    <a:pt x="703" y="185"/>
                    <a:pt x="666" y="148"/>
                    <a:pt x="592" y="148"/>
                  </a:cubicBezTo>
                  <a:cubicBezTo>
                    <a:pt x="518" y="111"/>
                    <a:pt x="407" y="74"/>
                    <a:pt x="333" y="74"/>
                  </a:cubicBezTo>
                  <a:cubicBezTo>
                    <a:pt x="222" y="0"/>
                    <a:pt x="185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0073750" y="1957250"/>
              <a:ext cx="59175" cy="10200"/>
            </a:xfrm>
            <a:custGeom>
              <a:rect b="b" l="l" r="r" t="t"/>
              <a:pathLst>
                <a:path extrusionOk="0" h="408" w="2367">
                  <a:moveTo>
                    <a:pt x="1" y="1"/>
                  </a:moveTo>
                  <a:cubicBezTo>
                    <a:pt x="1" y="1"/>
                    <a:pt x="74" y="38"/>
                    <a:pt x="111" y="38"/>
                  </a:cubicBezTo>
                  <a:cubicBezTo>
                    <a:pt x="148" y="111"/>
                    <a:pt x="259" y="148"/>
                    <a:pt x="333" y="185"/>
                  </a:cubicBezTo>
                  <a:cubicBezTo>
                    <a:pt x="444" y="222"/>
                    <a:pt x="555" y="296"/>
                    <a:pt x="703" y="333"/>
                  </a:cubicBezTo>
                  <a:cubicBezTo>
                    <a:pt x="740" y="333"/>
                    <a:pt x="851" y="370"/>
                    <a:pt x="925" y="370"/>
                  </a:cubicBezTo>
                  <a:cubicBezTo>
                    <a:pt x="1036" y="370"/>
                    <a:pt x="1073" y="370"/>
                    <a:pt x="1184" y="407"/>
                  </a:cubicBezTo>
                  <a:lnTo>
                    <a:pt x="1627" y="407"/>
                  </a:lnTo>
                  <a:cubicBezTo>
                    <a:pt x="1775" y="407"/>
                    <a:pt x="1923" y="370"/>
                    <a:pt x="1997" y="333"/>
                  </a:cubicBezTo>
                  <a:cubicBezTo>
                    <a:pt x="2108" y="296"/>
                    <a:pt x="2182" y="222"/>
                    <a:pt x="2293" y="222"/>
                  </a:cubicBezTo>
                  <a:cubicBezTo>
                    <a:pt x="2330" y="185"/>
                    <a:pt x="2367" y="185"/>
                    <a:pt x="2367" y="185"/>
                  </a:cubicBezTo>
                  <a:cubicBezTo>
                    <a:pt x="2367" y="185"/>
                    <a:pt x="2330" y="185"/>
                    <a:pt x="2293" y="148"/>
                  </a:cubicBezTo>
                  <a:cubicBezTo>
                    <a:pt x="2219" y="148"/>
                    <a:pt x="2145" y="111"/>
                    <a:pt x="1997" y="111"/>
                  </a:cubicBezTo>
                  <a:cubicBezTo>
                    <a:pt x="1886" y="111"/>
                    <a:pt x="1775" y="38"/>
                    <a:pt x="1627" y="38"/>
                  </a:cubicBezTo>
                  <a:lnTo>
                    <a:pt x="888" y="38"/>
                  </a:lnTo>
                  <a:cubicBezTo>
                    <a:pt x="629" y="1"/>
                    <a:pt x="481" y="1"/>
                    <a:pt x="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0196675" y="1958175"/>
              <a:ext cx="50850" cy="9275"/>
            </a:xfrm>
            <a:custGeom>
              <a:rect b="b" l="l" r="r" t="t"/>
              <a:pathLst>
                <a:path extrusionOk="0" h="371" w="2034">
                  <a:moveTo>
                    <a:pt x="333" y="1"/>
                  </a:moveTo>
                  <a:cubicBezTo>
                    <a:pt x="222" y="1"/>
                    <a:pt x="149" y="1"/>
                    <a:pt x="75" y="74"/>
                  </a:cubicBezTo>
                  <a:lnTo>
                    <a:pt x="1" y="74"/>
                  </a:lnTo>
                  <a:cubicBezTo>
                    <a:pt x="1" y="74"/>
                    <a:pt x="38" y="111"/>
                    <a:pt x="75" y="111"/>
                  </a:cubicBezTo>
                  <a:cubicBezTo>
                    <a:pt x="149" y="148"/>
                    <a:pt x="185" y="259"/>
                    <a:pt x="333" y="259"/>
                  </a:cubicBezTo>
                  <a:cubicBezTo>
                    <a:pt x="407" y="296"/>
                    <a:pt x="555" y="333"/>
                    <a:pt x="629" y="333"/>
                  </a:cubicBezTo>
                  <a:cubicBezTo>
                    <a:pt x="703" y="333"/>
                    <a:pt x="777" y="333"/>
                    <a:pt x="814" y="370"/>
                  </a:cubicBezTo>
                  <a:lnTo>
                    <a:pt x="1184" y="370"/>
                  </a:lnTo>
                  <a:cubicBezTo>
                    <a:pt x="1258" y="370"/>
                    <a:pt x="1332" y="370"/>
                    <a:pt x="1369" y="333"/>
                  </a:cubicBezTo>
                  <a:cubicBezTo>
                    <a:pt x="1516" y="296"/>
                    <a:pt x="1627" y="296"/>
                    <a:pt x="1701" y="259"/>
                  </a:cubicBezTo>
                  <a:cubicBezTo>
                    <a:pt x="1812" y="185"/>
                    <a:pt x="1886" y="148"/>
                    <a:pt x="1923" y="111"/>
                  </a:cubicBezTo>
                  <a:cubicBezTo>
                    <a:pt x="1997" y="74"/>
                    <a:pt x="2034" y="74"/>
                    <a:pt x="2034" y="74"/>
                  </a:cubicBezTo>
                  <a:lnTo>
                    <a:pt x="1923" y="74"/>
                  </a:lnTo>
                  <a:cubicBezTo>
                    <a:pt x="1886" y="74"/>
                    <a:pt x="1812" y="1"/>
                    <a:pt x="1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0317750" y="1911025"/>
              <a:ext cx="70275" cy="32375"/>
            </a:xfrm>
            <a:custGeom>
              <a:rect b="b" l="l" r="r" t="t"/>
              <a:pathLst>
                <a:path extrusionOk="0" h="1295" w="2811">
                  <a:moveTo>
                    <a:pt x="2811" y="1"/>
                  </a:moveTo>
                  <a:lnTo>
                    <a:pt x="2811" y="1"/>
                  </a:lnTo>
                  <a:cubicBezTo>
                    <a:pt x="2811" y="1"/>
                    <a:pt x="2774" y="1"/>
                    <a:pt x="2700" y="38"/>
                  </a:cubicBezTo>
                  <a:cubicBezTo>
                    <a:pt x="2589" y="112"/>
                    <a:pt x="2515" y="149"/>
                    <a:pt x="2367" y="186"/>
                  </a:cubicBezTo>
                  <a:cubicBezTo>
                    <a:pt x="2219" y="223"/>
                    <a:pt x="2071" y="334"/>
                    <a:pt x="1886" y="408"/>
                  </a:cubicBezTo>
                  <a:cubicBezTo>
                    <a:pt x="1812" y="482"/>
                    <a:pt x="1701" y="519"/>
                    <a:pt x="1664" y="556"/>
                  </a:cubicBezTo>
                  <a:lnTo>
                    <a:pt x="1406" y="703"/>
                  </a:lnTo>
                  <a:lnTo>
                    <a:pt x="1110" y="851"/>
                  </a:lnTo>
                  <a:cubicBezTo>
                    <a:pt x="1036" y="888"/>
                    <a:pt x="925" y="925"/>
                    <a:pt x="888" y="962"/>
                  </a:cubicBezTo>
                  <a:cubicBezTo>
                    <a:pt x="740" y="1073"/>
                    <a:pt x="555" y="1110"/>
                    <a:pt x="481" y="1147"/>
                  </a:cubicBezTo>
                  <a:cubicBezTo>
                    <a:pt x="334" y="1221"/>
                    <a:pt x="223" y="1258"/>
                    <a:pt x="149" y="1258"/>
                  </a:cubicBezTo>
                  <a:lnTo>
                    <a:pt x="1" y="1258"/>
                  </a:lnTo>
                  <a:cubicBezTo>
                    <a:pt x="1" y="1258"/>
                    <a:pt x="38" y="1295"/>
                    <a:pt x="149" y="1295"/>
                  </a:cubicBezTo>
                  <a:cubicBezTo>
                    <a:pt x="161" y="1283"/>
                    <a:pt x="186" y="1279"/>
                    <a:pt x="219" y="1279"/>
                  </a:cubicBezTo>
                  <a:cubicBezTo>
                    <a:pt x="284" y="1279"/>
                    <a:pt x="383" y="1295"/>
                    <a:pt x="481" y="1295"/>
                  </a:cubicBezTo>
                  <a:cubicBezTo>
                    <a:pt x="592" y="1295"/>
                    <a:pt x="777" y="1258"/>
                    <a:pt x="962" y="1221"/>
                  </a:cubicBezTo>
                  <a:cubicBezTo>
                    <a:pt x="1073" y="1147"/>
                    <a:pt x="1147" y="1110"/>
                    <a:pt x="1258" y="1110"/>
                  </a:cubicBezTo>
                  <a:lnTo>
                    <a:pt x="1517" y="962"/>
                  </a:lnTo>
                  <a:lnTo>
                    <a:pt x="1812" y="851"/>
                  </a:lnTo>
                  <a:cubicBezTo>
                    <a:pt x="1886" y="777"/>
                    <a:pt x="1997" y="740"/>
                    <a:pt x="2034" y="703"/>
                  </a:cubicBezTo>
                  <a:cubicBezTo>
                    <a:pt x="2182" y="593"/>
                    <a:pt x="2330" y="445"/>
                    <a:pt x="2441" y="371"/>
                  </a:cubicBezTo>
                  <a:lnTo>
                    <a:pt x="2737" y="112"/>
                  </a:lnTo>
                  <a:lnTo>
                    <a:pt x="28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0420350" y="1847275"/>
              <a:ext cx="62875" cy="51775"/>
            </a:xfrm>
            <a:custGeom>
              <a:rect b="b" l="l" r="r" t="t"/>
              <a:pathLst>
                <a:path extrusionOk="0" h="2071" w="2515">
                  <a:moveTo>
                    <a:pt x="2515" y="0"/>
                  </a:moveTo>
                  <a:cubicBezTo>
                    <a:pt x="2514" y="0"/>
                    <a:pt x="2477" y="37"/>
                    <a:pt x="2367" y="111"/>
                  </a:cubicBezTo>
                  <a:cubicBezTo>
                    <a:pt x="2293" y="148"/>
                    <a:pt x="2182" y="185"/>
                    <a:pt x="2034" y="296"/>
                  </a:cubicBezTo>
                  <a:cubicBezTo>
                    <a:pt x="1923" y="370"/>
                    <a:pt x="1775" y="481"/>
                    <a:pt x="1627" y="592"/>
                  </a:cubicBezTo>
                  <a:cubicBezTo>
                    <a:pt x="1553" y="665"/>
                    <a:pt x="1479" y="739"/>
                    <a:pt x="1405" y="776"/>
                  </a:cubicBezTo>
                  <a:cubicBezTo>
                    <a:pt x="1295" y="850"/>
                    <a:pt x="1258" y="924"/>
                    <a:pt x="1184" y="961"/>
                  </a:cubicBezTo>
                  <a:cubicBezTo>
                    <a:pt x="1073" y="1035"/>
                    <a:pt x="1036" y="1109"/>
                    <a:pt x="925" y="1146"/>
                  </a:cubicBezTo>
                  <a:cubicBezTo>
                    <a:pt x="851" y="1220"/>
                    <a:pt x="814" y="1294"/>
                    <a:pt x="703" y="1331"/>
                  </a:cubicBezTo>
                  <a:cubicBezTo>
                    <a:pt x="555" y="1479"/>
                    <a:pt x="444" y="1590"/>
                    <a:pt x="333" y="1738"/>
                  </a:cubicBezTo>
                  <a:cubicBezTo>
                    <a:pt x="259" y="1812"/>
                    <a:pt x="148" y="1959"/>
                    <a:pt x="111" y="1996"/>
                  </a:cubicBezTo>
                  <a:lnTo>
                    <a:pt x="1" y="2070"/>
                  </a:lnTo>
                  <a:cubicBezTo>
                    <a:pt x="1" y="2070"/>
                    <a:pt x="74" y="2070"/>
                    <a:pt x="148" y="2033"/>
                  </a:cubicBezTo>
                  <a:cubicBezTo>
                    <a:pt x="159" y="2055"/>
                    <a:pt x="180" y="2064"/>
                    <a:pt x="207" y="2064"/>
                  </a:cubicBezTo>
                  <a:cubicBezTo>
                    <a:pt x="272" y="2064"/>
                    <a:pt x="377" y="2012"/>
                    <a:pt x="481" y="1959"/>
                  </a:cubicBezTo>
                  <a:cubicBezTo>
                    <a:pt x="629" y="1849"/>
                    <a:pt x="740" y="1775"/>
                    <a:pt x="925" y="1664"/>
                  </a:cubicBezTo>
                  <a:cubicBezTo>
                    <a:pt x="1036" y="1627"/>
                    <a:pt x="1073" y="1590"/>
                    <a:pt x="1184" y="1479"/>
                  </a:cubicBezTo>
                  <a:cubicBezTo>
                    <a:pt x="1258" y="1442"/>
                    <a:pt x="1295" y="1331"/>
                    <a:pt x="1405" y="1294"/>
                  </a:cubicBezTo>
                  <a:cubicBezTo>
                    <a:pt x="1479" y="1257"/>
                    <a:pt x="1553" y="1146"/>
                    <a:pt x="1627" y="1109"/>
                  </a:cubicBezTo>
                  <a:cubicBezTo>
                    <a:pt x="1738" y="1072"/>
                    <a:pt x="1775" y="961"/>
                    <a:pt x="1849" y="887"/>
                  </a:cubicBezTo>
                  <a:cubicBezTo>
                    <a:pt x="1997" y="739"/>
                    <a:pt x="2108" y="629"/>
                    <a:pt x="2182" y="481"/>
                  </a:cubicBezTo>
                  <a:cubicBezTo>
                    <a:pt x="2293" y="333"/>
                    <a:pt x="2330" y="222"/>
                    <a:pt x="2404" y="148"/>
                  </a:cubicBezTo>
                  <a:cubicBezTo>
                    <a:pt x="2478" y="74"/>
                    <a:pt x="2515" y="0"/>
                    <a:pt x="25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10529425" y="1698450"/>
              <a:ext cx="122950" cy="110950"/>
            </a:xfrm>
            <a:custGeom>
              <a:rect b="b" l="l" r="r" t="t"/>
              <a:pathLst>
                <a:path extrusionOk="0" h="4438" w="4918">
                  <a:moveTo>
                    <a:pt x="4917" y="1"/>
                  </a:moveTo>
                  <a:cubicBezTo>
                    <a:pt x="4917" y="1"/>
                    <a:pt x="4843" y="38"/>
                    <a:pt x="4695" y="186"/>
                  </a:cubicBezTo>
                  <a:cubicBezTo>
                    <a:pt x="4584" y="333"/>
                    <a:pt x="4363" y="481"/>
                    <a:pt x="4104" y="666"/>
                  </a:cubicBezTo>
                  <a:cubicBezTo>
                    <a:pt x="3882" y="814"/>
                    <a:pt x="3586" y="1073"/>
                    <a:pt x="3327" y="1332"/>
                  </a:cubicBezTo>
                  <a:cubicBezTo>
                    <a:pt x="3180" y="1480"/>
                    <a:pt x="3032" y="1627"/>
                    <a:pt x="2847" y="1775"/>
                  </a:cubicBezTo>
                  <a:cubicBezTo>
                    <a:pt x="2736" y="1886"/>
                    <a:pt x="2514" y="2034"/>
                    <a:pt x="2403" y="2182"/>
                  </a:cubicBezTo>
                  <a:cubicBezTo>
                    <a:pt x="2255" y="2330"/>
                    <a:pt x="2070" y="2441"/>
                    <a:pt x="1923" y="2589"/>
                  </a:cubicBezTo>
                  <a:lnTo>
                    <a:pt x="1516" y="2995"/>
                  </a:lnTo>
                  <a:cubicBezTo>
                    <a:pt x="1220" y="3291"/>
                    <a:pt x="961" y="3513"/>
                    <a:pt x="740" y="3735"/>
                  </a:cubicBezTo>
                  <a:cubicBezTo>
                    <a:pt x="481" y="3994"/>
                    <a:pt x="296" y="4178"/>
                    <a:pt x="185" y="4252"/>
                  </a:cubicBezTo>
                  <a:lnTo>
                    <a:pt x="0" y="4437"/>
                  </a:lnTo>
                  <a:cubicBezTo>
                    <a:pt x="0" y="4437"/>
                    <a:pt x="74" y="4400"/>
                    <a:pt x="222" y="4289"/>
                  </a:cubicBezTo>
                  <a:cubicBezTo>
                    <a:pt x="444" y="4178"/>
                    <a:pt x="629" y="4031"/>
                    <a:pt x="924" y="3883"/>
                  </a:cubicBezTo>
                  <a:cubicBezTo>
                    <a:pt x="1183" y="3698"/>
                    <a:pt x="1479" y="3476"/>
                    <a:pt x="1738" y="3254"/>
                  </a:cubicBezTo>
                  <a:cubicBezTo>
                    <a:pt x="1886" y="3106"/>
                    <a:pt x="2070" y="2995"/>
                    <a:pt x="2218" y="2884"/>
                  </a:cubicBezTo>
                  <a:cubicBezTo>
                    <a:pt x="2329" y="2737"/>
                    <a:pt x="2551" y="2589"/>
                    <a:pt x="2662" y="2441"/>
                  </a:cubicBezTo>
                  <a:cubicBezTo>
                    <a:pt x="2810" y="2293"/>
                    <a:pt x="2995" y="2182"/>
                    <a:pt x="3143" y="2034"/>
                  </a:cubicBezTo>
                  <a:lnTo>
                    <a:pt x="3549" y="1627"/>
                  </a:lnTo>
                  <a:cubicBezTo>
                    <a:pt x="3808" y="1332"/>
                    <a:pt x="4067" y="1073"/>
                    <a:pt x="4289" y="814"/>
                  </a:cubicBezTo>
                  <a:cubicBezTo>
                    <a:pt x="4474" y="592"/>
                    <a:pt x="4658" y="370"/>
                    <a:pt x="4732" y="223"/>
                  </a:cubicBezTo>
                  <a:cubicBezTo>
                    <a:pt x="4843" y="112"/>
                    <a:pt x="4917" y="1"/>
                    <a:pt x="4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9817725" y="1539475"/>
              <a:ext cx="105400" cy="31675"/>
            </a:xfrm>
            <a:custGeom>
              <a:rect b="b" l="l" r="r" t="t"/>
              <a:pathLst>
                <a:path extrusionOk="0" h="1267" w="4216">
                  <a:moveTo>
                    <a:pt x="4141" y="1"/>
                  </a:moveTo>
                  <a:lnTo>
                    <a:pt x="4141" y="38"/>
                  </a:lnTo>
                  <a:cubicBezTo>
                    <a:pt x="4141" y="75"/>
                    <a:pt x="4141" y="112"/>
                    <a:pt x="4104" y="186"/>
                  </a:cubicBezTo>
                  <a:cubicBezTo>
                    <a:pt x="4067" y="260"/>
                    <a:pt x="3920" y="407"/>
                    <a:pt x="3735" y="444"/>
                  </a:cubicBezTo>
                  <a:cubicBezTo>
                    <a:pt x="3642" y="463"/>
                    <a:pt x="3541" y="472"/>
                    <a:pt x="3434" y="472"/>
                  </a:cubicBezTo>
                  <a:cubicBezTo>
                    <a:pt x="3328" y="472"/>
                    <a:pt x="3217" y="463"/>
                    <a:pt x="3106" y="444"/>
                  </a:cubicBezTo>
                  <a:cubicBezTo>
                    <a:pt x="2958" y="444"/>
                    <a:pt x="2810" y="407"/>
                    <a:pt x="2663" y="407"/>
                  </a:cubicBezTo>
                  <a:lnTo>
                    <a:pt x="2219" y="407"/>
                  </a:lnTo>
                  <a:cubicBezTo>
                    <a:pt x="2071" y="407"/>
                    <a:pt x="1886" y="444"/>
                    <a:pt x="1738" y="481"/>
                  </a:cubicBezTo>
                  <a:cubicBezTo>
                    <a:pt x="1627" y="555"/>
                    <a:pt x="1479" y="629"/>
                    <a:pt x="1332" y="666"/>
                  </a:cubicBezTo>
                  <a:cubicBezTo>
                    <a:pt x="1110" y="814"/>
                    <a:pt x="888" y="925"/>
                    <a:pt x="703" y="962"/>
                  </a:cubicBezTo>
                  <a:cubicBezTo>
                    <a:pt x="641" y="974"/>
                    <a:pt x="580" y="978"/>
                    <a:pt x="520" y="978"/>
                  </a:cubicBezTo>
                  <a:cubicBezTo>
                    <a:pt x="399" y="978"/>
                    <a:pt x="284" y="962"/>
                    <a:pt x="186" y="962"/>
                  </a:cubicBezTo>
                  <a:cubicBezTo>
                    <a:pt x="38" y="925"/>
                    <a:pt x="1" y="925"/>
                    <a:pt x="1" y="925"/>
                  </a:cubicBezTo>
                  <a:lnTo>
                    <a:pt x="1" y="925"/>
                  </a:lnTo>
                  <a:lnTo>
                    <a:pt x="149" y="1036"/>
                  </a:lnTo>
                  <a:cubicBezTo>
                    <a:pt x="222" y="1147"/>
                    <a:pt x="407" y="1221"/>
                    <a:pt x="703" y="1221"/>
                  </a:cubicBezTo>
                  <a:cubicBezTo>
                    <a:pt x="779" y="1253"/>
                    <a:pt x="858" y="1267"/>
                    <a:pt x="938" y="1267"/>
                  </a:cubicBezTo>
                  <a:cubicBezTo>
                    <a:pt x="1132" y="1267"/>
                    <a:pt x="1333" y="1188"/>
                    <a:pt x="1516" y="1110"/>
                  </a:cubicBezTo>
                  <a:cubicBezTo>
                    <a:pt x="1664" y="1036"/>
                    <a:pt x="1738" y="999"/>
                    <a:pt x="1886" y="962"/>
                  </a:cubicBezTo>
                  <a:cubicBezTo>
                    <a:pt x="2034" y="925"/>
                    <a:pt x="2182" y="925"/>
                    <a:pt x="2256" y="851"/>
                  </a:cubicBezTo>
                  <a:cubicBezTo>
                    <a:pt x="2404" y="851"/>
                    <a:pt x="2552" y="814"/>
                    <a:pt x="2663" y="814"/>
                  </a:cubicBezTo>
                  <a:lnTo>
                    <a:pt x="3069" y="814"/>
                  </a:lnTo>
                  <a:cubicBezTo>
                    <a:pt x="3365" y="814"/>
                    <a:pt x="3698" y="814"/>
                    <a:pt x="3883" y="666"/>
                  </a:cubicBezTo>
                  <a:cubicBezTo>
                    <a:pt x="4104" y="555"/>
                    <a:pt x="4215" y="370"/>
                    <a:pt x="4215" y="223"/>
                  </a:cubicBezTo>
                  <a:cubicBezTo>
                    <a:pt x="4215" y="75"/>
                    <a:pt x="4141" y="1"/>
                    <a:pt x="4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9941575" y="1481250"/>
              <a:ext cx="109100" cy="63975"/>
            </a:xfrm>
            <a:custGeom>
              <a:rect b="b" l="l" r="r" t="t"/>
              <a:pathLst>
                <a:path extrusionOk="0" h="2559" w="4364">
                  <a:moveTo>
                    <a:pt x="1" y="2404"/>
                  </a:moveTo>
                  <a:cubicBezTo>
                    <a:pt x="1" y="2410"/>
                    <a:pt x="2" y="2414"/>
                    <a:pt x="5" y="2414"/>
                  </a:cubicBezTo>
                  <a:cubicBezTo>
                    <a:pt x="8" y="2414"/>
                    <a:pt x="13" y="2410"/>
                    <a:pt x="21" y="2404"/>
                  </a:cubicBezTo>
                  <a:close/>
                  <a:moveTo>
                    <a:pt x="4363" y="1"/>
                  </a:moveTo>
                  <a:lnTo>
                    <a:pt x="4178" y="75"/>
                  </a:lnTo>
                  <a:cubicBezTo>
                    <a:pt x="4068" y="112"/>
                    <a:pt x="3883" y="222"/>
                    <a:pt x="3624" y="370"/>
                  </a:cubicBezTo>
                  <a:cubicBezTo>
                    <a:pt x="3439" y="518"/>
                    <a:pt x="3217" y="703"/>
                    <a:pt x="2958" y="888"/>
                  </a:cubicBezTo>
                  <a:cubicBezTo>
                    <a:pt x="2810" y="962"/>
                    <a:pt x="2700" y="1073"/>
                    <a:pt x="2589" y="1147"/>
                  </a:cubicBezTo>
                  <a:cubicBezTo>
                    <a:pt x="2441" y="1258"/>
                    <a:pt x="2330" y="1332"/>
                    <a:pt x="2219" y="1479"/>
                  </a:cubicBezTo>
                  <a:cubicBezTo>
                    <a:pt x="2071" y="1590"/>
                    <a:pt x="1960" y="1664"/>
                    <a:pt x="1849" y="1775"/>
                  </a:cubicBezTo>
                  <a:cubicBezTo>
                    <a:pt x="1701" y="1849"/>
                    <a:pt x="1590" y="1960"/>
                    <a:pt x="1480" y="1997"/>
                  </a:cubicBezTo>
                  <a:cubicBezTo>
                    <a:pt x="1221" y="2108"/>
                    <a:pt x="962" y="2219"/>
                    <a:pt x="777" y="2256"/>
                  </a:cubicBezTo>
                  <a:cubicBezTo>
                    <a:pt x="666" y="2274"/>
                    <a:pt x="565" y="2274"/>
                    <a:pt x="467" y="2274"/>
                  </a:cubicBezTo>
                  <a:cubicBezTo>
                    <a:pt x="370" y="2274"/>
                    <a:pt x="278" y="2274"/>
                    <a:pt x="186" y="2293"/>
                  </a:cubicBezTo>
                  <a:cubicBezTo>
                    <a:pt x="94" y="2338"/>
                    <a:pt x="45" y="2384"/>
                    <a:pt x="21" y="2404"/>
                  </a:cubicBezTo>
                  <a:lnTo>
                    <a:pt x="186" y="2404"/>
                  </a:lnTo>
                  <a:cubicBezTo>
                    <a:pt x="296" y="2404"/>
                    <a:pt x="481" y="2478"/>
                    <a:pt x="777" y="2552"/>
                  </a:cubicBezTo>
                  <a:cubicBezTo>
                    <a:pt x="812" y="2557"/>
                    <a:pt x="848" y="2559"/>
                    <a:pt x="885" y="2559"/>
                  </a:cubicBezTo>
                  <a:cubicBezTo>
                    <a:pt x="1124" y="2559"/>
                    <a:pt x="1408" y="2463"/>
                    <a:pt x="1664" y="2367"/>
                  </a:cubicBezTo>
                  <a:cubicBezTo>
                    <a:pt x="1775" y="2256"/>
                    <a:pt x="1923" y="2219"/>
                    <a:pt x="2071" y="2108"/>
                  </a:cubicBezTo>
                  <a:lnTo>
                    <a:pt x="2478" y="1849"/>
                  </a:lnTo>
                  <a:cubicBezTo>
                    <a:pt x="2626" y="1738"/>
                    <a:pt x="2700" y="1627"/>
                    <a:pt x="2847" y="1516"/>
                  </a:cubicBezTo>
                  <a:cubicBezTo>
                    <a:pt x="2995" y="1442"/>
                    <a:pt x="3069" y="1295"/>
                    <a:pt x="3217" y="1184"/>
                  </a:cubicBezTo>
                  <a:cubicBezTo>
                    <a:pt x="3439" y="999"/>
                    <a:pt x="3624" y="777"/>
                    <a:pt x="3809" y="592"/>
                  </a:cubicBezTo>
                  <a:lnTo>
                    <a:pt x="4215" y="185"/>
                  </a:lnTo>
                  <a:cubicBezTo>
                    <a:pt x="4326" y="75"/>
                    <a:pt x="4363" y="1"/>
                    <a:pt x="4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10108875" y="1191025"/>
              <a:ext cx="63800" cy="119350"/>
            </a:xfrm>
            <a:custGeom>
              <a:rect b="b" l="l" r="r" t="t"/>
              <a:pathLst>
                <a:path extrusionOk="0" h="4774" w="2552">
                  <a:moveTo>
                    <a:pt x="0" y="4511"/>
                  </a:moveTo>
                  <a:cubicBezTo>
                    <a:pt x="0" y="4511"/>
                    <a:pt x="0" y="4548"/>
                    <a:pt x="37" y="4548"/>
                  </a:cubicBezTo>
                  <a:lnTo>
                    <a:pt x="0" y="4511"/>
                  </a:lnTo>
                  <a:close/>
                  <a:moveTo>
                    <a:pt x="2440" y="1"/>
                  </a:moveTo>
                  <a:cubicBezTo>
                    <a:pt x="2440" y="1"/>
                    <a:pt x="2440" y="112"/>
                    <a:pt x="2404" y="297"/>
                  </a:cubicBezTo>
                  <a:cubicBezTo>
                    <a:pt x="2404" y="481"/>
                    <a:pt x="2367" y="666"/>
                    <a:pt x="2293" y="925"/>
                  </a:cubicBezTo>
                  <a:cubicBezTo>
                    <a:pt x="2256" y="1221"/>
                    <a:pt x="2219" y="1554"/>
                    <a:pt x="2108" y="1849"/>
                  </a:cubicBezTo>
                  <a:cubicBezTo>
                    <a:pt x="2071" y="2034"/>
                    <a:pt x="2034" y="2182"/>
                    <a:pt x="1997" y="2367"/>
                  </a:cubicBezTo>
                  <a:cubicBezTo>
                    <a:pt x="1886" y="2515"/>
                    <a:pt x="1849" y="2700"/>
                    <a:pt x="1812" y="2885"/>
                  </a:cubicBezTo>
                  <a:cubicBezTo>
                    <a:pt x="1738" y="3069"/>
                    <a:pt x="1664" y="3217"/>
                    <a:pt x="1627" y="3402"/>
                  </a:cubicBezTo>
                  <a:cubicBezTo>
                    <a:pt x="1553" y="3587"/>
                    <a:pt x="1479" y="3698"/>
                    <a:pt x="1368" y="3846"/>
                  </a:cubicBezTo>
                  <a:cubicBezTo>
                    <a:pt x="1257" y="4142"/>
                    <a:pt x="999" y="4363"/>
                    <a:pt x="814" y="4511"/>
                  </a:cubicBezTo>
                  <a:cubicBezTo>
                    <a:pt x="651" y="4565"/>
                    <a:pt x="489" y="4600"/>
                    <a:pt x="356" y="4600"/>
                  </a:cubicBezTo>
                  <a:cubicBezTo>
                    <a:pt x="307" y="4600"/>
                    <a:pt x="262" y="4595"/>
                    <a:pt x="222" y="4585"/>
                  </a:cubicBezTo>
                  <a:cubicBezTo>
                    <a:pt x="148" y="4585"/>
                    <a:pt x="74" y="4548"/>
                    <a:pt x="37" y="4548"/>
                  </a:cubicBezTo>
                  <a:lnTo>
                    <a:pt x="37" y="4548"/>
                  </a:lnTo>
                  <a:lnTo>
                    <a:pt x="185" y="4696"/>
                  </a:lnTo>
                  <a:cubicBezTo>
                    <a:pt x="254" y="4742"/>
                    <a:pt x="393" y="4773"/>
                    <a:pt x="559" y="4773"/>
                  </a:cubicBezTo>
                  <a:cubicBezTo>
                    <a:pt x="662" y="4773"/>
                    <a:pt x="775" y="4761"/>
                    <a:pt x="888" y="4733"/>
                  </a:cubicBezTo>
                  <a:cubicBezTo>
                    <a:pt x="1183" y="4622"/>
                    <a:pt x="1479" y="4363"/>
                    <a:pt x="1664" y="4068"/>
                  </a:cubicBezTo>
                  <a:cubicBezTo>
                    <a:pt x="1738" y="3957"/>
                    <a:pt x="1849" y="3772"/>
                    <a:pt x="1923" y="3587"/>
                  </a:cubicBezTo>
                  <a:cubicBezTo>
                    <a:pt x="2034" y="3402"/>
                    <a:pt x="2071" y="3217"/>
                    <a:pt x="2182" y="3069"/>
                  </a:cubicBezTo>
                  <a:cubicBezTo>
                    <a:pt x="2219" y="2885"/>
                    <a:pt x="2293" y="2700"/>
                    <a:pt x="2367" y="2515"/>
                  </a:cubicBezTo>
                  <a:cubicBezTo>
                    <a:pt x="2404" y="2330"/>
                    <a:pt x="2440" y="2145"/>
                    <a:pt x="2440" y="1960"/>
                  </a:cubicBezTo>
                  <a:cubicBezTo>
                    <a:pt x="2477" y="1591"/>
                    <a:pt x="2551" y="1258"/>
                    <a:pt x="2551" y="999"/>
                  </a:cubicBezTo>
                  <a:cubicBezTo>
                    <a:pt x="2551" y="703"/>
                    <a:pt x="2477" y="481"/>
                    <a:pt x="2477" y="297"/>
                  </a:cubicBezTo>
                  <a:cubicBezTo>
                    <a:pt x="2477" y="112"/>
                    <a:pt x="2440" y="1"/>
                    <a:pt x="2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9881500" y="948875"/>
              <a:ext cx="61025" cy="178775"/>
            </a:xfrm>
            <a:custGeom>
              <a:rect b="b" l="l" r="r" t="t"/>
              <a:pathLst>
                <a:path extrusionOk="0" h="7151" w="2441">
                  <a:moveTo>
                    <a:pt x="2404" y="0"/>
                  </a:moveTo>
                  <a:cubicBezTo>
                    <a:pt x="2404" y="0"/>
                    <a:pt x="2330" y="111"/>
                    <a:pt x="2293" y="407"/>
                  </a:cubicBezTo>
                  <a:cubicBezTo>
                    <a:pt x="2256" y="629"/>
                    <a:pt x="2145" y="999"/>
                    <a:pt x="2108" y="1479"/>
                  </a:cubicBezTo>
                  <a:cubicBezTo>
                    <a:pt x="2071" y="1886"/>
                    <a:pt x="1997" y="2441"/>
                    <a:pt x="1960" y="2995"/>
                  </a:cubicBezTo>
                  <a:lnTo>
                    <a:pt x="1960" y="3808"/>
                  </a:lnTo>
                  <a:cubicBezTo>
                    <a:pt x="1960" y="4104"/>
                    <a:pt x="1960" y="4437"/>
                    <a:pt x="2034" y="4696"/>
                  </a:cubicBezTo>
                  <a:cubicBezTo>
                    <a:pt x="2034" y="4992"/>
                    <a:pt x="2071" y="5287"/>
                    <a:pt x="2071" y="5583"/>
                  </a:cubicBezTo>
                  <a:cubicBezTo>
                    <a:pt x="2071" y="5842"/>
                    <a:pt x="2071" y="6138"/>
                    <a:pt x="1960" y="6322"/>
                  </a:cubicBezTo>
                  <a:cubicBezTo>
                    <a:pt x="1791" y="6729"/>
                    <a:pt x="1403" y="6919"/>
                    <a:pt x="1026" y="6919"/>
                  </a:cubicBezTo>
                  <a:cubicBezTo>
                    <a:pt x="992" y="6919"/>
                    <a:pt x="959" y="6917"/>
                    <a:pt x="925" y="6914"/>
                  </a:cubicBezTo>
                  <a:cubicBezTo>
                    <a:pt x="481" y="6877"/>
                    <a:pt x="259" y="6544"/>
                    <a:pt x="185" y="6359"/>
                  </a:cubicBezTo>
                  <a:cubicBezTo>
                    <a:pt x="75" y="6175"/>
                    <a:pt x="38" y="6101"/>
                    <a:pt x="38" y="6027"/>
                  </a:cubicBezTo>
                  <a:cubicBezTo>
                    <a:pt x="1" y="6138"/>
                    <a:pt x="38" y="6249"/>
                    <a:pt x="38" y="6359"/>
                  </a:cubicBezTo>
                  <a:cubicBezTo>
                    <a:pt x="75" y="6507"/>
                    <a:pt x="112" y="6655"/>
                    <a:pt x="259" y="6803"/>
                  </a:cubicBezTo>
                  <a:cubicBezTo>
                    <a:pt x="407" y="6914"/>
                    <a:pt x="592" y="7062"/>
                    <a:pt x="814" y="7099"/>
                  </a:cubicBezTo>
                  <a:cubicBezTo>
                    <a:pt x="914" y="7132"/>
                    <a:pt x="1028" y="7150"/>
                    <a:pt x="1148" y="7150"/>
                  </a:cubicBezTo>
                  <a:cubicBezTo>
                    <a:pt x="1294" y="7150"/>
                    <a:pt x="1448" y="7123"/>
                    <a:pt x="1590" y="7062"/>
                  </a:cubicBezTo>
                  <a:cubicBezTo>
                    <a:pt x="1886" y="6988"/>
                    <a:pt x="2108" y="6729"/>
                    <a:pt x="2256" y="6433"/>
                  </a:cubicBezTo>
                  <a:cubicBezTo>
                    <a:pt x="2404" y="6138"/>
                    <a:pt x="2441" y="5805"/>
                    <a:pt x="2441" y="5546"/>
                  </a:cubicBezTo>
                  <a:cubicBezTo>
                    <a:pt x="2441" y="5213"/>
                    <a:pt x="2404" y="4955"/>
                    <a:pt x="2404" y="4659"/>
                  </a:cubicBezTo>
                  <a:cubicBezTo>
                    <a:pt x="2404" y="4400"/>
                    <a:pt x="2330" y="4067"/>
                    <a:pt x="2330" y="3771"/>
                  </a:cubicBezTo>
                  <a:lnTo>
                    <a:pt x="2330" y="2958"/>
                  </a:lnTo>
                  <a:lnTo>
                    <a:pt x="2330" y="1479"/>
                  </a:lnTo>
                  <a:cubicBezTo>
                    <a:pt x="2330" y="1036"/>
                    <a:pt x="2330" y="666"/>
                    <a:pt x="2404" y="407"/>
                  </a:cubicBezTo>
                  <a:lnTo>
                    <a:pt x="24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9926800" y="745525"/>
              <a:ext cx="12950" cy="152550"/>
            </a:xfrm>
            <a:custGeom>
              <a:rect b="b" l="l" r="r" t="t"/>
              <a:pathLst>
                <a:path extrusionOk="0" h="6102" w="518">
                  <a:moveTo>
                    <a:pt x="370" y="1"/>
                  </a:moveTo>
                  <a:cubicBezTo>
                    <a:pt x="370" y="1"/>
                    <a:pt x="370" y="75"/>
                    <a:pt x="333" y="260"/>
                  </a:cubicBezTo>
                  <a:cubicBezTo>
                    <a:pt x="333" y="445"/>
                    <a:pt x="296" y="666"/>
                    <a:pt x="259" y="962"/>
                  </a:cubicBezTo>
                  <a:cubicBezTo>
                    <a:pt x="185" y="1221"/>
                    <a:pt x="185" y="1554"/>
                    <a:pt x="148" y="1923"/>
                  </a:cubicBezTo>
                  <a:cubicBezTo>
                    <a:pt x="148" y="2108"/>
                    <a:pt x="111" y="2293"/>
                    <a:pt x="111" y="2478"/>
                  </a:cubicBezTo>
                  <a:cubicBezTo>
                    <a:pt x="111" y="2663"/>
                    <a:pt x="74" y="2848"/>
                    <a:pt x="74" y="3033"/>
                  </a:cubicBezTo>
                  <a:cubicBezTo>
                    <a:pt x="74" y="3217"/>
                    <a:pt x="74" y="3402"/>
                    <a:pt x="0" y="3587"/>
                  </a:cubicBezTo>
                  <a:cubicBezTo>
                    <a:pt x="148" y="3772"/>
                    <a:pt x="111" y="3957"/>
                    <a:pt x="111" y="4142"/>
                  </a:cubicBezTo>
                  <a:lnTo>
                    <a:pt x="111" y="5140"/>
                  </a:lnTo>
                  <a:lnTo>
                    <a:pt x="111" y="5805"/>
                  </a:lnTo>
                  <a:lnTo>
                    <a:pt x="111" y="6101"/>
                  </a:lnTo>
                  <a:cubicBezTo>
                    <a:pt x="111" y="6101"/>
                    <a:pt x="148" y="5990"/>
                    <a:pt x="148" y="5805"/>
                  </a:cubicBezTo>
                  <a:cubicBezTo>
                    <a:pt x="222" y="5620"/>
                    <a:pt x="259" y="5399"/>
                    <a:pt x="296" y="5140"/>
                  </a:cubicBezTo>
                  <a:cubicBezTo>
                    <a:pt x="333" y="4844"/>
                    <a:pt x="407" y="4511"/>
                    <a:pt x="444" y="4142"/>
                  </a:cubicBezTo>
                  <a:cubicBezTo>
                    <a:pt x="444" y="3957"/>
                    <a:pt x="481" y="3772"/>
                    <a:pt x="481" y="3587"/>
                  </a:cubicBezTo>
                  <a:cubicBezTo>
                    <a:pt x="481" y="3402"/>
                    <a:pt x="518" y="3217"/>
                    <a:pt x="518" y="3033"/>
                  </a:cubicBezTo>
                  <a:lnTo>
                    <a:pt x="518" y="2478"/>
                  </a:lnTo>
                  <a:lnTo>
                    <a:pt x="518" y="1923"/>
                  </a:lnTo>
                  <a:cubicBezTo>
                    <a:pt x="518" y="1554"/>
                    <a:pt x="518" y="1221"/>
                    <a:pt x="481" y="962"/>
                  </a:cubicBezTo>
                  <a:cubicBezTo>
                    <a:pt x="481" y="666"/>
                    <a:pt x="444" y="445"/>
                    <a:pt x="444" y="260"/>
                  </a:cubicBezTo>
                  <a:cubicBezTo>
                    <a:pt x="444" y="75"/>
                    <a:pt x="370" y="1"/>
                    <a:pt x="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9957300" y="520025"/>
              <a:ext cx="43450" cy="146050"/>
            </a:xfrm>
            <a:custGeom>
              <a:rect b="b" l="l" r="r" t="t"/>
              <a:pathLst>
                <a:path extrusionOk="0" h="5842" w="1738">
                  <a:moveTo>
                    <a:pt x="1738" y="0"/>
                  </a:moveTo>
                  <a:cubicBezTo>
                    <a:pt x="1738" y="0"/>
                    <a:pt x="1701" y="111"/>
                    <a:pt x="1664" y="222"/>
                  </a:cubicBezTo>
                  <a:cubicBezTo>
                    <a:pt x="1627" y="370"/>
                    <a:pt x="1516" y="592"/>
                    <a:pt x="1479" y="887"/>
                  </a:cubicBezTo>
                  <a:cubicBezTo>
                    <a:pt x="1368" y="1146"/>
                    <a:pt x="1331" y="1479"/>
                    <a:pt x="1257" y="1812"/>
                  </a:cubicBezTo>
                  <a:cubicBezTo>
                    <a:pt x="1146" y="2033"/>
                    <a:pt x="1109" y="2218"/>
                    <a:pt x="1072" y="2403"/>
                  </a:cubicBezTo>
                  <a:lnTo>
                    <a:pt x="924" y="2958"/>
                  </a:lnTo>
                  <a:lnTo>
                    <a:pt x="777" y="3512"/>
                  </a:lnTo>
                  <a:cubicBezTo>
                    <a:pt x="740" y="3697"/>
                    <a:pt x="703" y="3882"/>
                    <a:pt x="666" y="4030"/>
                  </a:cubicBezTo>
                  <a:cubicBezTo>
                    <a:pt x="555" y="4363"/>
                    <a:pt x="481" y="4658"/>
                    <a:pt x="333" y="4954"/>
                  </a:cubicBezTo>
                  <a:cubicBezTo>
                    <a:pt x="222" y="5213"/>
                    <a:pt x="148" y="5472"/>
                    <a:pt x="111" y="5583"/>
                  </a:cubicBezTo>
                  <a:cubicBezTo>
                    <a:pt x="37" y="5731"/>
                    <a:pt x="0" y="5841"/>
                    <a:pt x="0" y="5841"/>
                  </a:cubicBezTo>
                  <a:cubicBezTo>
                    <a:pt x="0" y="5841"/>
                    <a:pt x="37" y="5731"/>
                    <a:pt x="185" y="5583"/>
                  </a:cubicBezTo>
                  <a:cubicBezTo>
                    <a:pt x="296" y="5472"/>
                    <a:pt x="407" y="5250"/>
                    <a:pt x="555" y="4991"/>
                  </a:cubicBezTo>
                  <a:cubicBezTo>
                    <a:pt x="703" y="4769"/>
                    <a:pt x="851" y="4437"/>
                    <a:pt x="961" y="4104"/>
                  </a:cubicBezTo>
                  <a:cubicBezTo>
                    <a:pt x="1035" y="3919"/>
                    <a:pt x="1109" y="3808"/>
                    <a:pt x="1146" y="3623"/>
                  </a:cubicBezTo>
                  <a:cubicBezTo>
                    <a:pt x="1220" y="3438"/>
                    <a:pt x="1257" y="3253"/>
                    <a:pt x="1331" y="3069"/>
                  </a:cubicBezTo>
                  <a:lnTo>
                    <a:pt x="1479" y="2514"/>
                  </a:lnTo>
                  <a:cubicBezTo>
                    <a:pt x="1516" y="2329"/>
                    <a:pt x="1516" y="2144"/>
                    <a:pt x="1590" y="1960"/>
                  </a:cubicBezTo>
                  <a:cubicBezTo>
                    <a:pt x="1627" y="1590"/>
                    <a:pt x="1664" y="1257"/>
                    <a:pt x="1701" y="961"/>
                  </a:cubicBezTo>
                  <a:cubicBezTo>
                    <a:pt x="1738" y="703"/>
                    <a:pt x="1738" y="481"/>
                    <a:pt x="1738" y="296"/>
                  </a:cubicBezTo>
                  <a:lnTo>
                    <a:pt x="1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11274375" y="1360175"/>
              <a:ext cx="26825" cy="31450"/>
            </a:xfrm>
            <a:custGeom>
              <a:rect b="b" l="l" r="r" t="t"/>
              <a:pathLst>
                <a:path extrusionOk="0" h="1258" w="1073">
                  <a:moveTo>
                    <a:pt x="185" y="0"/>
                  </a:moveTo>
                  <a:cubicBezTo>
                    <a:pt x="185" y="0"/>
                    <a:pt x="148" y="0"/>
                    <a:pt x="148" y="37"/>
                  </a:cubicBezTo>
                  <a:cubicBezTo>
                    <a:pt x="74" y="74"/>
                    <a:pt x="37" y="111"/>
                    <a:pt x="37" y="222"/>
                  </a:cubicBezTo>
                  <a:cubicBezTo>
                    <a:pt x="0" y="296"/>
                    <a:pt x="0" y="407"/>
                    <a:pt x="0" y="555"/>
                  </a:cubicBezTo>
                  <a:cubicBezTo>
                    <a:pt x="0" y="592"/>
                    <a:pt x="0" y="666"/>
                    <a:pt x="37" y="740"/>
                  </a:cubicBezTo>
                  <a:cubicBezTo>
                    <a:pt x="74" y="777"/>
                    <a:pt x="74" y="851"/>
                    <a:pt x="148" y="925"/>
                  </a:cubicBezTo>
                  <a:lnTo>
                    <a:pt x="259" y="1073"/>
                  </a:lnTo>
                  <a:cubicBezTo>
                    <a:pt x="333" y="1110"/>
                    <a:pt x="370" y="1147"/>
                    <a:pt x="407" y="1147"/>
                  </a:cubicBezTo>
                  <a:cubicBezTo>
                    <a:pt x="518" y="1184"/>
                    <a:pt x="629" y="1257"/>
                    <a:pt x="740" y="1257"/>
                  </a:cubicBezTo>
                  <a:cubicBezTo>
                    <a:pt x="814" y="1257"/>
                    <a:pt x="925" y="1184"/>
                    <a:pt x="962" y="1184"/>
                  </a:cubicBezTo>
                  <a:cubicBezTo>
                    <a:pt x="999" y="1184"/>
                    <a:pt x="1073" y="1147"/>
                    <a:pt x="1073" y="1147"/>
                  </a:cubicBezTo>
                  <a:cubicBezTo>
                    <a:pt x="1073" y="1147"/>
                    <a:pt x="999" y="1147"/>
                    <a:pt x="962" y="1110"/>
                  </a:cubicBezTo>
                  <a:cubicBezTo>
                    <a:pt x="925" y="1073"/>
                    <a:pt x="851" y="999"/>
                    <a:pt x="777" y="999"/>
                  </a:cubicBezTo>
                  <a:cubicBezTo>
                    <a:pt x="740" y="962"/>
                    <a:pt x="666" y="925"/>
                    <a:pt x="592" y="888"/>
                  </a:cubicBezTo>
                  <a:lnTo>
                    <a:pt x="518" y="777"/>
                  </a:lnTo>
                  <a:lnTo>
                    <a:pt x="407" y="703"/>
                  </a:lnTo>
                  <a:cubicBezTo>
                    <a:pt x="407" y="629"/>
                    <a:pt x="370" y="629"/>
                    <a:pt x="370" y="592"/>
                  </a:cubicBezTo>
                  <a:cubicBezTo>
                    <a:pt x="370" y="555"/>
                    <a:pt x="333" y="555"/>
                    <a:pt x="333" y="481"/>
                  </a:cubicBezTo>
                  <a:cubicBezTo>
                    <a:pt x="259" y="407"/>
                    <a:pt x="259" y="370"/>
                    <a:pt x="222" y="259"/>
                  </a:cubicBezTo>
                  <a:cubicBezTo>
                    <a:pt x="222" y="222"/>
                    <a:pt x="185" y="148"/>
                    <a:pt x="185" y="74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1389900" y="1198425"/>
              <a:ext cx="25000" cy="31350"/>
            </a:xfrm>
            <a:custGeom>
              <a:rect b="b" l="l" r="r" t="t"/>
              <a:pathLst>
                <a:path extrusionOk="0" h="1254" w="1000">
                  <a:moveTo>
                    <a:pt x="186" y="1"/>
                  </a:moveTo>
                  <a:lnTo>
                    <a:pt x="149" y="38"/>
                  </a:lnTo>
                  <a:cubicBezTo>
                    <a:pt x="75" y="75"/>
                    <a:pt x="75" y="111"/>
                    <a:pt x="38" y="222"/>
                  </a:cubicBezTo>
                  <a:cubicBezTo>
                    <a:pt x="1" y="296"/>
                    <a:pt x="1" y="407"/>
                    <a:pt x="38" y="481"/>
                  </a:cubicBezTo>
                  <a:cubicBezTo>
                    <a:pt x="38" y="555"/>
                    <a:pt x="38" y="592"/>
                    <a:pt x="75" y="666"/>
                  </a:cubicBezTo>
                  <a:cubicBezTo>
                    <a:pt x="75" y="740"/>
                    <a:pt x="149" y="777"/>
                    <a:pt x="186" y="814"/>
                  </a:cubicBezTo>
                  <a:cubicBezTo>
                    <a:pt x="223" y="851"/>
                    <a:pt x="223" y="925"/>
                    <a:pt x="260" y="962"/>
                  </a:cubicBezTo>
                  <a:lnTo>
                    <a:pt x="408" y="1110"/>
                  </a:lnTo>
                  <a:lnTo>
                    <a:pt x="703" y="1221"/>
                  </a:lnTo>
                  <a:cubicBezTo>
                    <a:pt x="728" y="1245"/>
                    <a:pt x="748" y="1253"/>
                    <a:pt x="769" y="1253"/>
                  </a:cubicBezTo>
                  <a:cubicBezTo>
                    <a:pt x="810" y="1253"/>
                    <a:pt x="851" y="1221"/>
                    <a:pt x="925" y="1221"/>
                  </a:cubicBezTo>
                  <a:lnTo>
                    <a:pt x="999" y="1221"/>
                  </a:lnTo>
                  <a:cubicBezTo>
                    <a:pt x="999" y="1221"/>
                    <a:pt x="999" y="1184"/>
                    <a:pt x="962" y="1184"/>
                  </a:cubicBezTo>
                  <a:lnTo>
                    <a:pt x="814" y="1036"/>
                  </a:lnTo>
                  <a:cubicBezTo>
                    <a:pt x="666" y="999"/>
                    <a:pt x="592" y="925"/>
                    <a:pt x="555" y="888"/>
                  </a:cubicBezTo>
                  <a:cubicBezTo>
                    <a:pt x="555" y="814"/>
                    <a:pt x="518" y="814"/>
                    <a:pt x="518" y="777"/>
                  </a:cubicBezTo>
                  <a:cubicBezTo>
                    <a:pt x="481" y="740"/>
                    <a:pt x="481" y="703"/>
                    <a:pt x="481" y="703"/>
                  </a:cubicBezTo>
                  <a:cubicBezTo>
                    <a:pt x="481" y="629"/>
                    <a:pt x="408" y="592"/>
                    <a:pt x="408" y="592"/>
                  </a:cubicBezTo>
                  <a:cubicBezTo>
                    <a:pt x="408" y="555"/>
                    <a:pt x="371" y="481"/>
                    <a:pt x="371" y="481"/>
                  </a:cubicBezTo>
                  <a:cubicBezTo>
                    <a:pt x="334" y="407"/>
                    <a:pt x="334" y="370"/>
                    <a:pt x="260" y="259"/>
                  </a:cubicBezTo>
                  <a:cubicBezTo>
                    <a:pt x="223" y="222"/>
                    <a:pt x="223" y="148"/>
                    <a:pt x="223" y="75"/>
                  </a:cubicBezTo>
                  <a:cubicBezTo>
                    <a:pt x="223" y="38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534100" y="904500"/>
              <a:ext cx="32375" cy="45325"/>
            </a:xfrm>
            <a:custGeom>
              <a:rect b="b" l="l" r="r" t="t"/>
              <a:pathLst>
                <a:path extrusionOk="0" h="1813" w="1295">
                  <a:moveTo>
                    <a:pt x="333" y="1"/>
                  </a:moveTo>
                  <a:lnTo>
                    <a:pt x="222" y="112"/>
                  </a:lnTo>
                  <a:cubicBezTo>
                    <a:pt x="185" y="149"/>
                    <a:pt x="148" y="260"/>
                    <a:pt x="111" y="371"/>
                  </a:cubicBezTo>
                  <a:cubicBezTo>
                    <a:pt x="37" y="482"/>
                    <a:pt x="0" y="666"/>
                    <a:pt x="0" y="814"/>
                  </a:cubicBezTo>
                  <a:lnTo>
                    <a:pt x="0" y="1036"/>
                  </a:lnTo>
                  <a:cubicBezTo>
                    <a:pt x="0" y="1110"/>
                    <a:pt x="37" y="1221"/>
                    <a:pt x="111" y="1295"/>
                  </a:cubicBezTo>
                  <a:cubicBezTo>
                    <a:pt x="185" y="1369"/>
                    <a:pt x="259" y="1406"/>
                    <a:pt x="296" y="1480"/>
                  </a:cubicBezTo>
                  <a:lnTo>
                    <a:pt x="481" y="1665"/>
                  </a:lnTo>
                  <a:cubicBezTo>
                    <a:pt x="592" y="1775"/>
                    <a:pt x="814" y="1812"/>
                    <a:pt x="888" y="1812"/>
                  </a:cubicBezTo>
                  <a:cubicBezTo>
                    <a:pt x="1035" y="1812"/>
                    <a:pt x="1109" y="1775"/>
                    <a:pt x="1220" y="1702"/>
                  </a:cubicBezTo>
                  <a:lnTo>
                    <a:pt x="1294" y="1628"/>
                  </a:lnTo>
                  <a:lnTo>
                    <a:pt x="1220" y="1628"/>
                  </a:lnTo>
                  <a:cubicBezTo>
                    <a:pt x="1183" y="1628"/>
                    <a:pt x="1072" y="1591"/>
                    <a:pt x="998" y="1591"/>
                  </a:cubicBezTo>
                  <a:cubicBezTo>
                    <a:pt x="888" y="1517"/>
                    <a:pt x="814" y="1480"/>
                    <a:pt x="703" y="1406"/>
                  </a:cubicBezTo>
                  <a:lnTo>
                    <a:pt x="555" y="1258"/>
                  </a:lnTo>
                  <a:cubicBezTo>
                    <a:pt x="518" y="1221"/>
                    <a:pt x="518" y="1147"/>
                    <a:pt x="481" y="1110"/>
                  </a:cubicBezTo>
                  <a:cubicBezTo>
                    <a:pt x="444" y="1073"/>
                    <a:pt x="444" y="1036"/>
                    <a:pt x="444" y="925"/>
                  </a:cubicBezTo>
                  <a:cubicBezTo>
                    <a:pt x="444" y="888"/>
                    <a:pt x="370" y="814"/>
                    <a:pt x="370" y="740"/>
                  </a:cubicBezTo>
                  <a:cubicBezTo>
                    <a:pt x="370" y="629"/>
                    <a:pt x="333" y="518"/>
                    <a:pt x="333" y="371"/>
                  </a:cubicBezTo>
                  <a:lnTo>
                    <a:pt x="333" y="112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1547950" y="786300"/>
              <a:ext cx="42550" cy="30425"/>
            </a:xfrm>
            <a:custGeom>
              <a:rect b="b" l="l" r="r" t="t"/>
              <a:pathLst>
                <a:path extrusionOk="0" h="1217" w="1702">
                  <a:moveTo>
                    <a:pt x="1096" y="1"/>
                  </a:moveTo>
                  <a:cubicBezTo>
                    <a:pt x="1044" y="1"/>
                    <a:pt x="987" y="9"/>
                    <a:pt x="925" y="34"/>
                  </a:cubicBezTo>
                  <a:cubicBezTo>
                    <a:pt x="851" y="34"/>
                    <a:pt x="777" y="71"/>
                    <a:pt x="703" y="71"/>
                  </a:cubicBezTo>
                  <a:cubicBezTo>
                    <a:pt x="592" y="108"/>
                    <a:pt x="555" y="145"/>
                    <a:pt x="481" y="145"/>
                  </a:cubicBezTo>
                  <a:cubicBezTo>
                    <a:pt x="408" y="218"/>
                    <a:pt x="334" y="255"/>
                    <a:pt x="297" y="292"/>
                  </a:cubicBezTo>
                  <a:cubicBezTo>
                    <a:pt x="223" y="329"/>
                    <a:pt x="186" y="440"/>
                    <a:pt x="149" y="477"/>
                  </a:cubicBezTo>
                  <a:cubicBezTo>
                    <a:pt x="38" y="625"/>
                    <a:pt x="1" y="773"/>
                    <a:pt x="1" y="847"/>
                  </a:cubicBezTo>
                  <a:lnTo>
                    <a:pt x="1" y="1143"/>
                  </a:lnTo>
                  <a:cubicBezTo>
                    <a:pt x="149" y="1180"/>
                    <a:pt x="149" y="1217"/>
                    <a:pt x="149" y="1217"/>
                  </a:cubicBezTo>
                  <a:cubicBezTo>
                    <a:pt x="149" y="1217"/>
                    <a:pt x="149" y="1180"/>
                    <a:pt x="186" y="1143"/>
                  </a:cubicBezTo>
                  <a:cubicBezTo>
                    <a:pt x="260" y="1106"/>
                    <a:pt x="297" y="995"/>
                    <a:pt x="334" y="958"/>
                  </a:cubicBezTo>
                  <a:cubicBezTo>
                    <a:pt x="371" y="847"/>
                    <a:pt x="481" y="773"/>
                    <a:pt x="518" y="736"/>
                  </a:cubicBezTo>
                  <a:lnTo>
                    <a:pt x="666" y="588"/>
                  </a:lnTo>
                  <a:cubicBezTo>
                    <a:pt x="703" y="551"/>
                    <a:pt x="740" y="477"/>
                    <a:pt x="777" y="477"/>
                  </a:cubicBezTo>
                  <a:cubicBezTo>
                    <a:pt x="851" y="440"/>
                    <a:pt x="888" y="440"/>
                    <a:pt x="925" y="403"/>
                  </a:cubicBezTo>
                  <a:cubicBezTo>
                    <a:pt x="962" y="366"/>
                    <a:pt x="1036" y="366"/>
                    <a:pt x="1073" y="292"/>
                  </a:cubicBezTo>
                  <a:cubicBezTo>
                    <a:pt x="1147" y="255"/>
                    <a:pt x="1258" y="218"/>
                    <a:pt x="1406" y="218"/>
                  </a:cubicBezTo>
                  <a:cubicBezTo>
                    <a:pt x="1480" y="145"/>
                    <a:pt x="1591" y="145"/>
                    <a:pt x="1628" y="145"/>
                  </a:cubicBezTo>
                  <a:lnTo>
                    <a:pt x="1701" y="145"/>
                  </a:lnTo>
                  <a:cubicBezTo>
                    <a:pt x="1701" y="145"/>
                    <a:pt x="1665" y="108"/>
                    <a:pt x="1628" y="108"/>
                  </a:cubicBezTo>
                  <a:cubicBezTo>
                    <a:pt x="1591" y="71"/>
                    <a:pt x="1480" y="34"/>
                    <a:pt x="1332" y="34"/>
                  </a:cubicBezTo>
                  <a:cubicBezTo>
                    <a:pt x="1282" y="34"/>
                    <a:pt x="1200" y="1"/>
                    <a:pt x="10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0967525" y="985850"/>
              <a:ext cx="37900" cy="28675"/>
            </a:xfrm>
            <a:custGeom>
              <a:rect b="b" l="l" r="r" t="t"/>
              <a:pathLst>
                <a:path extrusionOk="0" h="1147" w="1516">
                  <a:moveTo>
                    <a:pt x="0" y="0"/>
                  </a:moveTo>
                  <a:lnTo>
                    <a:pt x="0" y="74"/>
                  </a:lnTo>
                  <a:lnTo>
                    <a:pt x="0" y="370"/>
                  </a:lnTo>
                  <a:cubicBezTo>
                    <a:pt x="0" y="444"/>
                    <a:pt x="37" y="592"/>
                    <a:pt x="111" y="740"/>
                  </a:cubicBezTo>
                  <a:cubicBezTo>
                    <a:pt x="185" y="777"/>
                    <a:pt x="222" y="851"/>
                    <a:pt x="259" y="925"/>
                  </a:cubicBezTo>
                  <a:cubicBezTo>
                    <a:pt x="296" y="962"/>
                    <a:pt x="407" y="999"/>
                    <a:pt x="444" y="1072"/>
                  </a:cubicBezTo>
                  <a:cubicBezTo>
                    <a:pt x="555" y="1109"/>
                    <a:pt x="592" y="1109"/>
                    <a:pt x="666" y="1146"/>
                  </a:cubicBezTo>
                  <a:lnTo>
                    <a:pt x="924" y="1146"/>
                  </a:lnTo>
                  <a:cubicBezTo>
                    <a:pt x="1035" y="1146"/>
                    <a:pt x="1183" y="1109"/>
                    <a:pt x="1294" y="1072"/>
                  </a:cubicBezTo>
                  <a:cubicBezTo>
                    <a:pt x="1368" y="999"/>
                    <a:pt x="1405" y="925"/>
                    <a:pt x="1479" y="851"/>
                  </a:cubicBezTo>
                  <a:cubicBezTo>
                    <a:pt x="1516" y="814"/>
                    <a:pt x="1516" y="777"/>
                    <a:pt x="1516" y="777"/>
                  </a:cubicBezTo>
                  <a:lnTo>
                    <a:pt x="1516" y="777"/>
                  </a:lnTo>
                  <a:cubicBezTo>
                    <a:pt x="1516" y="777"/>
                    <a:pt x="1479" y="777"/>
                    <a:pt x="1405" y="814"/>
                  </a:cubicBezTo>
                  <a:cubicBezTo>
                    <a:pt x="1368" y="777"/>
                    <a:pt x="1294" y="777"/>
                    <a:pt x="1183" y="777"/>
                  </a:cubicBezTo>
                  <a:lnTo>
                    <a:pt x="924" y="777"/>
                  </a:lnTo>
                  <a:cubicBezTo>
                    <a:pt x="851" y="777"/>
                    <a:pt x="814" y="740"/>
                    <a:pt x="777" y="740"/>
                  </a:cubicBezTo>
                  <a:cubicBezTo>
                    <a:pt x="740" y="740"/>
                    <a:pt x="666" y="703"/>
                    <a:pt x="629" y="703"/>
                  </a:cubicBezTo>
                  <a:cubicBezTo>
                    <a:pt x="592" y="629"/>
                    <a:pt x="555" y="629"/>
                    <a:pt x="481" y="592"/>
                  </a:cubicBezTo>
                  <a:cubicBezTo>
                    <a:pt x="444" y="555"/>
                    <a:pt x="407" y="555"/>
                    <a:pt x="370" y="518"/>
                  </a:cubicBezTo>
                  <a:cubicBezTo>
                    <a:pt x="259" y="407"/>
                    <a:pt x="222" y="370"/>
                    <a:pt x="185" y="259"/>
                  </a:cubicBezTo>
                  <a:cubicBezTo>
                    <a:pt x="111" y="185"/>
                    <a:pt x="74" y="148"/>
                    <a:pt x="37" y="74"/>
                  </a:cubicBezTo>
                  <a:cubicBezTo>
                    <a:pt x="0" y="3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1006325" y="819475"/>
              <a:ext cx="55500" cy="20350"/>
            </a:xfrm>
            <a:custGeom>
              <a:rect b="b" l="l" r="r" t="t"/>
              <a:pathLst>
                <a:path extrusionOk="0" h="814" w="2220">
                  <a:moveTo>
                    <a:pt x="1110" y="1"/>
                  </a:moveTo>
                  <a:cubicBezTo>
                    <a:pt x="1036" y="1"/>
                    <a:pt x="925" y="38"/>
                    <a:pt x="851" y="38"/>
                  </a:cubicBezTo>
                  <a:cubicBezTo>
                    <a:pt x="740" y="75"/>
                    <a:pt x="666" y="75"/>
                    <a:pt x="593" y="148"/>
                  </a:cubicBezTo>
                  <a:cubicBezTo>
                    <a:pt x="482" y="222"/>
                    <a:pt x="334" y="333"/>
                    <a:pt x="223" y="407"/>
                  </a:cubicBezTo>
                  <a:cubicBezTo>
                    <a:pt x="149" y="518"/>
                    <a:pt x="112" y="592"/>
                    <a:pt x="38" y="703"/>
                  </a:cubicBezTo>
                  <a:cubicBezTo>
                    <a:pt x="1" y="740"/>
                    <a:pt x="1" y="777"/>
                    <a:pt x="1" y="777"/>
                  </a:cubicBezTo>
                  <a:cubicBezTo>
                    <a:pt x="1" y="777"/>
                    <a:pt x="38" y="777"/>
                    <a:pt x="112" y="740"/>
                  </a:cubicBezTo>
                  <a:cubicBezTo>
                    <a:pt x="149" y="703"/>
                    <a:pt x="297" y="629"/>
                    <a:pt x="371" y="592"/>
                  </a:cubicBezTo>
                  <a:cubicBezTo>
                    <a:pt x="482" y="555"/>
                    <a:pt x="593" y="518"/>
                    <a:pt x="740" y="444"/>
                  </a:cubicBezTo>
                  <a:cubicBezTo>
                    <a:pt x="777" y="407"/>
                    <a:pt x="888" y="407"/>
                    <a:pt x="925" y="407"/>
                  </a:cubicBezTo>
                  <a:cubicBezTo>
                    <a:pt x="962" y="407"/>
                    <a:pt x="1073" y="370"/>
                    <a:pt x="1147" y="370"/>
                  </a:cubicBezTo>
                  <a:lnTo>
                    <a:pt x="1332" y="370"/>
                  </a:lnTo>
                  <a:cubicBezTo>
                    <a:pt x="1406" y="370"/>
                    <a:pt x="1480" y="370"/>
                    <a:pt x="1517" y="407"/>
                  </a:cubicBezTo>
                  <a:cubicBezTo>
                    <a:pt x="1665" y="444"/>
                    <a:pt x="1776" y="518"/>
                    <a:pt x="1886" y="555"/>
                  </a:cubicBezTo>
                  <a:cubicBezTo>
                    <a:pt x="1997" y="592"/>
                    <a:pt x="2071" y="629"/>
                    <a:pt x="2145" y="740"/>
                  </a:cubicBezTo>
                  <a:lnTo>
                    <a:pt x="2219" y="814"/>
                  </a:lnTo>
                  <a:lnTo>
                    <a:pt x="2219" y="703"/>
                  </a:lnTo>
                  <a:cubicBezTo>
                    <a:pt x="2219" y="592"/>
                    <a:pt x="2182" y="518"/>
                    <a:pt x="2071" y="407"/>
                  </a:cubicBezTo>
                  <a:cubicBezTo>
                    <a:pt x="1997" y="333"/>
                    <a:pt x="1850" y="185"/>
                    <a:pt x="1702" y="148"/>
                  </a:cubicBezTo>
                  <a:cubicBezTo>
                    <a:pt x="1628" y="75"/>
                    <a:pt x="1517" y="75"/>
                    <a:pt x="1443" y="38"/>
                  </a:cubicBezTo>
                  <a:cubicBezTo>
                    <a:pt x="1332" y="1"/>
                    <a:pt x="1258" y="1"/>
                    <a:pt x="1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1093225" y="539425"/>
              <a:ext cx="32375" cy="37925"/>
            </a:xfrm>
            <a:custGeom>
              <a:rect b="b" l="l" r="r" t="t"/>
              <a:pathLst>
                <a:path extrusionOk="0" h="1517" w="1295">
                  <a:moveTo>
                    <a:pt x="444" y="0"/>
                  </a:moveTo>
                  <a:cubicBezTo>
                    <a:pt x="444" y="0"/>
                    <a:pt x="407" y="1"/>
                    <a:pt x="370" y="74"/>
                  </a:cubicBezTo>
                  <a:cubicBezTo>
                    <a:pt x="333" y="111"/>
                    <a:pt x="222" y="148"/>
                    <a:pt x="148" y="259"/>
                  </a:cubicBezTo>
                  <a:cubicBezTo>
                    <a:pt x="37" y="333"/>
                    <a:pt x="0" y="481"/>
                    <a:pt x="0" y="666"/>
                  </a:cubicBezTo>
                  <a:lnTo>
                    <a:pt x="0" y="888"/>
                  </a:lnTo>
                  <a:cubicBezTo>
                    <a:pt x="0" y="962"/>
                    <a:pt x="37" y="1073"/>
                    <a:pt x="74" y="1110"/>
                  </a:cubicBezTo>
                  <a:cubicBezTo>
                    <a:pt x="148" y="1220"/>
                    <a:pt x="185" y="1257"/>
                    <a:pt x="259" y="1294"/>
                  </a:cubicBezTo>
                  <a:cubicBezTo>
                    <a:pt x="333" y="1331"/>
                    <a:pt x="407" y="1405"/>
                    <a:pt x="518" y="1442"/>
                  </a:cubicBezTo>
                  <a:cubicBezTo>
                    <a:pt x="629" y="1479"/>
                    <a:pt x="777" y="1516"/>
                    <a:pt x="925" y="1516"/>
                  </a:cubicBezTo>
                  <a:cubicBezTo>
                    <a:pt x="1072" y="1516"/>
                    <a:pt x="1146" y="1479"/>
                    <a:pt x="1183" y="1442"/>
                  </a:cubicBezTo>
                  <a:cubicBezTo>
                    <a:pt x="1257" y="1405"/>
                    <a:pt x="1294" y="1405"/>
                    <a:pt x="1294" y="1405"/>
                  </a:cubicBezTo>
                  <a:lnTo>
                    <a:pt x="1183" y="1405"/>
                  </a:lnTo>
                  <a:cubicBezTo>
                    <a:pt x="1146" y="1368"/>
                    <a:pt x="1072" y="1368"/>
                    <a:pt x="961" y="1294"/>
                  </a:cubicBezTo>
                  <a:lnTo>
                    <a:pt x="703" y="1184"/>
                  </a:lnTo>
                  <a:cubicBezTo>
                    <a:pt x="629" y="1110"/>
                    <a:pt x="592" y="1073"/>
                    <a:pt x="555" y="1073"/>
                  </a:cubicBezTo>
                  <a:cubicBezTo>
                    <a:pt x="518" y="1036"/>
                    <a:pt x="518" y="999"/>
                    <a:pt x="444" y="925"/>
                  </a:cubicBezTo>
                  <a:cubicBezTo>
                    <a:pt x="407" y="888"/>
                    <a:pt x="407" y="851"/>
                    <a:pt x="407" y="777"/>
                  </a:cubicBezTo>
                  <a:cubicBezTo>
                    <a:pt x="407" y="740"/>
                    <a:pt x="370" y="703"/>
                    <a:pt x="370" y="666"/>
                  </a:cubicBezTo>
                  <a:lnTo>
                    <a:pt x="370" y="333"/>
                  </a:lnTo>
                  <a:cubicBezTo>
                    <a:pt x="370" y="259"/>
                    <a:pt x="407" y="148"/>
                    <a:pt x="407" y="111"/>
                  </a:cubicBezTo>
                  <a:cubicBezTo>
                    <a:pt x="444" y="37"/>
                    <a:pt x="444" y="0"/>
                    <a:pt x="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1150525" y="398000"/>
              <a:ext cx="53625" cy="21300"/>
            </a:xfrm>
            <a:custGeom>
              <a:rect b="b" l="l" r="r" t="t"/>
              <a:pathLst>
                <a:path extrusionOk="0" h="852" w="2145">
                  <a:moveTo>
                    <a:pt x="2108" y="642"/>
                  </a:moveTo>
                  <a:cubicBezTo>
                    <a:pt x="2109" y="673"/>
                    <a:pt x="2112" y="697"/>
                    <a:pt x="2121" y="697"/>
                  </a:cubicBezTo>
                  <a:cubicBezTo>
                    <a:pt x="2126" y="697"/>
                    <a:pt x="2134" y="688"/>
                    <a:pt x="2145" y="666"/>
                  </a:cubicBezTo>
                  <a:lnTo>
                    <a:pt x="2108" y="642"/>
                  </a:lnTo>
                  <a:close/>
                  <a:moveTo>
                    <a:pt x="740" y="1"/>
                  </a:moveTo>
                  <a:cubicBezTo>
                    <a:pt x="666" y="1"/>
                    <a:pt x="555" y="38"/>
                    <a:pt x="481" y="75"/>
                  </a:cubicBezTo>
                  <a:cubicBezTo>
                    <a:pt x="296" y="112"/>
                    <a:pt x="185" y="260"/>
                    <a:pt x="111" y="408"/>
                  </a:cubicBezTo>
                  <a:cubicBezTo>
                    <a:pt x="0" y="555"/>
                    <a:pt x="0" y="629"/>
                    <a:pt x="0" y="703"/>
                  </a:cubicBezTo>
                  <a:cubicBezTo>
                    <a:pt x="0" y="814"/>
                    <a:pt x="74" y="851"/>
                    <a:pt x="74" y="851"/>
                  </a:cubicBezTo>
                  <a:cubicBezTo>
                    <a:pt x="74" y="851"/>
                    <a:pt x="74" y="814"/>
                    <a:pt x="111" y="777"/>
                  </a:cubicBezTo>
                  <a:cubicBezTo>
                    <a:pt x="148" y="740"/>
                    <a:pt x="185" y="629"/>
                    <a:pt x="296" y="592"/>
                  </a:cubicBezTo>
                  <a:cubicBezTo>
                    <a:pt x="370" y="555"/>
                    <a:pt x="481" y="482"/>
                    <a:pt x="629" y="445"/>
                  </a:cubicBezTo>
                  <a:cubicBezTo>
                    <a:pt x="666" y="445"/>
                    <a:pt x="740" y="445"/>
                    <a:pt x="814" y="408"/>
                  </a:cubicBezTo>
                  <a:lnTo>
                    <a:pt x="1442" y="408"/>
                  </a:lnTo>
                  <a:cubicBezTo>
                    <a:pt x="1590" y="408"/>
                    <a:pt x="1664" y="445"/>
                    <a:pt x="1812" y="445"/>
                  </a:cubicBezTo>
                  <a:cubicBezTo>
                    <a:pt x="1923" y="482"/>
                    <a:pt x="1997" y="519"/>
                    <a:pt x="2034" y="592"/>
                  </a:cubicBezTo>
                  <a:lnTo>
                    <a:pt x="2108" y="642"/>
                  </a:lnTo>
                  <a:lnTo>
                    <a:pt x="2108" y="642"/>
                  </a:lnTo>
                  <a:cubicBezTo>
                    <a:pt x="2108" y="627"/>
                    <a:pt x="2108" y="610"/>
                    <a:pt x="2108" y="592"/>
                  </a:cubicBezTo>
                  <a:cubicBezTo>
                    <a:pt x="2108" y="482"/>
                    <a:pt x="2034" y="408"/>
                    <a:pt x="1923" y="297"/>
                  </a:cubicBezTo>
                  <a:cubicBezTo>
                    <a:pt x="1812" y="223"/>
                    <a:pt x="1664" y="112"/>
                    <a:pt x="1479" y="75"/>
                  </a:cubicBezTo>
                  <a:cubicBezTo>
                    <a:pt x="1405" y="75"/>
                    <a:pt x="1368" y="38"/>
                    <a:pt x="1257" y="38"/>
                  </a:cubicBezTo>
                  <a:cubicBezTo>
                    <a:pt x="1183" y="38"/>
                    <a:pt x="1073" y="38"/>
                    <a:pt x="1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1306725" y="419275"/>
              <a:ext cx="37000" cy="44375"/>
            </a:xfrm>
            <a:custGeom>
              <a:rect b="b" l="l" r="r" t="t"/>
              <a:pathLst>
                <a:path extrusionOk="0" h="1775" w="1480">
                  <a:moveTo>
                    <a:pt x="296" y="0"/>
                  </a:moveTo>
                  <a:lnTo>
                    <a:pt x="185" y="111"/>
                  </a:lnTo>
                  <a:cubicBezTo>
                    <a:pt x="148" y="148"/>
                    <a:pt x="74" y="259"/>
                    <a:pt x="37" y="370"/>
                  </a:cubicBezTo>
                  <a:cubicBezTo>
                    <a:pt x="0" y="518"/>
                    <a:pt x="0" y="666"/>
                    <a:pt x="0" y="851"/>
                  </a:cubicBezTo>
                  <a:cubicBezTo>
                    <a:pt x="0" y="925"/>
                    <a:pt x="37" y="1035"/>
                    <a:pt x="37" y="1109"/>
                  </a:cubicBezTo>
                  <a:cubicBezTo>
                    <a:pt x="111" y="1220"/>
                    <a:pt x="148" y="1294"/>
                    <a:pt x="185" y="1368"/>
                  </a:cubicBezTo>
                  <a:cubicBezTo>
                    <a:pt x="222" y="1442"/>
                    <a:pt x="333" y="1479"/>
                    <a:pt x="370" y="1553"/>
                  </a:cubicBezTo>
                  <a:cubicBezTo>
                    <a:pt x="444" y="1590"/>
                    <a:pt x="518" y="1627"/>
                    <a:pt x="592" y="1664"/>
                  </a:cubicBezTo>
                  <a:cubicBezTo>
                    <a:pt x="740" y="1775"/>
                    <a:pt x="925" y="1775"/>
                    <a:pt x="1073" y="1775"/>
                  </a:cubicBezTo>
                  <a:cubicBezTo>
                    <a:pt x="1184" y="1775"/>
                    <a:pt x="1294" y="1738"/>
                    <a:pt x="1368" y="1738"/>
                  </a:cubicBezTo>
                  <a:cubicBezTo>
                    <a:pt x="1442" y="1664"/>
                    <a:pt x="1479" y="1664"/>
                    <a:pt x="1479" y="1664"/>
                  </a:cubicBezTo>
                  <a:lnTo>
                    <a:pt x="1368" y="1664"/>
                  </a:lnTo>
                  <a:cubicBezTo>
                    <a:pt x="1294" y="1664"/>
                    <a:pt x="1221" y="1627"/>
                    <a:pt x="1110" y="1590"/>
                  </a:cubicBezTo>
                  <a:cubicBezTo>
                    <a:pt x="1036" y="1553"/>
                    <a:pt x="888" y="1479"/>
                    <a:pt x="777" y="1405"/>
                  </a:cubicBezTo>
                  <a:lnTo>
                    <a:pt x="666" y="1257"/>
                  </a:lnTo>
                  <a:lnTo>
                    <a:pt x="518" y="1109"/>
                  </a:lnTo>
                  <a:cubicBezTo>
                    <a:pt x="481" y="1072"/>
                    <a:pt x="407" y="1035"/>
                    <a:pt x="407" y="925"/>
                  </a:cubicBezTo>
                  <a:cubicBezTo>
                    <a:pt x="370" y="888"/>
                    <a:pt x="370" y="814"/>
                    <a:pt x="333" y="740"/>
                  </a:cubicBezTo>
                  <a:cubicBezTo>
                    <a:pt x="296" y="629"/>
                    <a:pt x="296" y="518"/>
                    <a:pt x="296" y="370"/>
                  </a:cubicBezTo>
                  <a:lnTo>
                    <a:pt x="296" y="11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9830675" y="1668875"/>
              <a:ext cx="10175" cy="30525"/>
            </a:xfrm>
            <a:custGeom>
              <a:rect b="b" l="l" r="r" t="t"/>
              <a:pathLst>
                <a:path extrusionOk="0" h="1221" w="407">
                  <a:moveTo>
                    <a:pt x="407" y="1"/>
                  </a:moveTo>
                  <a:cubicBezTo>
                    <a:pt x="407" y="1"/>
                    <a:pt x="370" y="1"/>
                    <a:pt x="370" y="38"/>
                  </a:cubicBezTo>
                  <a:cubicBezTo>
                    <a:pt x="296" y="38"/>
                    <a:pt x="259" y="75"/>
                    <a:pt x="222" y="112"/>
                  </a:cubicBezTo>
                  <a:cubicBezTo>
                    <a:pt x="185" y="149"/>
                    <a:pt x="111" y="222"/>
                    <a:pt x="74" y="296"/>
                  </a:cubicBezTo>
                  <a:cubicBezTo>
                    <a:pt x="74" y="370"/>
                    <a:pt x="37" y="407"/>
                    <a:pt x="37" y="407"/>
                  </a:cubicBezTo>
                  <a:cubicBezTo>
                    <a:pt x="37" y="444"/>
                    <a:pt x="0" y="481"/>
                    <a:pt x="0" y="555"/>
                  </a:cubicBezTo>
                  <a:lnTo>
                    <a:pt x="0" y="666"/>
                  </a:lnTo>
                  <a:lnTo>
                    <a:pt x="0" y="814"/>
                  </a:lnTo>
                  <a:cubicBezTo>
                    <a:pt x="0" y="925"/>
                    <a:pt x="37" y="962"/>
                    <a:pt x="37" y="1036"/>
                  </a:cubicBezTo>
                  <a:cubicBezTo>
                    <a:pt x="37" y="1073"/>
                    <a:pt x="74" y="1147"/>
                    <a:pt x="111" y="1184"/>
                  </a:cubicBezTo>
                  <a:lnTo>
                    <a:pt x="185" y="1221"/>
                  </a:lnTo>
                  <a:lnTo>
                    <a:pt x="222" y="1184"/>
                  </a:lnTo>
                  <a:cubicBezTo>
                    <a:pt x="222" y="1147"/>
                    <a:pt x="259" y="1073"/>
                    <a:pt x="259" y="1036"/>
                  </a:cubicBezTo>
                  <a:cubicBezTo>
                    <a:pt x="296" y="999"/>
                    <a:pt x="296" y="925"/>
                    <a:pt x="296" y="851"/>
                  </a:cubicBezTo>
                  <a:cubicBezTo>
                    <a:pt x="296" y="814"/>
                    <a:pt x="370" y="814"/>
                    <a:pt x="370" y="777"/>
                  </a:cubicBezTo>
                  <a:cubicBezTo>
                    <a:pt x="370" y="629"/>
                    <a:pt x="370" y="592"/>
                    <a:pt x="407" y="555"/>
                  </a:cubicBezTo>
                  <a:lnTo>
                    <a:pt x="407" y="444"/>
                  </a:lnTo>
                  <a:lnTo>
                    <a:pt x="407" y="370"/>
                  </a:lnTo>
                  <a:lnTo>
                    <a:pt x="407" y="149"/>
                  </a:lnTo>
                  <a:lnTo>
                    <a:pt x="407" y="38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9948050" y="1679050"/>
              <a:ext cx="19425" cy="40700"/>
            </a:xfrm>
            <a:custGeom>
              <a:rect b="b" l="l" r="r" t="t"/>
              <a:pathLst>
                <a:path extrusionOk="0" h="1628" w="777">
                  <a:moveTo>
                    <a:pt x="777" y="0"/>
                  </a:moveTo>
                  <a:lnTo>
                    <a:pt x="777" y="0"/>
                  </a:lnTo>
                  <a:cubicBezTo>
                    <a:pt x="777" y="0"/>
                    <a:pt x="740" y="0"/>
                    <a:pt x="703" y="37"/>
                  </a:cubicBezTo>
                  <a:cubicBezTo>
                    <a:pt x="666" y="37"/>
                    <a:pt x="555" y="74"/>
                    <a:pt x="481" y="148"/>
                  </a:cubicBezTo>
                  <a:cubicBezTo>
                    <a:pt x="370" y="185"/>
                    <a:pt x="296" y="259"/>
                    <a:pt x="222" y="370"/>
                  </a:cubicBezTo>
                  <a:cubicBezTo>
                    <a:pt x="185" y="407"/>
                    <a:pt x="148" y="444"/>
                    <a:pt x="148" y="518"/>
                  </a:cubicBezTo>
                  <a:cubicBezTo>
                    <a:pt x="111" y="555"/>
                    <a:pt x="111" y="629"/>
                    <a:pt x="37" y="703"/>
                  </a:cubicBezTo>
                  <a:cubicBezTo>
                    <a:pt x="37" y="740"/>
                    <a:pt x="1" y="814"/>
                    <a:pt x="1" y="888"/>
                  </a:cubicBezTo>
                  <a:lnTo>
                    <a:pt x="1" y="1072"/>
                  </a:lnTo>
                  <a:cubicBezTo>
                    <a:pt x="1" y="1183"/>
                    <a:pt x="37" y="1294"/>
                    <a:pt x="148" y="1368"/>
                  </a:cubicBezTo>
                  <a:cubicBezTo>
                    <a:pt x="185" y="1479"/>
                    <a:pt x="259" y="1516"/>
                    <a:pt x="333" y="1553"/>
                  </a:cubicBezTo>
                  <a:cubicBezTo>
                    <a:pt x="370" y="1627"/>
                    <a:pt x="407" y="1627"/>
                    <a:pt x="407" y="1627"/>
                  </a:cubicBezTo>
                  <a:lnTo>
                    <a:pt x="407" y="1516"/>
                  </a:lnTo>
                  <a:cubicBezTo>
                    <a:pt x="407" y="1479"/>
                    <a:pt x="407" y="1368"/>
                    <a:pt x="370" y="1331"/>
                  </a:cubicBezTo>
                  <a:lnTo>
                    <a:pt x="370" y="1072"/>
                  </a:lnTo>
                  <a:cubicBezTo>
                    <a:pt x="370" y="999"/>
                    <a:pt x="370" y="962"/>
                    <a:pt x="407" y="925"/>
                  </a:cubicBezTo>
                  <a:cubicBezTo>
                    <a:pt x="407" y="888"/>
                    <a:pt x="407" y="814"/>
                    <a:pt x="444" y="777"/>
                  </a:cubicBezTo>
                  <a:cubicBezTo>
                    <a:pt x="444" y="740"/>
                    <a:pt x="518" y="703"/>
                    <a:pt x="518" y="629"/>
                  </a:cubicBezTo>
                  <a:cubicBezTo>
                    <a:pt x="518" y="592"/>
                    <a:pt x="555" y="555"/>
                    <a:pt x="555" y="518"/>
                  </a:cubicBezTo>
                  <a:cubicBezTo>
                    <a:pt x="592" y="407"/>
                    <a:pt x="666" y="333"/>
                    <a:pt x="703" y="259"/>
                  </a:cubicBezTo>
                  <a:cubicBezTo>
                    <a:pt x="703" y="222"/>
                    <a:pt x="703" y="148"/>
                    <a:pt x="740" y="74"/>
                  </a:cubicBezTo>
                  <a:cubicBezTo>
                    <a:pt x="777" y="37"/>
                    <a:pt x="777" y="0"/>
                    <a:pt x="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0058050" y="1709550"/>
              <a:ext cx="44375" cy="47150"/>
            </a:xfrm>
            <a:custGeom>
              <a:rect b="b" l="l" r="r" t="t"/>
              <a:pathLst>
                <a:path extrusionOk="0" h="1886" w="1775">
                  <a:moveTo>
                    <a:pt x="1701" y="0"/>
                  </a:moveTo>
                  <a:lnTo>
                    <a:pt x="1701" y="148"/>
                  </a:lnTo>
                  <a:cubicBezTo>
                    <a:pt x="1701" y="259"/>
                    <a:pt x="1664" y="333"/>
                    <a:pt x="1590" y="444"/>
                  </a:cubicBezTo>
                  <a:cubicBezTo>
                    <a:pt x="1553" y="518"/>
                    <a:pt x="1516" y="666"/>
                    <a:pt x="1405" y="740"/>
                  </a:cubicBezTo>
                  <a:cubicBezTo>
                    <a:pt x="1368" y="814"/>
                    <a:pt x="1331" y="888"/>
                    <a:pt x="1294" y="925"/>
                  </a:cubicBezTo>
                  <a:cubicBezTo>
                    <a:pt x="1220" y="999"/>
                    <a:pt x="1183" y="1073"/>
                    <a:pt x="1146" y="1110"/>
                  </a:cubicBezTo>
                  <a:cubicBezTo>
                    <a:pt x="1109" y="1183"/>
                    <a:pt x="1035" y="1257"/>
                    <a:pt x="961" y="1294"/>
                  </a:cubicBezTo>
                  <a:cubicBezTo>
                    <a:pt x="924" y="1368"/>
                    <a:pt x="850" y="1405"/>
                    <a:pt x="776" y="1442"/>
                  </a:cubicBezTo>
                  <a:cubicBezTo>
                    <a:pt x="555" y="1516"/>
                    <a:pt x="444" y="1553"/>
                    <a:pt x="370" y="1627"/>
                  </a:cubicBezTo>
                  <a:cubicBezTo>
                    <a:pt x="259" y="1701"/>
                    <a:pt x="185" y="1775"/>
                    <a:pt x="74" y="1775"/>
                  </a:cubicBezTo>
                  <a:cubicBezTo>
                    <a:pt x="37" y="1812"/>
                    <a:pt x="0" y="1812"/>
                    <a:pt x="0" y="1812"/>
                  </a:cubicBezTo>
                  <a:cubicBezTo>
                    <a:pt x="0" y="1812"/>
                    <a:pt x="37" y="1812"/>
                    <a:pt x="111" y="1886"/>
                  </a:cubicBezTo>
                  <a:lnTo>
                    <a:pt x="444" y="1886"/>
                  </a:lnTo>
                  <a:cubicBezTo>
                    <a:pt x="592" y="1812"/>
                    <a:pt x="739" y="1775"/>
                    <a:pt x="924" y="1701"/>
                  </a:cubicBezTo>
                  <a:cubicBezTo>
                    <a:pt x="998" y="1627"/>
                    <a:pt x="1035" y="1590"/>
                    <a:pt x="1146" y="1553"/>
                  </a:cubicBezTo>
                  <a:cubicBezTo>
                    <a:pt x="1257" y="1516"/>
                    <a:pt x="1294" y="1405"/>
                    <a:pt x="1331" y="1368"/>
                  </a:cubicBezTo>
                  <a:cubicBezTo>
                    <a:pt x="1368" y="1294"/>
                    <a:pt x="1479" y="1220"/>
                    <a:pt x="1516" y="1110"/>
                  </a:cubicBezTo>
                  <a:cubicBezTo>
                    <a:pt x="1553" y="1036"/>
                    <a:pt x="1590" y="999"/>
                    <a:pt x="1664" y="888"/>
                  </a:cubicBezTo>
                  <a:cubicBezTo>
                    <a:pt x="1738" y="740"/>
                    <a:pt x="1738" y="592"/>
                    <a:pt x="1775" y="444"/>
                  </a:cubicBezTo>
                  <a:cubicBezTo>
                    <a:pt x="1775" y="296"/>
                    <a:pt x="1738" y="148"/>
                    <a:pt x="1738" y="111"/>
                  </a:cubicBezTo>
                  <a:lnTo>
                    <a:pt x="17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9805725" y="1555200"/>
              <a:ext cx="13875" cy="100775"/>
            </a:xfrm>
            <a:custGeom>
              <a:rect b="b" l="l" r="r" t="t"/>
              <a:pathLst>
                <a:path extrusionOk="0" h="4031" w="555">
                  <a:moveTo>
                    <a:pt x="185" y="0"/>
                  </a:moveTo>
                  <a:cubicBezTo>
                    <a:pt x="185" y="0"/>
                    <a:pt x="185" y="37"/>
                    <a:pt x="148" y="185"/>
                  </a:cubicBezTo>
                  <a:cubicBezTo>
                    <a:pt x="148" y="296"/>
                    <a:pt x="111" y="481"/>
                    <a:pt x="37" y="666"/>
                  </a:cubicBezTo>
                  <a:cubicBezTo>
                    <a:pt x="37" y="851"/>
                    <a:pt x="0" y="1072"/>
                    <a:pt x="0" y="1294"/>
                  </a:cubicBezTo>
                  <a:lnTo>
                    <a:pt x="0" y="1664"/>
                  </a:lnTo>
                  <a:lnTo>
                    <a:pt x="0" y="2034"/>
                  </a:lnTo>
                  <a:cubicBezTo>
                    <a:pt x="0" y="2182"/>
                    <a:pt x="37" y="2255"/>
                    <a:pt x="37" y="2403"/>
                  </a:cubicBezTo>
                  <a:cubicBezTo>
                    <a:pt x="37" y="2551"/>
                    <a:pt x="111" y="2625"/>
                    <a:pt x="111" y="2773"/>
                  </a:cubicBezTo>
                  <a:cubicBezTo>
                    <a:pt x="148" y="2995"/>
                    <a:pt x="185" y="3254"/>
                    <a:pt x="222" y="3439"/>
                  </a:cubicBezTo>
                  <a:cubicBezTo>
                    <a:pt x="296" y="3623"/>
                    <a:pt x="333" y="3734"/>
                    <a:pt x="370" y="3845"/>
                  </a:cubicBezTo>
                  <a:cubicBezTo>
                    <a:pt x="407" y="3919"/>
                    <a:pt x="407" y="4030"/>
                    <a:pt x="407" y="4030"/>
                  </a:cubicBezTo>
                  <a:lnTo>
                    <a:pt x="407" y="3845"/>
                  </a:lnTo>
                  <a:lnTo>
                    <a:pt x="407" y="3365"/>
                  </a:lnTo>
                  <a:cubicBezTo>
                    <a:pt x="555" y="3180"/>
                    <a:pt x="555" y="2995"/>
                    <a:pt x="555" y="2773"/>
                  </a:cubicBezTo>
                  <a:lnTo>
                    <a:pt x="555" y="2403"/>
                  </a:lnTo>
                  <a:cubicBezTo>
                    <a:pt x="555" y="2255"/>
                    <a:pt x="555" y="2182"/>
                    <a:pt x="518" y="2034"/>
                  </a:cubicBezTo>
                  <a:cubicBezTo>
                    <a:pt x="518" y="1886"/>
                    <a:pt x="518" y="1812"/>
                    <a:pt x="481" y="1664"/>
                  </a:cubicBezTo>
                  <a:cubicBezTo>
                    <a:pt x="481" y="1516"/>
                    <a:pt x="407" y="1442"/>
                    <a:pt x="407" y="1294"/>
                  </a:cubicBezTo>
                  <a:cubicBezTo>
                    <a:pt x="370" y="1072"/>
                    <a:pt x="370" y="851"/>
                    <a:pt x="333" y="666"/>
                  </a:cubicBezTo>
                  <a:cubicBezTo>
                    <a:pt x="296" y="481"/>
                    <a:pt x="296" y="333"/>
                    <a:pt x="222" y="185"/>
                  </a:cubicBezTo>
                  <a:cubicBezTo>
                    <a:pt x="222" y="111"/>
                    <a:pt x="185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9797400" y="1462775"/>
              <a:ext cx="10175" cy="36075"/>
            </a:xfrm>
            <a:custGeom>
              <a:rect b="b" l="l" r="r" t="t"/>
              <a:pathLst>
                <a:path extrusionOk="0" h="1443" w="407">
                  <a:moveTo>
                    <a:pt x="222" y="0"/>
                  </a:moveTo>
                  <a:lnTo>
                    <a:pt x="148" y="37"/>
                  </a:lnTo>
                  <a:cubicBezTo>
                    <a:pt x="148" y="74"/>
                    <a:pt x="111" y="148"/>
                    <a:pt x="74" y="222"/>
                  </a:cubicBezTo>
                  <a:cubicBezTo>
                    <a:pt x="0" y="296"/>
                    <a:pt x="0" y="370"/>
                    <a:pt x="0" y="481"/>
                  </a:cubicBezTo>
                  <a:lnTo>
                    <a:pt x="0" y="592"/>
                  </a:lnTo>
                  <a:lnTo>
                    <a:pt x="0" y="740"/>
                  </a:lnTo>
                  <a:lnTo>
                    <a:pt x="0" y="887"/>
                  </a:lnTo>
                  <a:lnTo>
                    <a:pt x="0" y="998"/>
                  </a:lnTo>
                  <a:cubicBezTo>
                    <a:pt x="0" y="1109"/>
                    <a:pt x="74" y="1220"/>
                    <a:pt x="111" y="1257"/>
                  </a:cubicBezTo>
                  <a:cubicBezTo>
                    <a:pt x="148" y="1294"/>
                    <a:pt x="148" y="1368"/>
                    <a:pt x="222" y="1368"/>
                  </a:cubicBezTo>
                  <a:lnTo>
                    <a:pt x="259" y="1442"/>
                  </a:lnTo>
                  <a:cubicBezTo>
                    <a:pt x="259" y="1442"/>
                    <a:pt x="259" y="1368"/>
                    <a:pt x="296" y="1368"/>
                  </a:cubicBezTo>
                  <a:cubicBezTo>
                    <a:pt x="296" y="1331"/>
                    <a:pt x="333" y="1294"/>
                    <a:pt x="333" y="1183"/>
                  </a:cubicBezTo>
                  <a:cubicBezTo>
                    <a:pt x="333" y="1146"/>
                    <a:pt x="407" y="1072"/>
                    <a:pt x="407" y="961"/>
                  </a:cubicBezTo>
                  <a:lnTo>
                    <a:pt x="407" y="814"/>
                  </a:lnTo>
                  <a:lnTo>
                    <a:pt x="407" y="703"/>
                  </a:lnTo>
                  <a:lnTo>
                    <a:pt x="407" y="555"/>
                  </a:lnTo>
                  <a:cubicBezTo>
                    <a:pt x="333" y="555"/>
                    <a:pt x="333" y="518"/>
                    <a:pt x="333" y="481"/>
                  </a:cubicBezTo>
                  <a:cubicBezTo>
                    <a:pt x="333" y="370"/>
                    <a:pt x="296" y="296"/>
                    <a:pt x="296" y="222"/>
                  </a:cubicBezTo>
                  <a:cubicBezTo>
                    <a:pt x="296" y="185"/>
                    <a:pt x="259" y="111"/>
                    <a:pt x="259" y="37"/>
                  </a:cubicBezTo>
                  <a:cubicBezTo>
                    <a:pt x="259" y="0"/>
                    <a:pt x="222" y="0"/>
                    <a:pt x="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9775200" y="1306575"/>
              <a:ext cx="12050" cy="53625"/>
            </a:xfrm>
            <a:custGeom>
              <a:rect b="b" l="l" r="r" t="t"/>
              <a:pathLst>
                <a:path extrusionOk="0" h="2145" w="482">
                  <a:moveTo>
                    <a:pt x="38" y="0"/>
                  </a:moveTo>
                  <a:lnTo>
                    <a:pt x="38" y="111"/>
                  </a:lnTo>
                  <a:cubicBezTo>
                    <a:pt x="38" y="148"/>
                    <a:pt x="1" y="222"/>
                    <a:pt x="1" y="370"/>
                  </a:cubicBezTo>
                  <a:lnTo>
                    <a:pt x="1" y="740"/>
                  </a:lnTo>
                  <a:lnTo>
                    <a:pt x="1" y="924"/>
                  </a:lnTo>
                  <a:cubicBezTo>
                    <a:pt x="1" y="961"/>
                    <a:pt x="1" y="1072"/>
                    <a:pt x="38" y="1109"/>
                  </a:cubicBezTo>
                  <a:cubicBezTo>
                    <a:pt x="38" y="1146"/>
                    <a:pt x="75" y="1257"/>
                    <a:pt x="75" y="1294"/>
                  </a:cubicBezTo>
                  <a:cubicBezTo>
                    <a:pt x="75" y="1331"/>
                    <a:pt x="112" y="1442"/>
                    <a:pt x="112" y="1479"/>
                  </a:cubicBezTo>
                  <a:cubicBezTo>
                    <a:pt x="186" y="1627"/>
                    <a:pt x="223" y="1701"/>
                    <a:pt x="260" y="1812"/>
                  </a:cubicBezTo>
                  <a:cubicBezTo>
                    <a:pt x="297" y="1923"/>
                    <a:pt x="371" y="1997"/>
                    <a:pt x="408" y="2034"/>
                  </a:cubicBezTo>
                  <a:cubicBezTo>
                    <a:pt x="445" y="2071"/>
                    <a:pt x="445" y="2144"/>
                    <a:pt x="445" y="2144"/>
                  </a:cubicBezTo>
                  <a:lnTo>
                    <a:pt x="445" y="2034"/>
                  </a:lnTo>
                  <a:cubicBezTo>
                    <a:pt x="445" y="1997"/>
                    <a:pt x="482" y="1923"/>
                    <a:pt x="482" y="1775"/>
                  </a:cubicBezTo>
                  <a:lnTo>
                    <a:pt x="482" y="1405"/>
                  </a:lnTo>
                  <a:lnTo>
                    <a:pt x="482" y="1220"/>
                  </a:lnTo>
                  <a:cubicBezTo>
                    <a:pt x="482" y="1183"/>
                    <a:pt x="482" y="1072"/>
                    <a:pt x="445" y="1035"/>
                  </a:cubicBezTo>
                  <a:cubicBezTo>
                    <a:pt x="445" y="998"/>
                    <a:pt x="408" y="887"/>
                    <a:pt x="408" y="850"/>
                  </a:cubicBezTo>
                  <a:cubicBezTo>
                    <a:pt x="408" y="777"/>
                    <a:pt x="371" y="703"/>
                    <a:pt x="371" y="666"/>
                  </a:cubicBezTo>
                  <a:cubicBezTo>
                    <a:pt x="297" y="518"/>
                    <a:pt x="260" y="407"/>
                    <a:pt x="223" y="333"/>
                  </a:cubicBezTo>
                  <a:cubicBezTo>
                    <a:pt x="186" y="222"/>
                    <a:pt x="112" y="148"/>
                    <a:pt x="75" y="111"/>
                  </a:cubicBezTo>
                  <a:cubicBezTo>
                    <a:pt x="38" y="37"/>
                    <a:pt x="38" y="0"/>
                    <a:pt x="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9768750" y="935925"/>
              <a:ext cx="25900" cy="294875"/>
            </a:xfrm>
            <a:custGeom>
              <a:rect b="b" l="l" r="r" t="t"/>
              <a:pathLst>
                <a:path extrusionOk="0" h="11795" w="1036">
                  <a:moveTo>
                    <a:pt x="1035" y="1"/>
                  </a:moveTo>
                  <a:lnTo>
                    <a:pt x="1035" y="1"/>
                  </a:lnTo>
                  <a:cubicBezTo>
                    <a:pt x="1035" y="1"/>
                    <a:pt x="998" y="186"/>
                    <a:pt x="887" y="518"/>
                  </a:cubicBezTo>
                  <a:cubicBezTo>
                    <a:pt x="851" y="555"/>
                    <a:pt x="814" y="777"/>
                    <a:pt x="703" y="1073"/>
                  </a:cubicBezTo>
                  <a:cubicBezTo>
                    <a:pt x="666" y="1258"/>
                    <a:pt x="629" y="1480"/>
                    <a:pt x="555" y="1702"/>
                  </a:cubicBezTo>
                  <a:cubicBezTo>
                    <a:pt x="555" y="1812"/>
                    <a:pt x="518" y="1886"/>
                    <a:pt x="518" y="1997"/>
                  </a:cubicBezTo>
                  <a:cubicBezTo>
                    <a:pt x="444" y="2515"/>
                    <a:pt x="370" y="2996"/>
                    <a:pt x="296" y="3624"/>
                  </a:cubicBezTo>
                  <a:cubicBezTo>
                    <a:pt x="296" y="3698"/>
                    <a:pt x="296" y="3809"/>
                    <a:pt x="259" y="3883"/>
                  </a:cubicBezTo>
                  <a:cubicBezTo>
                    <a:pt x="185" y="4142"/>
                    <a:pt x="185" y="4437"/>
                    <a:pt x="148" y="4696"/>
                  </a:cubicBezTo>
                  <a:lnTo>
                    <a:pt x="148" y="4918"/>
                  </a:lnTo>
                  <a:cubicBezTo>
                    <a:pt x="111" y="5214"/>
                    <a:pt x="111" y="5510"/>
                    <a:pt x="37" y="5842"/>
                  </a:cubicBezTo>
                  <a:cubicBezTo>
                    <a:pt x="37" y="6101"/>
                    <a:pt x="0" y="6323"/>
                    <a:pt x="0" y="6619"/>
                  </a:cubicBezTo>
                  <a:lnTo>
                    <a:pt x="0" y="6951"/>
                  </a:lnTo>
                  <a:lnTo>
                    <a:pt x="0" y="7506"/>
                  </a:lnTo>
                  <a:lnTo>
                    <a:pt x="0" y="7987"/>
                  </a:lnTo>
                  <a:lnTo>
                    <a:pt x="0" y="9946"/>
                  </a:lnTo>
                  <a:cubicBezTo>
                    <a:pt x="0" y="10501"/>
                    <a:pt x="37" y="10944"/>
                    <a:pt x="111" y="11277"/>
                  </a:cubicBezTo>
                  <a:cubicBezTo>
                    <a:pt x="148" y="11610"/>
                    <a:pt x="148" y="11795"/>
                    <a:pt x="148" y="11795"/>
                  </a:cubicBezTo>
                  <a:cubicBezTo>
                    <a:pt x="148" y="11795"/>
                    <a:pt x="148" y="11610"/>
                    <a:pt x="185" y="11277"/>
                  </a:cubicBezTo>
                  <a:cubicBezTo>
                    <a:pt x="185" y="10944"/>
                    <a:pt x="259" y="10501"/>
                    <a:pt x="296" y="9946"/>
                  </a:cubicBezTo>
                  <a:cubicBezTo>
                    <a:pt x="333" y="9391"/>
                    <a:pt x="333" y="8726"/>
                    <a:pt x="370" y="8061"/>
                  </a:cubicBezTo>
                  <a:cubicBezTo>
                    <a:pt x="370" y="7802"/>
                    <a:pt x="444" y="7543"/>
                    <a:pt x="444" y="7321"/>
                  </a:cubicBezTo>
                  <a:lnTo>
                    <a:pt x="444" y="7136"/>
                  </a:lnTo>
                  <a:lnTo>
                    <a:pt x="444" y="6988"/>
                  </a:lnTo>
                  <a:cubicBezTo>
                    <a:pt x="481" y="6619"/>
                    <a:pt x="481" y="6249"/>
                    <a:pt x="518" y="5879"/>
                  </a:cubicBezTo>
                  <a:cubicBezTo>
                    <a:pt x="555" y="5510"/>
                    <a:pt x="555" y="5140"/>
                    <a:pt x="629" y="4770"/>
                  </a:cubicBezTo>
                  <a:lnTo>
                    <a:pt x="629" y="4659"/>
                  </a:lnTo>
                  <a:cubicBezTo>
                    <a:pt x="629" y="4548"/>
                    <a:pt x="629" y="4400"/>
                    <a:pt x="666" y="4289"/>
                  </a:cubicBezTo>
                  <a:cubicBezTo>
                    <a:pt x="666" y="4105"/>
                    <a:pt x="703" y="3920"/>
                    <a:pt x="703" y="3735"/>
                  </a:cubicBezTo>
                  <a:cubicBezTo>
                    <a:pt x="740" y="3069"/>
                    <a:pt x="814" y="2441"/>
                    <a:pt x="851" y="1886"/>
                  </a:cubicBezTo>
                  <a:lnTo>
                    <a:pt x="851" y="1849"/>
                  </a:lnTo>
                  <a:cubicBezTo>
                    <a:pt x="851" y="1665"/>
                    <a:pt x="887" y="1517"/>
                    <a:pt x="887" y="1332"/>
                  </a:cubicBezTo>
                  <a:cubicBezTo>
                    <a:pt x="924" y="1036"/>
                    <a:pt x="924" y="703"/>
                    <a:pt x="998" y="518"/>
                  </a:cubicBezTo>
                  <a:cubicBezTo>
                    <a:pt x="1035" y="186"/>
                    <a:pt x="103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9797400" y="664200"/>
              <a:ext cx="33300" cy="240325"/>
            </a:xfrm>
            <a:custGeom>
              <a:rect b="b" l="l" r="r" t="t"/>
              <a:pathLst>
                <a:path extrusionOk="0" h="9613" w="1332">
                  <a:moveTo>
                    <a:pt x="1331" y="0"/>
                  </a:moveTo>
                  <a:cubicBezTo>
                    <a:pt x="1331" y="0"/>
                    <a:pt x="1257" y="111"/>
                    <a:pt x="1220" y="296"/>
                  </a:cubicBezTo>
                  <a:cubicBezTo>
                    <a:pt x="1220" y="333"/>
                    <a:pt x="1220" y="370"/>
                    <a:pt x="1183" y="444"/>
                  </a:cubicBezTo>
                  <a:cubicBezTo>
                    <a:pt x="1146" y="629"/>
                    <a:pt x="1072" y="851"/>
                    <a:pt x="999" y="1110"/>
                  </a:cubicBezTo>
                  <a:cubicBezTo>
                    <a:pt x="962" y="1221"/>
                    <a:pt x="962" y="1368"/>
                    <a:pt x="888" y="1479"/>
                  </a:cubicBezTo>
                  <a:cubicBezTo>
                    <a:pt x="814" y="1960"/>
                    <a:pt x="703" y="2478"/>
                    <a:pt x="629" y="3032"/>
                  </a:cubicBezTo>
                  <a:cubicBezTo>
                    <a:pt x="629" y="3069"/>
                    <a:pt x="629" y="3143"/>
                    <a:pt x="592" y="3217"/>
                  </a:cubicBezTo>
                  <a:cubicBezTo>
                    <a:pt x="518" y="3439"/>
                    <a:pt x="481" y="3661"/>
                    <a:pt x="481" y="3882"/>
                  </a:cubicBezTo>
                  <a:cubicBezTo>
                    <a:pt x="481" y="3956"/>
                    <a:pt x="481" y="4030"/>
                    <a:pt x="444" y="4067"/>
                  </a:cubicBezTo>
                  <a:cubicBezTo>
                    <a:pt x="370" y="4326"/>
                    <a:pt x="333" y="4548"/>
                    <a:pt x="333" y="4807"/>
                  </a:cubicBezTo>
                  <a:cubicBezTo>
                    <a:pt x="296" y="5139"/>
                    <a:pt x="259" y="5398"/>
                    <a:pt x="259" y="5731"/>
                  </a:cubicBezTo>
                  <a:cubicBezTo>
                    <a:pt x="185" y="5990"/>
                    <a:pt x="185" y="6212"/>
                    <a:pt x="185" y="6433"/>
                  </a:cubicBezTo>
                  <a:lnTo>
                    <a:pt x="185" y="6618"/>
                  </a:lnTo>
                  <a:cubicBezTo>
                    <a:pt x="185" y="6729"/>
                    <a:pt x="185" y="6803"/>
                    <a:pt x="148" y="6914"/>
                  </a:cubicBezTo>
                  <a:cubicBezTo>
                    <a:pt x="111" y="7358"/>
                    <a:pt x="74" y="7764"/>
                    <a:pt x="74" y="8171"/>
                  </a:cubicBezTo>
                  <a:cubicBezTo>
                    <a:pt x="74" y="8504"/>
                    <a:pt x="0" y="8800"/>
                    <a:pt x="0" y="9021"/>
                  </a:cubicBezTo>
                  <a:lnTo>
                    <a:pt x="0" y="9280"/>
                  </a:lnTo>
                  <a:lnTo>
                    <a:pt x="0" y="9613"/>
                  </a:lnTo>
                  <a:cubicBezTo>
                    <a:pt x="0" y="9539"/>
                    <a:pt x="74" y="9428"/>
                    <a:pt x="74" y="9280"/>
                  </a:cubicBezTo>
                  <a:cubicBezTo>
                    <a:pt x="74" y="9243"/>
                    <a:pt x="74" y="9206"/>
                    <a:pt x="111" y="9095"/>
                  </a:cubicBezTo>
                  <a:cubicBezTo>
                    <a:pt x="148" y="8873"/>
                    <a:pt x="185" y="8541"/>
                    <a:pt x="259" y="8171"/>
                  </a:cubicBezTo>
                  <a:cubicBezTo>
                    <a:pt x="333" y="7727"/>
                    <a:pt x="370" y="7210"/>
                    <a:pt x="481" y="6655"/>
                  </a:cubicBezTo>
                  <a:cubicBezTo>
                    <a:pt x="518" y="6396"/>
                    <a:pt x="555" y="6101"/>
                    <a:pt x="629" y="5805"/>
                  </a:cubicBezTo>
                  <a:cubicBezTo>
                    <a:pt x="666" y="5509"/>
                    <a:pt x="703" y="5176"/>
                    <a:pt x="740" y="4918"/>
                  </a:cubicBezTo>
                  <a:cubicBezTo>
                    <a:pt x="888" y="4585"/>
                    <a:pt x="888" y="4252"/>
                    <a:pt x="962" y="3993"/>
                  </a:cubicBezTo>
                  <a:lnTo>
                    <a:pt x="962" y="3845"/>
                  </a:lnTo>
                  <a:cubicBezTo>
                    <a:pt x="962" y="3772"/>
                    <a:pt x="962" y="3698"/>
                    <a:pt x="999" y="3624"/>
                  </a:cubicBezTo>
                  <a:cubicBezTo>
                    <a:pt x="999" y="3439"/>
                    <a:pt x="1035" y="3291"/>
                    <a:pt x="1035" y="3106"/>
                  </a:cubicBezTo>
                  <a:cubicBezTo>
                    <a:pt x="1146" y="2551"/>
                    <a:pt x="1183" y="1997"/>
                    <a:pt x="1220" y="1553"/>
                  </a:cubicBezTo>
                  <a:cubicBezTo>
                    <a:pt x="1220" y="1368"/>
                    <a:pt x="1257" y="1221"/>
                    <a:pt x="1257" y="1073"/>
                  </a:cubicBezTo>
                  <a:cubicBezTo>
                    <a:pt x="1331" y="851"/>
                    <a:pt x="1331" y="629"/>
                    <a:pt x="1331" y="444"/>
                  </a:cubicBezTo>
                  <a:lnTo>
                    <a:pt x="1331" y="29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9851000" y="349950"/>
              <a:ext cx="102625" cy="283775"/>
            </a:xfrm>
            <a:custGeom>
              <a:rect b="b" l="l" r="r" t="t"/>
              <a:pathLst>
                <a:path extrusionOk="0" h="11351" w="4105">
                  <a:moveTo>
                    <a:pt x="4104" y="0"/>
                  </a:moveTo>
                  <a:lnTo>
                    <a:pt x="4104" y="0"/>
                  </a:lnTo>
                  <a:cubicBezTo>
                    <a:pt x="4104" y="1"/>
                    <a:pt x="4030" y="149"/>
                    <a:pt x="3846" y="481"/>
                  </a:cubicBezTo>
                  <a:cubicBezTo>
                    <a:pt x="3661" y="740"/>
                    <a:pt x="3439" y="1184"/>
                    <a:pt x="3143" y="1664"/>
                  </a:cubicBezTo>
                  <a:cubicBezTo>
                    <a:pt x="3069" y="1812"/>
                    <a:pt x="2958" y="1997"/>
                    <a:pt x="2921" y="2145"/>
                  </a:cubicBezTo>
                  <a:cubicBezTo>
                    <a:pt x="2810" y="2330"/>
                    <a:pt x="2736" y="2514"/>
                    <a:pt x="2626" y="2736"/>
                  </a:cubicBezTo>
                  <a:cubicBezTo>
                    <a:pt x="2552" y="2958"/>
                    <a:pt x="2441" y="3217"/>
                    <a:pt x="2293" y="3439"/>
                  </a:cubicBezTo>
                  <a:cubicBezTo>
                    <a:pt x="2182" y="3771"/>
                    <a:pt x="2034" y="4067"/>
                    <a:pt x="1886" y="4437"/>
                  </a:cubicBezTo>
                  <a:cubicBezTo>
                    <a:pt x="1886" y="4511"/>
                    <a:pt x="1849" y="4548"/>
                    <a:pt x="1849" y="4585"/>
                  </a:cubicBezTo>
                  <a:cubicBezTo>
                    <a:pt x="1738" y="4881"/>
                    <a:pt x="1627" y="5139"/>
                    <a:pt x="1516" y="5435"/>
                  </a:cubicBezTo>
                  <a:cubicBezTo>
                    <a:pt x="1516" y="5472"/>
                    <a:pt x="1479" y="5472"/>
                    <a:pt x="1479" y="5509"/>
                  </a:cubicBezTo>
                  <a:cubicBezTo>
                    <a:pt x="1332" y="5879"/>
                    <a:pt x="1258" y="6212"/>
                    <a:pt x="1110" y="6581"/>
                  </a:cubicBezTo>
                  <a:cubicBezTo>
                    <a:pt x="1073" y="6766"/>
                    <a:pt x="999" y="6951"/>
                    <a:pt x="925" y="7099"/>
                  </a:cubicBezTo>
                  <a:cubicBezTo>
                    <a:pt x="888" y="7284"/>
                    <a:pt x="814" y="7395"/>
                    <a:pt x="777" y="7579"/>
                  </a:cubicBezTo>
                  <a:cubicBezTo>
                    <a:pt x="740" y="7690"/>
                    <a:pt x="740" y="7764"/>
                    <a:pt x="703" y="7912"/>
                  </a:cubicBezTo>
                  <a:cubicBezTo>
                    <a:pt x="555" y="8467"/>
                    <a:pt x="407" y="9021"/>
                    <a:pt x="333" y="9502"/>
                  </a:cubicBezTo>
                  <a:cubicBezTo>
                    <a:pt x="222" y="9872"/>
                    <a:pt x="185" y="10167"/>
                    <a:pt x="148" y="10463"/>
                  </a:cubicBezTo>
                  <a:cubicBezTo>
                    <a:pt x="148" y="10611"/>
                    <a:pt x="112" y="10685"/>
                    <a:pt x="112" y="10833"/>
                  </a:cubicBezTo>
                  <a:cubicBezTo>
                    <a:pt x="38" y="11166"/>
                    <a:pt x="1" y="11350"/>
                    <a:pt x="1" y="11350"/>
                  </a:cubicBezTo>
                  <a:cubicBezTo>
                    <a:pt x="1" y="11350"/>
                    <a:pt x="38" y="11166"/>
                    <a:pt x="148" y="10833"/>
                  </a:cubicBezTo>
                  <a:cubicBezTo>
                    <a:pt x="222" y="10463"/>
                    <a:pt x="370" y="9983"/>
                    <a:pt x="518" y="9428"/>
                  </a:cubicBezTo>
                  <a:cubicBezTo>
                    <a:pt x="666" y="8947"/>
                    <a:pt x="851" y="8319"/>
                    <a:pt x="1073" y="7690"/>
                  </a:cubicBezTo>
                  <a:cubicBezTo>
                    <a:pt x="1073" y="7653"/>
                    <a:pt x="1073" y="7653"/>
                    <a:pt x="1110" y="7579"/>
                  </a:cubicBezTo>
                  <a:cubicBezTo>
                    <a:pt x="1221" y="7358"/>
                    <a:pt x="1258" y="7136"/>
                    <a:pt x="1332" y="6914"/>
                  </a:cubicBezTo>
                  <a:cubicBezTo>
                    <a:pt x="1405" y="6803"/>
                    <a:pt x="1442" y="6655"/>
                    <a:pt x="1479" y="6581"/>
                  </a:cubicBezTo>
                  <a:cubicBezTo>
                    <a:pt x="1590" y="6212"/>
                    <a:pt x="1701" y="5879"/>
                    <a:pt x="1849" y="5509"/>
                  </a:cubicBezTo>
                  <a:cubicBezTo>
                    <a:pt x="1886" y="5361"/>
                    <a:pt x="1960" y="5176"/>
                    <a:pt x="2034" y="5065"/>
                  </a:cubicBezTo>
                  <a:cubicBezTo>
                    <a:pt x="2071" y="4881"/>
                    <a:pt x="2182" y="4696"/>
                    <a:pt x="2256" y="4511"/>
                  </a:cubicBezTo>
                  <a:cubicBezTo>
                    <a:pt x="2404" y="4178"/>
                    <a:pt x="2552" y="3808"/>
                    <a:pt x="2626" y="3476"/>
                  </a:cubicBezTo>
                  <a:cubicBezTo>
                    <a:pt x="2773" y="3143"/>
                    <a:pt x="2884" y="2884"/>
                    <a:pt x="2995" y="2588"/>
                  </a:cubicBezTo>
                  <a:cubicBezTo>
                    <a:pt x="2995" y="2551"/>
                    <a:pt x="3069" y="2514"/>
                    <a:pt x="3069" y="2514"/>
                  </a:cubicBezTo>
                  <a:cubicBezTo>
                    <a:pt x="3143" y="2219"/>
                    <a:pt x="3291" y="1960"/>
                    <a:pt x="3365" y="1738"/>
                  </a:cubicBezTo>
                  <a:cubicBezTo>
                    <a:pt x="3624" y="1220"/>
                    <a:pt x="3809" y="740"/>
                    <a:pt x="3919" y="481"/>
                  </a:cubicBezTo>
                  <a:cubicBezTo>
                    <a:pt x="4067" y="149"/>
                    <a:pt x="4104" y="1"/>
                    <a:pt x="4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9920325" y="1078275"/>
              <a:ext cx="180250" cy="411325"/>
            </a:xfrm>
            <a:custGeom>
              <a:rect b="b" l="l" r="r" t="t"/>
              <a:pathLst>
                <a:path extrusionOk="0" h="16453" w="7210">
                  <a:moveTo>
                    <a:pt x="7210" y="0"/>
                  </a:moveTo>
                  <a:lnTo>
                    <a:pt x="7210" y="0"/>
                  </a:lnTo>
                  <a:cubicBezTo>
                    <a:pt x="7209" y="5"/>
                    <a:pt x="7172" y="263"/>
                    <a:pt x="7062" y="777"/>
                  </a:cubicBezTo>
                  <a:cubicBezTo>
                    <a:pt x="6988" y="1183"/>
                    <a:pt x="6840" y="1923"/>
                    <a:pt x="6655" y="2773"/>
                  </a:cubicBezTo>
                  <a:cubicBezTo>
                    <a:pt x="6470" y="3587"/>
                    <a:pt x="6285" y="4622"/>
                    <a:pt x="6027" y="5694"/>
                  </a:cubicBezTo>
                  <a:cubicBezTo>
                    <a:pt x="5879" y="6174"/>
                    <a:pt x="5731" y="6729"/>
                    <a:pt x="5583" y="7284"/>
                  </a:cubicBezTo>
                  <a:cubicBezTo>
                    <a:pt x="5472" y="7838"/>
                    <a:pt x="5287" y="8393"/>
                    <a:pt x="5028" y="8910"/>
                  </a:cubicBezTo>
                  <a:cubicBezTo>
                    <a:pt x="4844" y="9465"/>
                    <a:pt x="4622" y="9982"/>
                    <a:pt x="4400" y="10500"/>
                  </a:cubicBezTo>
                  <a:cubicBezTo>
                    <a:pt x="4178" y="10981"/>
                    <a:pt x="3919" y="11498"/>
                    <a:pt x="3660" y="11979"/>
                  </a:cubicBezTo>
                  <a:cubicBezTo>
                    <a:pt x="3143" y="12903"/>
                    <a:pt x="2551" y="13717"/>
                    <a:pt x="2034" y="14419"/>
                  </a:cubicBezTo>
                  <a:cubicBezTo>
                    <a:pt x="1479" y="15047"/>
                    <a:pt x="962" y="15602"/>
                    <a:pt x="592" y="15935"/>
                  </a:cubicBezTo>
                  <a:cubicBezTo>
                    <a:pt x="407" y="16120"/>
                    <a:pt x="296" y="16231"/>
                    <a:pt x="148" y="16304"/>
                  </a:cubicBezTo>
                  <a:lnTo>
                    <a:pt x="0" y="16452"/>
                  </a:lnTo>
                  <a:cubicBezTo>
                    <a:pt x="0" y="16452"/>
                    <a:pt x="37" y="16415"/>
                    <a:pt x="185" y="16304"/>
                  </a:cubicBezTo>
                  <a:cubicBezTo>
                    <a:pt x="296" y="16231"/>
                    <a:pt x="481" y="16120"/>
                    <a:pt x="666" y="15972"/>
                  </a:cubicBezTo>
                  <a:cubicBezTo>
                    <a:pt x="1073" y="15676"/>
                    <a:pt x="1627" y="15195"/>
                    <a:pt x="2219" y="14567"/>
                  </a:cubicBezTo>
                  <a:cubicBezTo>
                    <a:pt x="2810" y="13901"/>
                    <a:pt x="3439" y="13088"/>
                    <a:pt x="3993" y="12164"/>
                  </a:cubicBezTo>
                  <a:cubicBezTo>
                    <a:pt x="4252" y="11683"/>
                    <a:pt x="4548" y="11166"/>
                    <a:pt x="4770" y="10685"/>
                  </a:cubicBezTo>
                  <a:cubicBezTo>
                    <a:pt x="4991" y="10167"/>
                    <a:pt x="5213" y="9613"/>
                    <a:pt x="5398" y="9058"/>
                  </a:cubicBezTo>
                  <a:cubicBezTo>
                    <a:pt x="5583" y="8504"/>
                    <a:pt x="5768" y="7949"/>
                    <a:pt x="5916" y="7395"/>
                  </a:cubicBezTo>
                  <a:cubicBezTo>
                    <a:pt x="6064" y="6840"/>
                    <a:pt x="6211" y="6285"/>
                    <a:pt x="6322" y="5768"/>
                  </a:cubicBezTo>
                  <a:cubicBezTo>
                    <a:pt x="6581" y="4696"/>
                    <a:pt x="6766" y="3697"/>
                    <a:pt x="6840" y="2847"/>
                  </a:cubicBezTo>
                  <a:cubicBezTo>
                    <a:pt x="6988" y="1997"/>
                    <a:pt x="7025" y="1294"/>
                    <a:pt x="7136" y="777"/>
                  </a:cubicBezTo>
                  <a:cubicBezTo>
                    <a:pt x="7172" y="263"/>
                    <a:pt x="7209" y="5"/>
                    <a:pt x="7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947125" y="1171625"/>
              <a:ext cx="103550" cy="263450"/>
            </a:xfrm>
            <a:custGeom>
              <a:rect b="b" l="l" r="r" t="t"/>
              <a:pathLst>
                <a:path extrusionOk="0" h="10538" w="4142">
                  <a:moveTo>
                    <a:pt x="4141" y="0"/>
                  </a:moveTo>
                  <a:cubicBezTo>
                    <a:pt x="4141" y="4"/>
                    <a:pt x="4104" y="188"/>
                    <a:pt x="4067" y="481"/>
                  </a:cubicBezTo>
                  <a:cubicBezTo>
                    <a:pt x="4030" y="592"/>
                    <a:pt x="3956" y="777"/>
                    <a:pt x="3919" y="1036"/>
                  </a:cubicBezTo>
                  <a:cubicBezTo>
                    <a:pt x="3882" y="1257"/>
                    <a:pt x="3846" y="1479"/>
                    <a:pt x="3735" y="1701"/>
                  </a:cubicBezTo>
                  <a:cubicBezTo>
                    <a:pt x="3587" y="2219"/>
                    <a:pt x="3402" y="2810"/>
                    <a:pt x="3217" y="3476"/>
                  </a:cubicBezTo>
                  <a:cubicBezTo>
                    <a:pt x="3143" y="3808"/>
                    <a:pt x="2995" y="4104"/>
                    <a:pt x="2921" y="4437"/>
                  </a:cubicBezTo>
                  <a:cubicBezTo>
                    <a:pt x="2810" y="4770"/>
                    <a:pt x="2662" y="5102"/>
                    <a:pt x="2552" y="5472"/>
                  </a:cubicBezTo>
                  <a:lnTo>
                    <a:pt x="2108" y="6433"/>
                  </a:lnTo>
                  <a:cubicBezTo>
                    <a:pt x="1997" y="6766"/>
                    <a:pt x="1849" y="7062"/>
                    <a:pt x="1701" y="7358"/>
                  </a:cubicBezTo>
                  <a:cubicBezTo>
                    <a:pt x="1442" y="7949"/>
                    <a:pt x="1147" y="8504"/>
                    <a:pt x="888" y="8947"/>
                  </a:cubicBezTo>
                  <a:cubicBezTo>
                    <a:pt x="740" y="9206"/>
                    <a:pt x="629" y="9428"/>
                    <a:pt x="518" y="9613"/>
                  </a:cubicBezTo>
                  <a:cubicBezTo>
                    <a:pt x="407" y="9798"/>
                    <a:pt x="333" y="9983"/>
                    <a:pt x="222" y="10130"/>
                  </a:cubicBezTo>
                  <a:cubicBezTo>
                    <a:pt x="74" y="10389"/>
                    <a:pt x="1" y="10537"/>
                    <a:pt x="1" y="10537"/>
                  </a:cubicBezTo>
                  <a:cubicBezTo>
                    <a:pt x="1" y="10537"/>
                    <a:pt x="148" y="10500"/>
                    <a:pt x="333" y="10278"/>
                  </a:cubicBezTo>
                  <a:cubicBezTo>
                    <a:pt x="407" y="10130"/>
                    <a:pt x="555" y="9983"/>
                    <a:pt x="629" y="9798"/>
                  </a:cubicBezTo>
                  <a:cubicBezTo>
                    <a:pt x="777" y="9613"/>
                    <a:pt x="925" y="9428"/>
                    <a:pt x="1073" y="9206"/>
                  </a:cubicBezTo>
                  <a:cubicBezTo>
                    <a:pt x="1368" y="8726"/>
                    <a:pt x="1701" y="8171"/>
                    <a:pt x="2034" y="7579"/>
                  </a:cubicBezTo>
                  <a:cubicBezTo>
                    <a:pt x="2182" y="7247"/>
                    <a:pt x="2367" y="6988"/>
                    <a:pt x="2478" y="6655"/>
                  </a:cubicBezTo>
                  <a:cubicBezTo>
                    <a:pt x="2625" y="6322"/>
                    <a:pt x="2773" y="6027"/>
                    <a:pt x="2921" y="5657"/>
                  </a:cubicBezTo>
                  <a:cubicBezTo>
                    <a:pt x="3032" y="5324"/>
                    <a:pt x="3180" y="4954"/>
                    <a:pt x="3291" y="4622"/>
                  </a:cubicBezTo>
                  <a:cubicBezTo>
                    <a:pt x="3402" y="4289"/>
                    <a:pt x="3476" y="3919"/>
                    <a:pt x="3587" y="3624"/>
                  </a:cubicBezTo>
                  <a:cubicBezTo>
                    <a:pt x="3772" y="2958"/>
                    <a:pt x="3919" y="2330"/>
                    <a:pt x="3956" y="1812"/>
                  </a:cubicBezTo>
                  <a:cubicBezTo>
                    <a:pt x="4030" y="1516"/>
                    <a:pt x="4067" y="1294"/>
                    <a:pt x="4067" y="1073"/>
                  </a:cubicBezTo>
                  <a:cubicBezTo>
                    <a:pt x="4104" y="851"/>
                    <a:pt x="4104" y="629"/>
                    <a:pt x="4104" y="518"/>
                  </a:cubicBezTo>
                  <a:cubicBezTo>
                    <a:pt x="4104" y="188"/>
                    <a:pt x="4141" y="4"/>
                    <a:pt x="4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9957300" y="1210450"/>
              <a:ext cx="65650" cy="165450"/>
            </a:xfrm>
            <a:custGeom>
              <a:rect b="b" l="l" r="r" t="t"/>
              <a:pathLst>
                <a:path extrusionOk="0" h="6618" w="2626">
                  <a:moveTo>
                    <a:pt x="2625" y="0"/>
                  </a:moveTo>
                  <a:lnTo>
                    <a:pt x="2514" y="296"/>
                  </a:lnTo>
                  <a:cubicBezTo>
                    <a:pt x="2403" y="481"/>
                    <a:pt x="2329" y="740"/>
                    <a:pt x="2181" y="1035"/>
                  </a:cubicBezTo>
                  <a:cubicBezTo>
                    <a:pt x="1997" y="1405"/>
                    <a:pt x="1849" y="1775"/>
                    <a:pt x="1701" y="2144"/>
                  </a:cubicBezTo>
                  <a:cubicBezTo>
                    <a:pt x="1627" y="2329"/>
                    <a:pt x="1590" y="2514"/>
                    <a:pt x="1479" y="2736"/>
                  </a:cubicBezTo>
                  <a:cubicBezTo>
                    <a:pt x="1405" y="2921"/>
                    <a:pt x="1331" y="3180"/>
                    <a:pt x="1257" y="3365"/>
                  </a:cubicBezTo>
                  <a:cubicBezTo>
                    <a:pt x="1146" y="3549"/>
                    <a:pt x="1072" y="3771"/>
                    <a:pt x="1035" y="3956"/>
                  </a:cubicBezTo>
                  <a:cubicBezTo>
                    <a:pt x="924" y="4141"/>
                    <a:pt x="888" y="4363"/>
                    <a:pt x="777" y="4548"/>
                  </a:cubicBezTo>
                  <a:cubicBezTo>
                    <a:pt x="666" y="4917"/>
                    <a:pt x="518" y="5287"/>
                    <a:pt x="370" y="5620"/>
                  </a:cubicBezTo>
                  <a:cubicBezTo>
                    <a:pt x="222" y="5916"/>
                    <a:pt x="148" y="6174"/>
                    <a:pt x="111" y="6359"/>
                  </a:cubicBezTo>
                  <a:cubicBezTo>
                    <a:pt x="0" y="6544"/>
                    <a:pt x="0" y="6618"/>
                    <a:pt x="0" y="6618"/>
                  </a:cubicBezTo>
                  <a:cubicBezTo>
                    <a:pt x="0" y="6618"/>
                    <a:pt x="37" y="6544"/>
                    <a:pt x="185" y="6396"/>
                  </a:cubicBezTo>
                  <a:cubicBezTo>
                    <a:pt x="296" y="6211"/>
                    <a:pt x="481" y="5989"/>
                    <a:pt x="592" y="5694"/>
                  </a:cubicBezTo>
                  <a:cubicBezTo>
                    <a:pt x="777" y="5435"/>
                    <a:pt x="961" y="5065"/>
                    <a:pt x="1146" y="4695"/>
                  </a:cubicBezTo>
                  <a:cubicBezTo>
                    <a:pt x="1257" y="4511"/>
                    <a:pt x="1331" y="4326"/>
                    <a:pt x="1442" y="4067"/>
                  </a:cubicBezTo>
                  <a:cubicBezTo>
                    <a:pt x="1516" y="3882"/>
                    <a:pt x="1627" y="3660"/>
                    <a:pt x="1701" y="3475"/>
                  </a:cubicBezTo>
                  <a:cubicBezTo>
                    <a:pt x="1812" y="3254"/>
                    <a:pt x="1849" y="3069"/>
                    <a:pt x="1960" y="2847"/>
                  </a:cubicBezTo>
                  <a:cubicBezTo>
                    <a:pt x="2034" y="2662"/>
                    <a:pt x="2071" y="2403"/>
                    <a:pt x="2145" y="2218"/>
                  </a:cubicBezTo>
                  <a:cubicBezTo>
                    <a:pt x="2255" y="1812"/>
                    <a:pt x="2366" y="1442"/>
                    <a:pt x="2440" y="1109"/>
                  </a:cubicBezTo>
                  <a:cubicBezTo>
                    <a:pt x="2551" y="814"/>
                    <a:pt x="2588" y="518"/>
                    <a:pt x="2588" y="333"/>
                  </a:cubicBezTo>
                  <a:cubicBezTo>
                    <a:pt x="2625" y="148"/>
                    <a:pt x="2625" y="0"/>
                    <a:pt x="2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9954525" y="1222450"/>
              <a:ext cx="37000" cy="90600"/>
            </a:xfrm>
            <a:custGeom>
              <a:rect b="b" l="l" r="r" t="t"/>
              <a:pathLst>
                <a:path extrusionOk="0" h="3624" w="1480">
                  <a:moveTo>
                    <a:pt x="1479" y="1"/>
                  </a:moveTo>
                  <a:cubicBezTo>
                    <a:pt x="1479" y="1"/>
                    <a:pt x="1442" y="38"/>
                    <a:pt x="1405" y="149"/>
                  </a:cubicBezTo>
                  <a:cubicBezTo>
                    <a:pt x="1368" y="223"/>
                    <a:pt x="1257" y="371"/>
                    <a:pt x="1183" y="518"/>
                  </a:cubicBezTo>
                  <a:lnTo>
                    <a:pt x="888" y="1073"/>
                  </a:lnTo>
                  <a:cubicBezTo>
                    <a:pt x="851" y="1147"/>
                    <a:pt x="814" y="1295"/>
                    <a:pt x="740" y="1369"/>
                  </a:cubicBezTo>
                  <a:cubicBezTo>
                    <a:pt x="703" y="1480"/>
                    <a:pt x="666" y="1628"/>
                    <a:pt x="629" y="1701"/>
                  </a:cubicBezTo>
                  <a:cubicBezTo>
                    <a:pt x="555" y="1849"/>
                    <a:pt x="518" y="1960"/>
                    <a:pt x="481" y="2034"/>
                  </a:cubicBezTo>
                  <a:cubicBezTo>
                    <a:pt x="444" y="2145"/>
                    <a:pt x="370" y="2256"/>
                    <a:pt x="333" y="2367"/>
                  </a:cubicBezTo>
                  <a:cubicBezTo>
                    <a:pt x="259" y="2589"/>
                    <a:pt x="222" y="2774"/>
                    <a:pt x="148" y="2958"/>
                  </a:cubicBezTo>
                  <a:cubicBezTo>
                    <a:pt x="111" y="3143"/>
                    <a:pt x="74" y="3291"/>
                    <a:pt x="74" y="3439"/>
                  </a:cubicBezTo>
                  <a:cubicBezTo>
                    <a:pt x="74" y="3513"/>
                    <a:pt x="0" y="3624"/>
                    <a:pt x="0" y="3624"/>
                  </a:cubicBezTo>
                  <a:cubicBezTo>
                    <a:pt x="0" y="3624"/>
                    <a:pt x="74" y="3550"/>
                    <a:pt x="111" y="3476"/>
                  </a:cubicBezTo>
                  <a:cubicBezTo>
                    <a:pt x="148" y="3439"/>
                    <a:pt x="259" y="3291"/>
                    <a:pt x="333" y="3106"/>
                  </a:cubicBezTo>
                  <a:lnTo>
                    <a:pt x="629" y="2552"/>
                  </a:lnTo>
                  <a:cubicBezTo>
                    <a:pt x="666" y="2441"/>
                    <a:pt x="703" y="2330"/>
                    <a:pt x="777" y="2219"/>
                  </a:cubicBezTo>
                  <a:cubicBezTo>
                    <a:pt x="814" y="2145"/>
                    <a:pt x="851" y="1997"/>
                    <a:pt x="888" y="1886"/>
                  </a:cubicBezTo>
                  <a:cubicBezTo>
                    <a:pt x="925" y="1775"/>
                    <a:pt x="999" y="1664"/>
                    <a:pt x="1035" y="1591"/>
                  </a:cubicBezTo>
                  <a:cubicBezTo>
                    <a:pt x="1072" y="1480"/>
                    <a:pt x="1109" y="1332"/>
                    <a:pt x="1183" y="1258"/>
                  </a:cubicBezTo>
                  <a:cubicBezTo>
                    <a:pt x="1257" y="1036"/>
                    <a:pt x="1294" y="814"/>
                    <a:pt x="1368" y="666"/>
                  </a:cubicBezTo>
                  <a:cubicBezTo>
                    <a:pt x="1405" y="444"/>
                    <a:pt x="1442" y="334"/>
                    <a:pt x="1442" y="186"/>
                  </a:cubicBezTo>
                  <a:cubicBezTo>
                    <a:pt x="1442" y="112"/>
                    <a:pt x="1479" y="1"/>
                    <a:pt x="1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9951750" y="1216000"/>
              <a:ext cx="19425" cy="43450"/>
            </a:xfrm>
            <a:custGeom>
              <a:rect b="b" l="l" r="r" t="t"/>
              <a:pathLst>
                <a:path extrusionOk="0" h="1738" w="777">
                  <a:moveTo>
                    <a:pt x="777" y="0"/>
                  </a:moveTo>
                  <a:cubicBezTo>
                    <a:pt x="777" y="0"/>
                    <a:pt x="740" y="0"/>
                    <a:pt x="703" y="37"/>
                  </a:cubicBezTo>
                  <a:cubicBezTo>
                    <a:pt x="629" y="74"/>
                    <a:pt x="592" y="111"/>
                    <a:pt x="518" y="185"/>
                  </a:cubicBezTo>
                  <a:cubicBezTo>
                    <a:pt x="444" y="222"/>
                    <a:pt x="370" y="296"/>
                    <a:pt x="333" y="407"/>
                  </a:cubicBezTo>
                  <a:cubicBezTo>
                    <a:pt x="259" y="444"/>
                    <a:pt x="259" y="481"/>
                    <a:pt x="222" y="555"/>
                  </a:cubicBezTo>
                  <a:cubicBezTo>
                    <a:pt x="185" y="592"/>
                    <a:pt x="185" y="629"/>
                    <a:pt x="148" y="739"/>
                  </a:cubicBezTo>
                  <a:cubicBezTo>
                    <a:pt x="148" y="776"/>
                    <a:pt x="74" y="850"/>
                    <a:pt x="74" y="924"/>
                  </a:cubicBezTo>
                  <a:cubicBezTo>
                    <a:pt x="74" y="961"/>
                    <a:pt x="37" y="1035"/>
                    <a:pt x="37" y="1109"/>
                  </a:cubicBezTo>
                  <a:cubicBezTo>
                    <a:pt x="0" y="1183"/>
                    <a:pt x="0" y="1331"/>
                    <a:pt x="0" y="1405"/>
                  </a:cubicBezTo>
                  <a:lnTo>
                    <a:pt x="0" y="1664"/>
                  </a:lnTo>
                  <a:lnTo>
                    <a:pt x="0" y="1738"/>
                  </a:lnTo>
                  <a:cubicBezTo>
                    <a:pt x="0" y="1738"/>
                    <a:pt x="74" y="1664"/>
                    <a:pt x="74" y="1590"/>
                  </a:cubicBezTo>
                  <a:cubicBezTo>
                    <a:pt x="148" y="1553"/>
                    <a:pt x="185" y="1516"/>
                    <a:pt x="222" y="1405"/>
                  </a:cubicBezTo>
                  <a:lnTo>
                    <a:pt x="370" y="1146"/>
                  </a:lnTo>
                  <a:cubicBezTo>
                    <a:pt x="407" y="1109"/>
                    <a:pt x="407" y="1035"/>
                    <a:pt x="444" y="998"/>
                  </a:cubicBezTo>
                  <a:cubicBezTo>
                    <a:pt x="518" y="961"/>
                    <a:pt x="518" y="924"/>
                    <a:pt x="555" y="850"/>
                  </a:cubicBezTo>
                  <a:cubicBezTo>
                    <a:pt x="555" y="813"/>
                    <a:pt x="592" y="776"/>
                    <a:pt x="592" y="739"/>
                  </a:cubicBezTo>
                  <a:cubicBezTo>
                    <a:pt x="629" y="665"/>
                    <a:pt x="629" y="629"/>
                    <a:pt x="629" y="592"/>
                  </a:cubicBezTo>
                  <a:cubicBezTo>
                    <a:pt x="703" y="481"/>
                    <a:pt x="703" y="407"/>
                    <a:pt x="740" y="296"/>
                  </a:cubicBezTo>
                  <a:cubicBezTo>
                    <a:pt x="777" y="222"/>
                    <a:pt x="777" y="111"/>
                    <a:pt x="777" y="74"/>
                  </a:cubicBezTo>
                  <a:lnTo>
                    <a:pt x="7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11033150" y="1459075"/>
              <a:ext cx="11100" cy="122950"/>
            </a:xfrm>
            <a:custGeom>
              <a:rect b="b" l="l" r="r" t="t"/>
              <a:pathLst>
                <a:path extrusionOk="0" h="4918" w="444">
                  <a:moveTo>
                    <a:pt x="444" y="0"/>
                  </a:moveTo>
                  <a:lnTo>
                    <a:pt x="370" y="185"/>
                  </a:lnTo>
                  <a:cubicBezTo>
                    <a:pt x="296" y="333"/>
                    <a:pt x="259" y="518"/>
                    <a:pt x="185" y="740"/>
                  </a:cubicBezTo>
                  <a:cubicBezTo>
                    <a:pt x="148" y="999"/>
                    <a:pt x="74" y="1257"/>
                    <a:pt x="37" y="1553"/>
                  </a:cubicBezTo>
                  <a:cubicBezTo>
                    <a:pt x="37" y="1664"/>
                    <a:pt x="0" y="1812"/>
                    <a:pt x="0" y="1997"/>
                  </a:cubicBezTo>
                  <a:lnTo>
                    <a:pt x="0" y="2477"/>
                  </a:lnTo>
                  <a:lnTo>
                    <a:pt x="0" y="2921"/>
                  </a:lnTo>
                  <a:cubicBezTo>
                    <a:pt x="0" y="3069"/>
                    <a:pt x="0" y="3217"/>
                    <a:pt x="37" y="3402"/>
                  </a:cubicBezTo>
                  <a:cubicBezTo>
                    <a:pt x="74" y="3660"/>
                    <a:pt x="148" y="3956"/>
                    <a:pt x="185" y="4178"/>
                  </a:cubicBezTo>
                  <a:cubicBezTo>
                    <a:pt x="222" y="4400"/>
                    <a:pt x="259" y="4585"/>
                    <a:pt x="296" y="4733"/>
                  </a:cubicBezTo>
                  <a:cubicBezTo>
                    <a:pt x="370" y="4880"/>
                    <a:pt x="407" y="4917"/>
                    <a:pt x="407" y="4917"/>
                  </a:cubicBezTo>
                  <a:lnTo>
                    <a:pt x="407" y="4696"/>
                  </a:lnTo>
                  <a:lnTo>
                    <a:pt x="407" y="4141"/>
                  </a:lnTo>
                  <a:lnTo>
                    <a:pt x="407" y="3328"/>
                  </a:lnTo>
                  <a:lnTo>
                    <a:pt x="407" y="2921"/>
                  </a:lnTo>
                  <a:lnTo>
                    <a:pt x="407" y="2477"/>
                  </a:lnTo>
                  <a:lnTo>
                    <a:pt x="407" y="1997"/>
                  </a:lnTo>
                  <a:lnTo>
                    <a:pt x="407" y="1590"/>
                  </a:lnTo>
                  <a:cubicBezTo>
                    <a:pt x="407" y="1294"/>
                    <a:pt x="407" y="1035"/>
                    <a:pt x="444" y="814"/>
                  </a:cubicBezTo>
                  <a:lnTo>
                    <a:pt x="444" y="22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1058100" y="1441500"/>
              <a:ext cx="17575" cy="177500"/>
            </a:xfrm>
            <a:custGeom>
              <a:rect b="b" l="l" r="r" t="t"/>
              <a:pathLst>
                <a:path extrusionOk="0" h="7100" w="703">
                  <a:moveTo>
                    <a:pt x="333" y="1"/>
                  </a:moveTo>
                  <a:cubicBezTo>
                    <a:pt x="333" y="1"/>
                    <a:pt x="296" y="112"/>
                    <a:pt x="222" y="297"/>
                  </a:cubicBezTo>
                  <a:cubicBezTo>
                    <a:pt x="185" y="481"/>
                    <a:pt x="148" y="740"/>
                    <a:pt x="111" y="1073"/>
                  </a:cubicBezTo>
                  <a:cubicBezTo>
                    <a:pt x="37" y="1406"/>
                    <a:pt x="0" y="1812"/>
                    <a:pt x="0" y="2219"/>
                  </a:cubicBezTo>
                  <a:lnTo>
                    <a:pt x="0" y="2885"/>
                  </a:lnTo>
                  <a:lnTo>
                    <a:pt x="0" y="3587"/>
                  </a:lnTo>
                  <a:cubicBezTo>
                    <a:pt x="0" y="3809"/>
                    <a:pt x="37" y="4031"/>
                    <a:pt x="37" y="4216"/>
                  </a:cubicBezTo>
                  <a:cubicBezTo>
                    <a:pt x="37" y="4437"/>
                    <a:pt x="111" y="4622"/>
                    <a:pt x="148" y="4881"/>
                  </a:cubicBezTo>
                  <a:cubicBezTo>
                    <a:pt x="185" y="5288"/>
                    <a:pt x="296" y="5657"/>
                    <a:pt x="370" y="6027"/>
                  </a:cubicBezTo>
                  <a:cubicBezTo>
                    <a:pt x="481" y="6360"/>
                    <a:pt x="555" y="6619"/>
                    <a:pt x="592" y="6803"/>
                  </a:cubicBezTo>
                  <a:cubicBezTo>
                    <a:pt x="666" y="6988"/>
                    <a:pt x="703" y="7099"/>
                    <a:pt x="703" y="7099"/>
                  </a:cubicBezTo>
                  <a:cubicBezTo>
                    <a:pt x="703" y="7099"/>
                    <a:pt x="703" y="6988"/>
                    <a:pt x="666" y="6767"/>
                  </a:cubicBezTo>
                  <a:cubicBezTo>
                    <a:pt x="629" y="6730"/>
                    <a:pt x="629" y="6434"/>
                    <a:pt x="555" y="6064"/>
                  </a:cubicBezTo>
                  <a:cubicBezTo>
                    <a:pt x="518" y="5768"/>
                    <a:pt x="518" y="5325"/>
                    <a:pt x="481" y="4918"/>
                  </a:cubicBezTo>
                  <a:cubicBezTo>
                    <a:pt x="481" y="4733"/>
                    <a:pt x="407" y="4511"/>
                    <a:pt x="407" y="4289"/>
                  </a:cubicBezTo>
                  <a:cubicBezTo>
                    <a:pt x="407" y="4031"/>
                    <a:pt x="370" y="3846"/>
                    <a:pt x="370" y="3624"/>
                  </a:cubicBezTo>
                  <a:cubicBezTo>
                    <a:pt x="370" y="3402"/>
                    <a:pt x="370" y="3143"/>
                    <a:pt x="333" y="2959"/>
                  </a:cubicBezTo>
                  <a:lnTo>
                    <a:pt x="333" y="2330"/>
                  </a:lnTo>
                  <a:lnTo>
                    <a:pt x="333" y="1184"/>
                  </a:lnTo>
                  <a:lnTo>
                    <a:pt x="333" y="334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11079350" y="1393450"/>
              <a:ext cx="12975" cy="189500"/>
            </a:xfrm>
            <a:custGeom>
              <a:rect b="b" l="l" r="r" t="t"/>
              <a:pathLst>
                <a:path extrusionOk="0" h="7580" w="519">
                  <a:moveTo>
                    <a:pt x="518" y="0"/>
                  </a:moveTo>
                  <a:cubicBezTo>
                    <a:pt x="518" y="0"/>
                    <a:pt x="444" y="74"/>
                    <a:pt x="407" y="333"/>
                  </a:cubicBezTo>
                  <a:cubicBezTo>
                    <a:pt x="333" y="666"/>
                    <a:pt x="222" y="925"/>
                    <a:pt x="186" y="1257"/>
                  </a:cubicBezTo>
                  <a:cubicBezTo>
                    <a:pt x="149" y="1627"/>
                    <a:pt x="38" y="2034"/>
                    <a:pt x="38" y="2440"/>
                  </a:cubicBezTo>
                  <a:cubicBezTo>
                    <a:pt x="38" y="2699"/>
                    <a:pt x="1" y="2921"/>
                    <a:pt x="1" y="3143"/>
                  </a:cubicBezTo>
                  <a:lnTo>
                    <a:pt x="1" y="3845"/>
                  </a:lnTo>
                  <a:lnTo>
                    <a:pt x="1" y="4548"/>
                  </a:lnTo>
                  <a:cubicBezTo>
                    <a:pt x="1" y="4770"/>
                    <a:pt x="38" y="4991"/>
                    <a:pt x="38" y="5213"/>
                  </a:cubicBezTo>
                  <a:cubicBezTo>
                    <a:pt x="75" y="5694"/>
                    <a:pt x="149" y="6101"/>
                    <a:pt x="186" y="6433"/>
                  </a:cubicBezTo>
                  <a:cubicBezTo>
                    <a:pt x="222" y="6803"/>
                    <a:pt x="296" y="7062"/>
                    <a:pt x="370" y="7247"/>
                  </a:cubicBezTo>
                  <a:cubicBezTo>
                    <a:pt x="407" y="7432"/>
                    <a:pt x="444" y="7579"/>
                    <a:pt x="444" y="7579"/>
                  </a:cubicBezTo>
                  <a:lnTo>
                    <a:pt x="444" y="7247"/>
                  </a:lnTo>
                  <a:lnTo>
                    <a:pt x="444" y="6359"/>
                  </a:lnTo>
                  <a:cubicBezTo>
                    <a:pt x="444" y="5990"/>
                    <a:pt x="444" y="5583"/>
                    <a:pt x="407" y="5176"/>
                  </a:cubicBezTo>
                  <a:lnTo>
                    <a:pt x="407" y="4474"/>
                  </a:lnTo>
                  <a:lnTo>
                    <a:pt x="407" y="3771"/>
                  </a:lnTo>
                  <a:lnTo>
                    <a:pt x="407" y="3106"/>
                  </a:lnTo>
                  <a:lnTo>
                    <a:pt x="407" y="2403"/>
                  </a:lnTo>
                  <a:cubicBezTo>
                    <a:pt x="407" y="1923"/>
                    <a:pt x="444" y="1590"/>
                    <a:pt x="444" y="1220"/>
                  </a:cubicBezTo>
                  <a:cubicBezTo>
                    <a:pt x="444" y="851"/>
                    <a:pt x="444" y="555"/>
                    <a:pt x="518" y="333"/>
                  </a:cubicBezTo>
                  <a:lnTo>
                    <a:pt x="5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11106150" y="1370350"/>
              <a:ext cx="16675" cy="194100"/>
            </a:xfrm>
            <a:custGeom>
              <a:rect b="b" l="l" r="r" t="t"/>
              <a:pathLst>
                <a:path extrusionOk="0" h="7764" w="667">
                  <a:moveTo>
                    <a:pt x="334" y="0"/>
                  </a:moveTo>
                  <a:cubicBezTo>
                    <a:pt x="334" y="0"/>
                    <a:pt x="297" y="148"/>
                    <a:pt x="260" y="333"/>
                  </a:cubicBezTo>
                  <a:cubicBezTo>
                    <a:pt x="223" y="555"/>
                    <a:pt x="149" y="850"/>
                    <a:pt x="112" y="1220"/>
                  </a:cubicBezTo>
                  <a:cubicBezTo>
                    <a:pt x="75" y="1590"/>
                    <a:pt x="38" y="1997"/>
                    <a:pt x="1" y="2440"/>
                  </a:cubicBezTo>
                  <a:lnTo>
                    <a:pt x="1" y="3143"/>
                  </a:lnTo>
                  <a:lnTo>
                    <a:pt x="1" y="3882"/>
                  </a:lnTo>
                  <a:cubicBezTo>
                    <a:pt x="1" y="4104"/>
                    <a:pt x="38" y="4400"/>
                    <a:pt x="38" y="4621"/>
                  </a:cubicBezTo>
                  <a:cubicBezTo>
                    <a:pt x="38" y="4843"/>
                    <a:pt x="75" y="5102"/>
                    <a:pt x="112" y="5324"/>
                  </a:cubicBezTo>
                  <a:cubicBezTo>
                    <a:pt x="186" y="5768"/>
                    <a:pt x="260" y="6211"/>
                    <a:pt x="371" y="6581"/>
                  </a:cubicBezTo>
                  <a:cubicBezTo>
                    <a:pt x="444" y="6951"/>
                    <a:pt x="555" y="7209"/>
                    <a:pt x="592" y="7431"/>
                  </a:cubicBezTo>
                  <a:cubicBezTo>
                    <a:pt x="629" y="7616"/>
                    <a:pt x="666" y="7764"/>
                    <a:pt x="666" y="7764"/>
                  </a:cubicBezTo>
                  <a:cubicBezTo>
                    <a:pt x="666" y="7764"/>
                    <a:pt x="666" y="7616"/>
                    <a:pt x="629" y="7431"/>
                  </a:cubicBezTo>
                  <a:cubicBezTo>
                    <a:pt x="592" y="7246"/>
                    <a:pt x="555" y="6951"/>
                    <a:pt x="555" y="6581"/>
                  </a:cubicBezTo>
                  <a:cubicBezTo>
                    <a:pt x="481" y="6211"/>
                    <a:pt x="481" y="5768"/>
                    <a:pt x="444" y="5324"/>
                  </a:cubicBezTo>
                  <a:cubicBezTo>
                    <a:pt x="444" y="5102"/>
                    <a:pt x="408" y="4843"/>
                    <a:pt x="408" y="4621"/>
                  </a:cubicBezTo>
                  <a:cubicBezTo>
                    <a:pt x="408" y="4400"/>
                    <a:pt x="334" y="4178"/>
                    <a:pt x="334" y="3882"/>
                  </a:cubicBezTo>
                  <a:lnTo>
                    <a:pt x="334" y="3143"/>
                  </a:lnTo>
                  <a:lnTo>
                    <a:pt x="334" y="2440"/>
                  </a:lnTo>
                  <a:lnTo>
                    <a:pt x="334" y="1220"/>
                  </a:lnTo>
                  <a:lnTo>
                    <a:pt x="334" y="33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11126500" y="1380500"/>
              <a:ext cx="9250" cy="161775"/>
            </a:xfrm>
            <a:custGeom>
              <a:rect b="b" l="l" r="r" t="t"/>
              <a:pathLst>
                <a:path extrusionOk="0" h="6471" w="370">
                  <a:moveTo>
                    <a:pt x="222" y="1"/>
                  </a:moveTo>
                  <a:cubicBezTo>
                    <a:pt x="222" y="1"/>
                    <a:pt x="222" y="112"/>
                    <a:pt x="185" y="297"/>
                  </a:cubicBezTo>
                  <a:cubicBezTo>
                    <a:pt x="148" y="481"/>
                    <a:pt x="74" y="703"/>
                    <a:pt x="74" y="1036"/>
                  </a:cubicBezTo>
                  <a:cubicBezTo>
                    <a:pt x="37" y="1295"/>
                    <a:pt x="37" y="1664"/>
                    <a:pt x="0" y="2034"/>
                  </a:cubicBezTo>
                  <a:lnTo>
                    <a:pt x="0" y="2663"/>
                  </a:lnTo>
                  <a:lnTo>
                    <a:pt x="0" y="3254"/>
                  </a:lnTo>
                  <a:lnTo>
                    <a:pt x="0" y="3846"/>
                  </a:lnTo>
                  <a:cubicBezTo>
                    <a:pt x="0" y="4031"/>
                    <a:pt x="37" y="4215"/>
                    <a:pt x="37" y="4437"/>
                  </a:cubicBezTo>
                  <a:cubicBezTo>
                    <a:pt x="74" y="4807"/>
                    <a:pt x="148" y="5177"/>
                    <a:pt x="185" y="5472"/>
                  </a:cubicBezTo>
                  <a:cubicBezTo>
                    <a:pt x="222" y="5731"/>
                    <a:pt x="259" y="6027"/>
                    <a:pt x="333" y="6212"/>
                  </a:cubicBezTo>
                  <a:cubicBezTo>
                    <a:pt x="370" y="6397"/>
                    <a:pt x="370" y="6471"/>
                    <a:pt x="370" y="6471"/>
                  </a:cubicBezTo>
                  <a:lnTo>
                    <a:pt x="370" y="6212"/>
                  </a:lnTo>
                  <a:lnTo>
                    <a:pt x="370" y="5472"/>
                  </a:lnTo>
                  <a:lnTo>
                    <a:pt x="370" y="4437"/>
                  </a:lnTo>
                  <a:lnTo>
                    <a:pt x="370" y="3809"/>
                  </a:lnTo>
                  <a:lnTo>
                    <a:pt x="370" y="3217"/>
                  </a:lnTo>
                  <a:lnTo>
                    <a:pt x="370" y="2589"/>
                  </a:lnTo>
                  <a:lnTo>
                    <a:pt x="370" y="2034"/>
                  </a:lnTo>
                  <a:cubicBezTo>
                    <a:pt x="370" y="1664"/>
                    <a:pt x="333" y="1295"/>
                    <a:pt x="333" y="1036"/>
                  </a:cubicBezTo>
                  <a:cubicBezTo>
                    <a:pt x="333" y="740"/>
                    <a:pt x="259" y="481"/>
                    <a:pt x="259" y="297"/>
                  </a:cubicBezTo>
                  <a:cubicBezTo>
                    <a:pt x="259" y="112"/>
                    <a:pt x="222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11141275" y="1416550"/>
              <a:ext cx="11125" cy="62875"/>
            </a:xfrm>
            <a:custGeom>
              <a:rect b="b" l="l" r="r" t="t"/>
              <a:pathLst>
                <a:path extrusionOk="0" h="2515" w="445">
                  <a:moveTo>
                    <a:pt x="260" y="1"/>
                  </a:moveTo>
                  <a:cubicBezTo>
                    <a:pt x="260" y="1"/>
                    <a:pt x="260" y="38"/>
                    <a:pt x="186" y="112"/>
                  </a:cubicBezTo>
                  <a:cubicBezTo>
                    <a:pt x="186" y="149"/>
                    <a:pt x="149" y="296"/>
                    <a:pt x="112" y="370"/>
                  </a:cubicBezTo>
                  <a:cubicBezTo>
                    <a:pt x="38" y="518"/>
                    <a:pt x="38" y="666"/>
                    <a:pt x="1" y="777"/>
                  </a:cubicBezTo>
                  <a:lnTo>
                    <a:pt x="1" y="1036"/>
                  </a:lnTo>
                  <a:lnTo>
                    <a:pt x="1" y="1258"/>
                  </a:lnTo>
                  <a:lnTo>
                    <a:pt x="1" y="1479"/>
                  </a:lnTo>
                  <a:cubicBezTo>
                    <a:pt x="1" y="1590"/>
                    <a:pt x="1" y="1627"/>
                    <a:pt x="38" y="1701"/>
                  </a:cubicBezTo>
                  <a:cubicBezTo>
                    <a:pt x="112" y="1849"/>
                    <a:pt x="112" y="1997"/>
                    <a:pt x="149" y="2145"/>
                  </a:cubicBezTo>
                  <a:cubicBezTo>
                    <a:pt x="186" y="2256"/>
                    <a:pt x="260" y="2367"/>
                    <a:pt x="260" y="2404"/>
                  </a:cubicBezTo>
                  <a:cubicBezTo>
                    <a:pt x="296" y="2441"/>
                    <a:pt x="296" y="2515"/>
                    <a:pt x="296" y="2515"/>
                  </a:cubicBezTo>
                  <a:cubicBezTo>
                    <a:pt x="296" y="2515"/>
                    <a:pt x="296" y="2441"/>
                    <a:pt x="333" y="2404"/>
                  </a:cubicBezTo>
                  <a:cubicBezTo>
                    <a:pt x="333" y="2330"/>
                    <a:pt x="370" y="2219"/>
                    <a:pt x="370" y="2145"/>
                  </a:cubicBezTo>
                  <a:cubicBezTo>
                    <a:pt x="370" y="1997"/>
                    <a:pt x="370" y="1849"/>
                    <a:pt x="444" y="1701"/>
                  </a:cubicBezTo>
                  <a:lnTo>
                    <a:pt x="444" y="1479"/>
                  </a:lnTo>
                  <a:lnTo>
                    <a:pt x="444" y="1258"/>
                  </a:lnTo>
                  <a:cubicBezTo>
                    <a:pt x="370" y="1147"/>
                    <a:pt x="370" y="1073"/>
                    <a:pt x="370" y="1036"/>
                  </a:cubicBezTo>
                  <a:lnTo>
                    <a:pt x="370" y="777"/>
                  </a:lnTo>
                  <a:cubicBezTo>
                    <a:pt x="370" y="666"/>
                    <a:pt x="333" y="518"/>
                    <a:pt x="333" y="370"/>
                  </a:cubicBezTo>
                  <a:cubicBezTo>
                    <a:pt x="333" y="222"/>
                    <a:pt x="296" y="149"/>
                    <a:pt x="296" y="112"/>
                  </a:cubicBezTo>
                  <a:cubicBezTo>
                    <a:pt x="296" y="1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11163475" y="1420250"/>
              <a:ext cx="9250" cy="46250"/>
            </a:xfrm>
            <a:custGeom>
              <a:rect b="b" l="l" r="r" t="t"/>
              <a:pathLst>
                <a:path extrusionOk="0" h="1850" w="370">
                  <a:moveTo>
                    <a:pt x="222" y="1"/>
                  </a:moveTo>
                  <a:cubicBezTo>
                    <a:pt x="222" y="1"/>
                    <a:pt x="222" y="38"/>
                    <a:pt x="185" y="74"/>
                  </a:cubicBezTo>
                  <a:cubicBezTo>
                    <a:pt x="148" y="148"/>
                    <a:pt x="74" y="222"/>
                    <a:pt x="74" y="259"/>
                  </a:cubicBezTo>
                  <a:cubicBezTo>
                    <a:pt x="37" y="370"/>
                    <a:pt x="37" y="444"/>
                    <a:pt x="0" y="555"/>
                  </a:cubicBezTo>
                  <a:lnTo>
                    <a:pt x="0" y="740"/>
                  </a:lnTo>
                  <a:lnTo>
                    <a:pt x="0" y="925"/>
                  </a:lnTo>
                  <a:lnTo>
                    <a:pt x="0" y="1110"/>
                  </a:lnTo>
                  <a:cubicBezTo>
                    <a:pt x="0" y="1147"/>
                    <a:pt x="0" y="1258"/>
                    <a:pt x="37" y="1295"/>
                  </a:cubicBezTo>
                  <a:cubicBezTo>
                    <a:pt x="74" y="1368"/>
                    <a:pt x="74" y="1516"/>
                    <a:pt x="148" y="1553"/>
                  </a:cubicBezTo>
                  <a:cubicBezTo>
                    <a:pt x="185" y="1664"/>
                    <a:pt x="222" y="1701"/>
                    <a:pt x="222" y="1738"/>
                  </a:cubicBezTo>
                  <a:cubicBezTo>
                    <a:pt x="296" y="1812"/>
                    <a:pt x="296" y="1849"/>
                    <a:pt x="296" y="1849"/>
                  </a:cubicBezTo>
                  <a:lnTo>
                    <a:pt x="296" y="1738"/>
                  </a:lnTo>
                  <a:cubicBezTo>
                    <a:pt x="296" y="1701"/>
                    <a:pt x="333" y="1627"/>
                    <a:pt x="333" y="1516"/>
                  </a:cubicBezTo>
                  <a:cubicBezTo>
                    <a:pt x="333" y="1442"/>
                    <a:pt x="333" y="1331"/>
                    <a:pt x="370" y="1258"/>
                  </a:cubicBezTo>
                  <a:lnTo>
                    <a:pt x="370" y="1073"/>
                  </a:lnTo>
                  <a:lnTo>
                    <a:pt x="370" y="888"/>
                  </a:lnTo>
                  <a:lnTo>
                    <a:pt x="370" y="703"/>
                  </a:lnTo>
                  <a:lnTo>
                    <a:pt x="370" y="592"/>
                  </a:lnTo>
                  <a:cubicBezTo>
                    <a:pt x="370" y="518"/>
                    <a:pt x="370" y="407"/>
                    <a:pt x="333" y="333"/>
                  </a:cubicBezTo>
                  <a:cubicBezTo>
                    <a:pt x="333" y="222"/>
                    <a:pt x="296" y="148"/>
                    <a:pt x="296" y="74"/>
                  </a:cubicBezTo>
                  <a:cubicBezTo>
                    <a:pt x="296" y="38"/>
                    <a:pt x="222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1183800" y="1411925"/>
              <a:ext cx="11100" cy="31450"/>
            </a:xfrm>
            <a:custGeom>
              <a:rect b="b" l="l" r="r" t="t"/>
              <a:pathLst>
                <a:path extrusionOk="0" h="1258" w="444">
                  <a:moveTo>
                    <a:pt x="296" y="1"/>
                  </a:moveTo>
                  <a:lnTo>
                    <a:pt x="259" y="38"/>
                  </a:lnTo>
                  <a:cubicBezTo>
                    <a:pt x="259" y="112"/>
                    <a:pt x="185" y="149"/>
                    <a:pt x="148" y="186"/>
                  </a:cubicBezTo>
                  <a:cubicBezTo>
                    <a:pt x="111" y="223"/>
                    <a:pt x="111" y="334"/>
                    <a:pt x="74" y="371"/>
                  </a:cubicBezTo>
                  <a:cubicBezTo>
                    <a:pt x="74" y="407"/>
                    <a:pt x="74" y="481"/>
                    <a:pt x="0" y="481"/>
                  </a:cubicBezTo>
                  <a:lnTo>
                    <a:pt x="0" y="592"/>
                  </a:lnTo>
                  <a:lnTo>
                    <a:pt x="0" y="740"/>
                  </a:lnTo>
                  <a:lnTo>
                    <a:pt x="0" y="888"/>
                  </a:lnTo>
                  <a:cubicBezTo>
                    <a:pt x="0" y="962"/>
                    <a:pt x="74" y="1036"/>
                    <a:pt x="74" y="1073"/>
                  </a:cubicBezTo>
                  <a:cubicBezTo>
                    <a:pt x="111" y="1110"/>
                    <a:pt x="111" y="1147"/>
                    <a:pt x="148" y="1221"/>
                  </a:cubicBezTo>
                  <a:lnTo>
                    <a:pt x="185" y="1258"/>
                  </a:lnTo>
                  <a:lnTo>
                    <a:pt x="259" y="1221"/>
                  </a:lnTo>
                  <a:cubicBezTo>
                    <a:pt x="259" y="1147"/>
                    <a:pt x="296" y="1110"/>
                    <a:pt x="296" y="1073"/>
                  </a:cubicBezTo>
                  <a:cubicBezTo>
                    <a:pt x="296" y="1036"/>
                    <a:pt x="333" y="925"/>
                    <a:pt x="333" y="888"/>
                  </a:cubicBezTo>
                  <a:lnTo>
                    <a:pt x="333" y="777"/>
                  </a:lnTo>
                  <a:lnTo>
                    <a:pt x="333" y="703"/>
                  </a:lnTo>
                  <a:lnTo>
                    <a:pt x="333" y="592"/>
                  </a:lnTo>
                  <a:cubicBezTo>
                    <a:pt x="444" y="481"/>
                    <a:pt x="444" y="407"/>
                    <a:pt x="444" y="371"/>
                  </a:cubicBezTo>
                  <a:cubicBezTo>
                    <a:pt x="444" y="297"/>
                    <a:pt x="444" y="223"/>
                    <a:pt x="407" y="186"/>
                  </a:cubicBezTo>
                  <a:cubicBezTo>
                    <a:pt x="407" y="149"/>
                    <a:pt x="333" y="112"/>
                    <a:pt x="333" y="38"/>
                  </a:cubicBezTo>
                  <a:cubicBezTo>
                    <a:pt x="333" y="1"/>
                    <a:pt x="296" y="1"/>
                    <a:pt x="2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11209675" y="1401775"/>
              <a:ext cx="9275" cy="23125"/>
            </a:xfrm>
            <a:custGeom>
              <a:rect b="b" l="l" r="r" t="t"/>
              <a:pathLst>
                <a:path extrusionOk="0" h="925" w="371">
                  <a:moveTo>
                    <a:pt x="185" y="0"/>
                  </a:moveTo>
                  <a:lnTo>
                    <a:pt x="148" y="37"/>
                  </a:lnTo>
                  <a:lnTo>
                    <a:pt x="38" y="148"/>
                  </a:lnTo>
                  <a:cubicBezTo>
                    <a:pt x="1" y="185"/>
                    <a:pt x="1" y="222"/>
                    <a:pt x="1" y="259"/>
                  </a:cubicBezTo>
                  <a:lnTo>
                    <a:pt x="1" y="370"/>
                  </a:lnTo>
                  <a:lnTo>
                    <a:pt x="1" y="444"/>
                  </a:lnTo>
                  <a:lnTo>
                    <a:pt x="1" y="555"/>
                  </a:lnTo>
                  <a:lnTo>
                    <a:pt x="1" y="629"/>
                  </a:lnTo>
                  <a:cubicBezTo>
                    <a:pt x="1" y="703"/>
                    <a:pt x="38" y="740"/>
                    <a:pt x="38" y="777"/>
                  </a:cubicBezTo>
                  <a:cubicBezTo>
                    <a:pt x="38" y="813"/>
                    <a:pt x="74" y="813"/>
                    <a:pt x="148" y="887"/>
                  </a:cubicBezTo>
                  <a:lnTo>
                    <a:pt x="185" y="924"/>
                  </a:lnTo>
                  <a:lnTo>
                    <a:pt x="222" y="887"/>
                  </a:lnTo>
                  <a:lnTo>
                    <a:pt x="333" y="777"/>
                  </a:lnTo>
                  <a:cubicBezTo>
                    <a:pt x="370" y="740"/>
                    <a:pt x="370" y="703"/>
                    <a:pt x="370" y="629"/>
                  </a:cubicBezTo>
                  <a:lnTo>
                    <a:pt x="370" y="555"/>
                  </a:lnTo>
                  <a:lnTo>
                    <a:pt x="370" y="444"/>
                  </a:lnTo>
                  <a:lnTo>
                    <a:pt x="370" y="370"/>
                  </a:lnTo>
                  <a:lnTo>
                    <a:pt x="370" y="259"/>
                  </a:lnTo>
                  <a:cubicBezTo>
                    <a:pt x="370" y="222"/>
                    <a:pt x="333" y="185"/>
                    <a:pt x="333" y="148"/>
                  </a:cubicBezTo>
                  <a:cubicBezTo>
                    <a:pt x="333" y="74"/>
                    <a:pt x="296" y="74"/>
                    <a:pt x="222" y="37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1233700" y="1389750"/>
              <a:ext cx="9275" cy="23125"/>
            </a:xfrm>
            <a:custGeom>
              <a:rect b="b" l="l" r="r" t="t"/>
              <a:pathLst>
                <a:path extrusionOk="0" h="925" w="371">
                  <a:moveTo>
                    <a:pt x="186" y="1"/>
                  </a:moveTo>
                  <a:lnTo>
                    <a:pt x="149" y="74"/>
                  </a:lnTo>
                  <a:cubicBezTo>
                    <a:pt x="149" y="111"/>
                    <a:pt x="112" y="111"/>
                    <a:pt x="38" y="148"/>
                  </a:cubicBezTo>
                  <a:cubicBezTo>
                    <a:pt x="1" y="185"/>
                    <a:pt x="1" y="259"/>
                    <a:pt x="1" y="296"/>
                  </a:cubicBezTo>
                  <a:lnTo>
                    <a:pt x="1" y="370"/>
                  </a:lnTo>
                  <a:lnTo>
                    <a:pt x="1" y="481"/>
                  </a:lnTo>
                  <a:lnTo>
                    <a:pt x="1" y="555"/>
                  </a:lnTo>
                  <a:lnTo>
                    <a:pt x="1" y="666"/>
                  </a:lnTo>
                  <a:cubicBezTo>
                    <a:pt x="1" y="703"/>
                    <a:pt x="38" y="740"/>
                    <a:pt x="38" y="814"/>
                  </a:cubicBezTo>
                  <a:cubicBezTo>
                    <a:pt x="38" y="851"/>
                    <a:pt x="112" y="888"/>
                    <a:pt x="149" y="888"/>
                  </a:cubicBezTo>
                  <a:cubicBezTo>
                    <a:pt x="149" y="925"/>
                    <a:pt x="186" y="925"/>
                    <a:pt x="186" y="925"/>
                  </a:cubicBezTo>
                  <a:lnTo>
                    <a:pt x="260" y="888"/>
                  </a:lnTo>
                  <a:cubicBezTo>
                    <a:pt x="260" y="851"/>
                    <a:pt x="297" y="851"/>
                    <a:pt x="334" y="814"/>
                  </a:cubicBezTo>
                  <a:cubicBezTo>
                    <a:pt x="370" y="740"/>
                    <a:pt x="370" y="703"/>
                    <a:pt x="370" y="666"/>
                  </a:cubicBezTo>
                  <a:lnTo>
                    <a:pt x="370" y="555"/>
                  </a:lnTo>
                  <a:lnTo>
                    <a:pt x="370" y="481"/>
                  </a:lnTo>
                  <a:lnTo>
                    <a:pt x="370" y="370"/>
                  </a:lnTo>
                  <a:lnTo>
                    <a:pt x="370" y="296"/>
                  </a:lnTo>
                  <a:cubicBezTo>
                    <a:pt x="370" y="259"/>
                    <a:pt x="334" y="185"/>
                    <a:pt x="334" y="148"/>
                  </a:cubicBezTo>
                  <a:cubicBezTo>
                    <a:pt x="334" y="111"/>
                    <a:pt x="297" y="74"/>
                    <a:pt x="260" y="74"/>
                  </a:cubicBezTo>
                  <a:cubicBezTo>
                    <a:pt x="260" y="1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0277100" y="927625"/>
              <a:ext cx="137725" cy="226450"/>
            </a:xfrm>
            <a:custGeom>
              <a:rect b="b" l="l" r="r" t="t"/>
              <a:pathLst>
                <a:path extrusionOk="0" h="9058" w="5509">
                  <a:moveTo>
                    <a:pt x="185" y="0"/>
                  </a:moveTo>
                  <a:cubicBezTo>
                    <a:pt x="185" y="0"/>
                    <a:pt x="148" y="185"/>
                    <a:pt x="111" y="518"/>
                  </a:cubicBezTo>
                  <a:cubicBezTo>
                    <a:pt x="37" y="850"/>
                    <a:pt x="0" y="1294"/>
                    <a:pt x="0" y="1849"/>
                  </a:cubicBezTo>
                  <a:cubicBezTo>
                    <a:pt x="0" y="2218"/>
                    <a:pt x="0" y="2662"/>
                    <a:pt x="37" y="3069"/>
                  </a:cubicBezTo>
                  <a:cubicBezTo>
                    <a:pt x="37" y="3180"/>
                    <a:pt x="111" y="3401"/>
                    <a:pt x="111" y="3512"/>
                  </a:cubicBezTo>
                  <a:cubicBezTo>
                    <a:pt x="111" y="3623"/>
                    <a:pt x="148" y="3697"/>
                    <a:pt x="148" y="3808"/>
                  </a:cubicBezTo>
                  <a:cubicBezTo>
                    <a:pt x="185" y="4178"/>
                    <a:pt x="296" y="4474"/>
                    <a:pt x="407" y="4843"/>
                  </a:cubicBezTo>
                  <a:cubicBezTo>
                    <a:pt x="555" y="5213"/>
                    <a:pt x="703" y="5546"/>
                    <a:pt x="850" y="5915"/>
                  </a:cubicBezTo>
                  <a:cubicBezTo>
                    <a:pt x="1035" y="6248"/>
                    <a:pt x="1220" y="6581"/>
                    <a:pt x="1442" y="6877"/>
                  </a:cubicBezTo>
                  <a:cubicBezTo>
                    <a:pt x="1664" y="7172"/>
                    <a:pt x="1886" y="7431"/>
                    <a:pt x="2181" y="7727"/>
                  </a:cubicBezTo>
                  <a:cubicBezTo>
                    <a:pt x="2699" y="8171"/>
                    <a:pt x="3290" y="8540"/>
                    <a:pt x="3808" y="8725"/>
                  </a:cubicBezTo>
                  <a:cubicBezTo>
                    <a:pt x="4289" y="8984"/>
                    <a:pt x="4806" y="9021"/>
                    <a:pt x="5139" y="9058"/>
                  </a:cubicBezTo>
                  <a:lnTo>
                    <a:pt x="5509" y="9058"/>
                  </a:lnTo>
                  <a:cubicBezTo>
                    <a:pt x="5472" y="8947"/>
                    <a:pt x="5324" y="8947"/>
                    <a:pt x="5176" y="8873"/>
                  </a:cubicBezTo>
                  <a:cubicBezTo>
                    <a:pt x="4880" y="8836"/>
                    <a:pt x="4437" y="8688"/>
                    <a:pt x="3956" y="8466"/>
                  </a:cubicBezTo>
                  <a:cubicBezTo>
                    <a:pt x="3475" y="8245"/>
                    <a:pt x="2921" y="7875"/>
                    <a:pt x="2477" y="7394"/>
                  </a:cubicBezTo>
                  <a:cubicBezTo>
                    <a:pt x="2218" y="7172"/>
                    <a:pt x="1997" y="6914"/>
                    <a:pt x="1775" y="6618"/>
                  </a:cubicBezTo>
                  <a:cubicBezTo>
                    <a:pt x="1553" y="6359"/>
                    <a:pt x="1368" y="6026"/>
                    <a:pt x="1220" y="5694"/>
                  </a:cubicBezTo>
                  <a:cubicBezTo>
                    <a:pt x="1035" y="5361"/>
                    <a:pt x="887" y="5028"/>
                    <a:pt x="813" y="4732"/>
                  </a:cubicBezTo>
                  <a:cubicBezTo>
                    <a:pt x="666" y="4400"/>
                    <a:pt x="555" y="4030"/>
                    <a:pt x="518" y="3697"/>
                  </a:cubicBezTo>
                  <a:cubicBezTo>
                    <a:pt x="370" y="3069"/>
                    <a:pt x="296" y="2403"/>
                    <a:pt x="222" y="1849"/>
                  </a:cubicBezTo>
                  <a:cubicBezTo>
                    <a:pt x="185" y="1294"/>
                    <a:pt x="185" y="850"/>
                    <a:pt x="185" y="518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0316825" y="1043150"/>
              <a:ext cx="98000" cy="85050"/>
            </a:xfrm>
            <a:custGeom>
              <a:rect b="b" l="l" r="r" t="t"/>
              <a:pathLst>
                <a:path extrusionOk="0" h="3402" w="3920">
                  <a:moveTo>
                    <a:pt x="1" y="1"/>
                  </a:moveTo>
                  <a:cubicBezTo>
                    <a:pt x="1" y="2"/>
                    <a:pt x="38" y="112"/>
                    <a:pt x="75" y="222"/>
                  </a:cubicBezTo>
                  <a:cubicBezTo>
                    <a:pt x="149" y="407"/>
                    <a:pt x="223" y="629"/>
                    <a:pt x="371" y="851"/>
                  </a:cubicBezTo>
                  <a:cubicBezTo>
                    <a:pt x="518" y="1073"/>
                    <a:pt x="629" y="1331"/>
                    <a:pt x="777" y="1590"/>
                  </a:cubicBezTo>
                  <a:lnTo>
                    <a:pt x="1073" y="1997"/>
                  </a:lnTo>
                  <a:lnTo>
                    <a:pt x="1332" y="2404"/>
                  </a:lnTo>
                  <a:cubicBezTo>
                    <a:pt x="1443" y="2551"/>
                    <a:pt x="1554" y="2699"/>
                    <a:pt x="1701" y="2847"/>
                  </a:cubicBezTo>
                  <a:cubicBezTo>
                    <a:pt x="1849" y="2958"/>
                    <a:pt x="1997" y="3069"/>
                    <a:pt x="2182" y="3106"/>
                  </a:cubicBezTo>
                  <a:cubicBezTo>
                    <a:pt x="2478" y="3254"/>
                    <a:pt x="2774" y="3291"/>
                    <a:pt x="3032" y="3328"/>
                  </a:cubicBezTo>
                  <a:cubicBezTo>
                    <a:pt x="3328" y="3402"/>
                    <a:pt x="3513" y="3402"/>
                    <a:pt x="3698" y="3402"/>
                  </a:cubicBezTo>
                  <a:lnTo>
                    <a:pt x="3920" y="3402"/>
                  </a:lnTo>
                  <a:cubicBezTo>
                    <a:pt x="3920" y="3402"/>
                    <a:pt x="3846" y="3328"/>
                    <a:pt x="3698" y="3328"/>
                  </a:cubicBezTo>
                  <a:cubicBezTo>
                    <a:pt x="3550" y="3291"/>
                    <a:pt x="3328" y="3254"/>
                    <a:pt x="3106" y="3143"/>
                  </a:cubicBezTo>
                  <a:cubicBezTo>
                    <a:pt x="2848" y="3069"/>
                    <a:pt x="2589" y="2958"/>
                    <a:pt x="2293" y="2847"/>
                  </a:cubicBezTo>
                  <a:cubicBezTo>
                    <a:pt x="2182" y="2736"/>
                    <a:pt x="2071" y="2625"/>
                    <a:pt x="1923" y="2551"/>
                  </a:cubicBezTo>
                  <a:cubicBezTo>
                    <a:pt x="1849" y="2478"/>
                    <a:pt x="1701" y="2330"/>
                    <a:pt x="1628" y="2182"/>
                  </a:cubicBezTo>
                  <a:lnTo>
                    <a:pt x="1332" y="1775"/>
                  </a:lnTo>
                  <a:lnTo>
                    <a:pt x="1073" y="1331"/>
                  </a:lnTo>
                  <a:cubicBezTo>
                    <a:pt x="888" y="1073"/>
                    <a:pt x="703" y="851"/>
                    <a:pt x="555" y="666"/>
                  </a:cubicBezTo>
                  <a:cubicBezTo>
                    <a:pt x="408" y="481"/>
                    <a:pt x="223" y="296"/>
                    <a:pt x="149" y="185"/>
                  </a:cubicBezTo>
                  <a:cubicBezTo>
                    <a:pt x="39" y="112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0349175" y="1057025"/>
              <a:ext cx="57325" cy="45300"/>
            </a:xfrm>
            <a:custGeom>
              <a:rect b="b" l="l" r="r" t="t"/>
              <a:pathLst>
                <a:path extrusionOk="0" h="1812" w="2293">
                  <a:moveTo>
                    <a:pt x="1" y="0"/>
                  </a:moveTo>
                  <a:lnTo>
                    <a:pt x="1" y="148"/>
                  </a:lnTo>
                  <a:cubicBezTo>
                    <a:pt x="38" y="185"/>
                    <a:pt x="38" y="333"/>
                    <a:pt x="149" y="481"/>
                  </a:cubicBezTo>
                  <a:cubicBezTo>
                    <a:pt x="186" y="629"/>
                    <a:pt x="260" y="739"/>
                    <a:pt x="371" y="924"/>
                  </a:cubicBezTo>
                  <a:cubicBezTo>
                    <a:pt x="407" y="1035"/>
                    <a:pt x="518" y="1072"/>
                    <a:pt x="555" y="1183"/>
                  </a:cubicBezTo>
                  <a:cubicBezTo>
                    <a:pt x="592" y="1257"/>
                    <a:pt x="703" y="1294"/>
                    <a:pt x="777" y="1368"/>
                  </a:cubicBezTo>
                  <a:cubicBezTo>
                    <a:pt x="888" y="1405"/>
                    <a:pt x="962" y="1479"/>
                    <a:pt x="999" y="1553"/>
                  </a:cubicBezTo>
                  <a:lnTo>
                    <a:pt x="1295" y="1664"/>
                  </a:lnTo>
                  <a:cubicBezTo>
                    <a:pt x="1480" y="1738"/>
                    <a:pt x="1664" y="1775"/>
                    <a:pt x="1812" y="1812"/>
                  </a:cubicBezTo>
                  <a:lnTo>
                    <a:pt x="2182" y="1812"/>
                  </a:lnTo>
                  <a:cubicBezTo>
                    <a:pt x="2256" y="1812"/>
                    <a:pt x="2293" y="1775"/>
                    <a:pt x="2293" y="1775"/>
                  </a:cubicBezTo>
                  <a:cubicBezTo>
                    <a:pt x="2293" y="1775"/>
                    <a:pt x="2256" y="1775"/>
                    <a:pt x="2182" y="1738"/>
                  </a:cubicBezTo>
                  <a:cubicBezTo>
                    <a:pt x="2071" y="1664"/>
                    <a:pt x="1997" y="1627"/>
                    <a:pt x="1849" y="1590"/>
                  </a:cubicBezTo>
                  <a:cubicBezTo>
                    <a:pt x="1701" y="1553"/>
                    <a:pt x="1554" y="1442"/>
                    <a:pt x="1443" y="1368"/>
                  </a:cubicBezTo>
                  <a:cubicBezTo>
                    <a:pt x="1369" y="1294"/>
                    <a:pt x="1295" y="1257"/>
                    <a:pt x="1184" y="1220"/>
                  </a:cubicBezTo>
                  <a:cubicBezTo>
                    <a:pt x="1110" y="1183"/>
                    <a:pt x="1073" y="1109"/>
                    <a:pt x="962" y="1072"/>
                  </a:cubicBezTo>
                  <a:cubicBezTo>
                    <a:pt x="925" y="1035"/>
                    <a:pt x="814" y="998"/>
                    <a:pt x="777" y="887"/>
                  </a:cubicBezTo>
                  <a:cubicBezTo>
                    <a:pt x="740" y="850"/>
                    <a:pt x="629" y="813"/>
                    <a:pt x="592" y="702"/>
                  </a:cubicBezTo>
                  <a:cubicBezTo>
                    <a:pt x="518" y="555"/>
                    <a:pt x="371" y="481"/>
                    <a:pt x="260" y="370"/>
                  </a:cubicBezTo>
                  <a:cubicBezTo>
                    <a:pt x="186" y="296"/>
                    <a:pt x="75" y="185"/>
                    <a:pt x="75" y="1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0020150" y="509850"/>
              <a:ext cx="158075" cy="526850"/>
            </a:xfrm>
            <a:custGeom>
              <a:rect b="b" l="l" r="r" t="t"/>
              <a:pathLst>
                <a:path extrusionOk="0" h="21074" w="6323">
                  <a:moveTo>
                    <a:pt x="6322" y="0"/>
                  </a:moveTo>
                  <a:cubicBezTo>
                    <a:pt x="6322" y="1"/>
                    <a:pt x="6211" y="296"/>
                    <a:pt x="6026" y="851"/>
                  </a:cubicBezTo>
                  <a:cubicBezTo>
                    <a:pt x="5916" y="1405"/>
                    <a:pt x="5620" y="2219"/>
                    <a:pt x="5398" y="3180"/>
                  </a:cubicBezTo>
                  <a:cubicBezTo>
                    <a:pt x="5176" y="4141"/>
                    <a:pt x="4880" y="5287"/>
                    <a:pt x="4659" y="6507"/>
                  </a:cubicBezTo>
                  <a:cubicBezTo>
                    <a:pt x="4548" y="7099"/>
                    <a:pt x="4437" y="7764"/>
                    <a:pt x="4326" y="8393"/>
                  </a:cubicBezTo>
                  <a:cubicBezTo>
                    <a:pt x="4252" y="9058"/>
                    <a:pt x="4141" y="9687"/>
                    <a:pt x="4067" y="10389"/>
                  </a:cubicBezTo>
                  <a:cubicBezTo>
                    <a:pt x="3993" y="10648"/>
                    <a:pt x="3993" y="10981"/>
                    <a:pt x="3956" y="11276"/>
                  </a:cubicBezTo>
                  <a:lnTo>
                    <a:pt x="2108" y="12053"/>
                  </a:lnTo>
                  <a:lnTo>
                    <a:pt x="3919" y="11683"/>
                  </a:lnTo>
                  <a:lnTo>
                    <a:pt x="3919" y="11683"/>
                  </a:lnTo>
                  <a:cubicBezTo>
                    <a:pt x="3845" y="11905"/>
                    <a:pt x="3845" y="12127"/>
                    <a:pt x="3845" y="12386"/>
                  </a:cubicBezTo>
                  <a:lnTo>
                    <a:pt x="961" y="13347"/>
                  </a:lnTo>
                  <a:lnTo>
                    <a:pt x="3808" y="12792"/>
                  </a:lnTo>
                  <a:lnTo>
                    <a:pt x="3808" y="12792"/>
                  </a:lnTo>
                  <a:cubicBezTo>
                    <a:pt x="3808" y="13014"/>
                    <a:pt x="3771" y="13236"/>
                    <a:pt x="3771" y="13421"/>
                  </a:cubicBezTo>
                  <a:cubicBezTo>
                    <a:pt x="2847" y="13864"/>
                    <a:pt x="1886" y="14160"/>
                    <a:pt x="851" y="14456"/>
                  </a:cubicBezTo>
                  <a:cubicBezTo>
                    <a:pt x="1849" y="14308"/>
                    <a:pt x="2810" y="14086"/>
                    <a:pt x="3734" y="13790"/>
                  </a:cubicBezTo>
                  <a:lnTo>
                    <a:pt x="3734" y="13790"/>
                  </a:lnTo>
                  <a:cubicBezTo>
                    <a:pt x="3734" y="13938"/>
                    <a:pt x="3734" y="14086"/>
                    <a:pt x="3697" y="14160"/>
                  </a:cubicBezTo>
                  <a:cubicBezTo>
                    <a:pt x="2477" y="14678"/>
                    <a:pt x="1220" y="14974"/>
                    <a:pt x="0" y="15011"/>
                  </a:cubicBezTo>
                  <a:cubicBezTo>
                    <a:pt x="254" y="15034"/>
                    <a:pt x="511" y="15046"/>
                    <a:pt x="770" y="15046"/>
                  </a:cubicBezTo>
                  <a:cubicBezTo>
                    <a:pt x="1719" y="15046"/>
                    <a:pt x="2694" y="14886"/>
                    <a:pt x="3623" y="14567"/>
                  </a:cubicBezTo>
                  <a:lnTo>
                    <a:pt x="3623" y="14567"/>
                  </a:lnTo>
                  <a:cubicBezTo>
                    <a:pt x="3586" y="15713"/>
                    <a:pt x="3549" y="16822"/>
                    <a:pt x="3549" y="17746"/>
                  </a:cubicBezTo>
                  <a:cubicBezTo>
                    <a:pt x="3549" y="18745"/>
                    <a:pt x="3586" y="19595"/>
                    <a:pt x="3623" y="20149"/>
                  </a:cubicBezTo>
                  <a:cubicBezTo>
                    <a:pt x="3697" y="20741"/>
                    <a:pt x="3734" y="21074"/>
                    <a:pt x="3734" y="21074"/>
                  </a:cubicBezTo>
                  <a:cubicBezTo>
                    <a:pt x="3734" y="21074"/>
                    <a:pt x="3771" y="20741"/>
                    <a:pt x="3882" y="20149"/>
                  </a:cubicBezTo>
                  <a:cubicBezTo>
                    <a:pt x="3956" y="19595"/>
                    <a:pt x="4067" y="18745"/>
                    <a:pt x="4178" y="17746"/>
                  </a:cubicBezTo>
                  <a:cubicBezTo>
                    <a:pt x="4326" y="16748"/>
                    <a:pt x="4474" y="15602"/>
                    <a:pt x="4622" y="14345"/>
                  </a:cubicBezTo>
                  <a:cubicBezTo>
                    <a:pt x="4696" y="13753"/>
                    <a:pt x="4732" y="13125"/>
                    <a:pt x="4843" y="12460"/>
                  </a:cubicBezTo>
                  <a:cubicBezTo>
                    <a:pt x="4880" y="11831"/>
                    <a:pt x="4991" y="11166"/>
                    <a:pt x="5065" y="10537"/>
                  </a:cubicBezTo>
                  <a:cubicBezTo>
                    <a:pt x="5176" y="9872"/>
                    <a:pt x="5213" y="9243"/>
                    <a:pt x="5287" y="8578"/>
                  </a:cubicBezTo>
                  <a:cubicBezTo>
                    <a:pt x="5361" y="7949"/>
                    <a:pt x="5435" y="7284"/>
                    <a:pt x="5546" y="6692"/>
                  </a:cubicBezTo>
                  <a:cubicBezTo>
                    <a:pt x="5657" y="5435"/>
                    <a:pt x="5805" y="4289"/>
                    <a:pt x="5953" y="3328"/>
                  </a:cubicBezTo>
                  <a:cubicBezTo>
                    <a:pt x="6100" y="2330"/>
                    <a:pt x="6137" y="1516"/>
                    <a:pt x="6211" y="925"/>
                  </a:cubicBezTo>
                  <a:cubicBezTo>
                    <a:pt x="6285" y="296"/>
                    <a:pt x="6322" y="1"/>
                    <a:pt x="6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0597800" y="530175"/>
              <a:ext cx="222775" cy="561050"/>
            </a:xfrm>
            <a:custGeom>
              <a:rect b="b" l="l" r="r" t="t"/>
              <a:pathLst>
                <a:path extrusionOk="0" h="22442" w="8911">
                  <a:moveTo>
                    <a:pt x="8911" y="1"/>
                  </a:moveTo>
                  <a:lnTo>
                    <a:pt x="8911" y="1"/>
                  </a:lnTo>
                  <a:cubicBezTo>
                    <a:pt x="8911" y="1"/>
                    <a:pt x="8763" y="334"/>
                    <a:pt x="8541" y="925"/>
                  </a:cubicBezTo>
                  <a:cubicBezTo>
                    <a:pt x="8282" y="1517"/>
                    <a:pt x="7987" y="2367"/>
                    <a:pt x="7617" y="3439"/>
                  </a:cubicBezTo>
                  <a:cubicBezTo>
                    <a:pt x="7247" y="4437"/>
                    <a:pt x="6804" y="5694"/>
                    <a:pt x="6397" y="6988"/>
                  </a:cubicBezTo>
                  <a:cubicBezTo>
                    <a:pt x="6212" y="7617"/>
                    <a:pt x="5990" y="8319"/>
                    <a:pt x="5805" y="9022"/>
                  </a:cubicBezTo>
                  <a:cubicBezTo>
                    <a:pt x="5620" y="9724"/>
                    <a:pt x="5399" y="10390"/>
                    <a:pt x="5214" y="11092"/>
                  </a:cubicBezTo>
                  <a:cubicBezTo>
                    <a:pt x="5029" y="11794"/>
                    <a:pt x="4844" y="12497"/>
                    <a:pt x="4622" y="13162"/>
                  </a:cubicBezTo>
                  <a:cubicBezTo>
                    <a:pt x="4511" y="13458"/>
                    <a:pt x="4474" y="13680"/>
                    <a:pt x="4363" y="13976"/>
                  </a:cubicBezTo>
                  <a:cubicBezTo>
                    <a:pt x="3772" y="14050"/>
                    <a:pt x="3180" y="14161"/>
                    <a:pt x="2626" y="14345"/>
                  </a:cubicBezTo>
                  <a:cubicBezTo>
                    <a:pt x="3020" y="14247"/>
                    <a:pt x="3398" y="14214"/>
                    <a:pt x="3771" y="14214"/>
                  </a:cubicBezTo>
                  <a:cubicBezTo>
                    <a:pt x="3957" y="14214"/>
                    <a:pt x="4142" y="14222"/>
                    <a:pt x="4327" y="14234"/>
                  </a:cubicBezTo>
                  <a:cubicBezTo>
                    <a:pt x="4290" y="14345"/>
                    <a:pt x="4290" y="14493"/>
                    <a:pt x="4253" y="14567"/>
                  </a:cubicBezTo>
                  <a:lnTo>
                    <a:pt x="2108" y="14974"/>
                  </a:lnTo>
                  <a:lnTo>
                    <a:pt x="4142" y="14900"/>
                  </a:lnTo>
                  <a:lnTo>
                    <a:pt x="4142" y="14900"/>
                  </a:lnTo>
                  <a:cubicBezTo>
                    <a:pt x="4105" y="14974"/>
                    <a:pt x="4105" y="15085"/>
                    <a:pt x="4031" y="15159"/>
                  </a:cubicBezTo>
                  <a:cubicBezTo>
                    <a:pt x="4031" y="15233"/>
                    <a:pt x="4031" y="15270"/>
                    <a:pt x="3994" y="15307"/>
                  </a:cubicBezTo>
                  <a:cubicBezTo>
                    <a:pt x="3106" y="15528"/>
                    <a:pt x="2256" y="15713"/>
                    <a:pt x="1332" y="15861"/>
                  </a:cubicBezTo>
                  <a:cubicBezTo>
                    <a:pt x="2182" y="15861"/>
                    <a:pt x="3033" y="15824"/>
                    <a:pt x="3920" y="15676"/>
                  </a:cubicBezTo>
                  <a:lnTo>
                    <a:pt x="3920" y="15676"/>
                  </a:lnTo>
                  <a:cubicBezTo>
                    <a:pt x="3846" y="15824"/>
                    <a:pt x="3809" y="15972"/>
                    <a:pt x="3809" y="16157"/>
                  </a:cubicBezTo>
                  <a:cubicBezTo>
                    <a:pt x="2989" y="16227"/>
                    <a:pt x="2183" y="16253"/>
                    <a:pt x="1383" y="16253"/>
                  </a:cubicBezTo>
                  <a:cubicBezTo>
                    <a:pt x="921" y="16253"/>
                    <a:pt x="461" y="16244"/>
                    <a:pt x="1" y="16231"/>
                  </a:cubicBezTo>
                  <a:lnTo>
                    <a:pt x="1" y="16231"/>
                  </a:lnTo>
                  <a:cubicBezTo>
                    <a:pt x="1221" y="16416"/>
                    <a:pt x="2478" y="16527"/>
                    <a:pt x="3735" y="16527"/>
                  </a:cubicBezTo>
                  <a:cubicBezTo>
                    <a:pt x="3513" y="17340"/>
                    <a:pt x="3328" y="18190"/>
                    <a:pt x="3180" y="18856"/>
                  </a:cubicBezTo>
                  <a:cubicBezTo>
                    <a:pt x="2922" y="19928"/>
                    <a:pt x="2774" y="20852"/>
                    <a:pt x="2626" y="21444"/>
                  </a:cubicBezTo>
                  <a:cubicBezTo>
                    <a:pt x="2478" y="22109"/>
                    <a:pt x="2441" y="22442"/>
                    <a:pt x="2441" y="22442"/>
                  </a:cubicBezTo>
                  <a:cubicBezTo>
                    <a:pt x="2441" y="22442"/>
                    <a:pt x="2552" y="22109"/>
                    <a:pt x="2811" y="21518"/>
                  </a:cubicBezTo>
                  <a:cubicBezTo>
                    <a:pt x="3033" y="20889"/>
                    <a:pt x="3365" y="20076"/>
                    <a:pt x="3735" y="19004"/>
                  </a:cubicBezTo>
                  <a:cubicBezTo>
                    <a:pt x="4105" y="17969"/>
                    <a:pt x="4511" y="16748"/>
                    <a:pt x="4918" y="15455"/>
                  </a:cubicBezTo>
                  <a:cubicBezTo>
                    <a:pt x="5103" y="14789"/>
                    <a:pt x="5325" y="14087"/>
                    <a:pt x="5510" y="13421"/>
                  </a:cubicBezTo>
                  <a:cubicBezTo>
                    <a:pt x="5694" y="12719"/>
                    <a:pt x="5953" y="12016"/>
                    <a:pt x="6138" y="11314"/>
                  </a:cubicBezTo>
                  <a:cubicBezTo>
                    <a:pt x="6323" y="10648"/>
                    <a:pt x="6508" y="9946"/>
                    <a:pt x="6730" y="9243"/>
                  </a:cubicBezTo>
                  <a:cubicBezTo>
                    <a:pt x="6914" y="8541"/>
                    <a:pt x="7099" y="7876"/>
                    <a:pt x="7284" y="7210"/>
                  </a:cubicBezTo>
                  <a:cubicBezTo>
                    <a:pt x="7617" y="5879"/>
                    <a:pt x="7913" y="4659"/>
                    <a:pt x="8171" y="3550"/>
                  </a:cubicBezTo>
                  <a:cubicBezTo>
                    <a:pt x="8393" y="2515"/>
                    <a:pt x="8578" y="1590"/>
                    <a:pt x="8726" y="962"/>
                  </a:cubicBezTo>
                  <a:cubicBezTo>
                    <a:pt x="8837" y="334"/>
                    <a:pt x="8911" y="1"/>
                    <a:pt x="8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0754925" y="215925"/>
              <a:ext cx="100775" cy="61950"/>
            </a:xfrm>
            <a:custGeom>
              <a:rect b="b" l="l" r="r" t="t"/>
              <a:pathLst>
                <a:path extrusionOk="0" h="2478" w="4031">
                  <a:moveTo>
                    <a:pt x="1" y="1"/>
                  </a:moveTo>
                  <a:cubicBezTo>
                    <a:pt x="1" y="1"/>
                    <a:pt x="38" y="38"/>
                    <a:pt x="186" y="112"/>
                  </a:cubicBezTo>
                  <a:cubicBezTo>
                    <a:pt x="260" y="149"/>
                    <a:pt x="445" y="223"/>
                    <a:pt x="629" y="370"/>
                  </a:cubicBezTo>
                  <a:cubicBezTo>
                    <a:pt x="814" y="481"/>
                    <a:pt x="1036" y="592"/>
                    <a:pt x="1295" y="740"/>
                  </a:cubicBezTo>
                  <a:cubicBezTo>
                    <a:pt x="1406" y="777"/>
                    <a:pt x="1517" y="888"/>
                    <a:pt x="1665" y="962"/>
                  </a:cubicBezTo>
                  <a:cubicBezTo>
                    <a:pt x="1776" y="1036"/>
                    <a:pt x="1886" y="1110"/>
                    <a:pt x="2034" y="1221"/>
                  </a:cubicBezTo>
                  <a:cubicBezTo>
                    <a:pt x="2145" y="1295"/>
                    <a:pt x="2256" y="1369"/>
                    <a:pt x="2367" y="1443"/>
                  </a:cubicBezTo>
                  <a:cubicBezTo>
                    <a:pt x="2515" y="1553"/>
                    <a:pt x="2626" y="1590"/>
                    <a:pt x="2737" y="1664"/>
                  </a:cubicBezTo>
                  <a:cubicBezTo>
                    <a:pt x="2996" y="1812"/>
                    <a:pt x="3217" y="1960"/>
                    <a:pt x="3402" y="2108"/>
                  </a:cubicBezTo>
                  <a:cubicBezTo>
                    <a:pt x="3587" y="2219"/>
                    <a:pt x="3735" y="2330"/>
                    <a:pt x="3846" y="2367"/>
                  </a:cubicBezTo>
                  <a:lnTo>
                    <a:pt x="4031" y="2478"/>
                  </a:lnTo>
                  <a:lnTo>
                    <a:pt x="3920" y="2330"/>
                  </a:lnTo>
                  <a:cubicBezTo>
                    <a:pt x="3624" y="2145"/>
                    <a:pt x="3513" y="1997"/>
                    <a:pt x="3365" y="1849"/>
                  </a:cubicBezTo>
                  <a:cubicBezTo>
                    <a:pt x="3217" y="1738"/>
                    <a:pt x="2996" y="1553"/>
                    <a:pt x="2811" y="1369"/>
                  </a:cubicBezTo>
                  <a:cubicBezTo>
                    <a:pt x="2700" y="1258"/>
                    <a:pt x="2589" y="1184"/>
                    <a:pt x="2478" y="1110"/>
                  </a:cubicBezTo>
                  <a:cubicBezTo>
                    <a:pt x="2330" y="1036"/>
                    <a:pt x="2256" y="999"/>
                    <a:pt x="2108" y="888"/>
                  </a:cubicBezTo>
                  <a:cubicBezTo>
                    <a:pt x="1960" y="777"/>
                    <a:pt x="1849" y="740"/>
                    <a:pt x="1739" y="666"/>
                  </a:cubicBezTo>
                  <a:cubicBezTo>
                    <a:pt x="1591" y="592"/>
                    <a:pt x="1480" y="518"/>
                    <a:pt x="1369" y="481"/>
                  </a:cubicBezTo>
                  <a:cubicBezTo>
                    <a:pt x="1110" y="370"/>
                    <a:pt x="851" y="296"/>
                    <a:pt x="666" y="186"/>
                  </a:cubicBezTo>
                  <a:cubicBezTo>
                    <a:pt x="445" y="149"/>
                    <a:pt x="260" y="112"/>
                    <a:pt x="186" y="38"/>
                  </a:cubicBezTo>
                  <a:cubicBezTo>
                    <a:pt x="3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10775275" y="248275"/>
              <a:ext cx="37925" cy="21300"/>
            </a:xfrm>
            <a:custGeom>
              <a:rect b="b" l="l" r="r" t="t"/>
              <a:pathLst>
                <a:path extrusionOk="0" h="852" w="1517">
                  <a:moveTo>
                    <a:pt x="0" y="1"/>
                  </a:moveTo>
                  <a:cubicBezTo>
                    <a:pt x="0" y="1"/>
                    <a:pt x="0" y="75"/>
                    <a:pt x="37" y="75"/>
                  </a:cubicBezTo>
                  <a:lnTo>
                    <a:pt x="185" y="186"/>
                  </a:lnTo>
                  <a:cubicBezTo>
                    <a:pt x="222" y="259"/>
                    <a:pt x="333" y="333"/>
                    <a:pt x="407" y="370"/>
                  </a:cubicBezTo>
                  <a:cubicBezTo>
                    <a:pt x="481" y="444"/>
                    <a:pt x="518" y="444"/>
                    <a:pt x="555" y="481"/>
                  </a:cubicBezTo>
                  <a:cubicBezTo>
                    <a:pt x="592" y="518"/>
                    <a:pt x="666" y="518"/>
                    <a:pt x="703" y="555"/>
                  </a:cubicBezTo>
                  <a:cubicBezTo>
                    <a:pt x="740" y="629"/>
                    <a:pt x="777" y="629"/>
                    <a:pt x="851" y="666"/>
                  </a:cubicBezTo>
                  <a:cubicBezTo>
                    <a:pt x="888" y="703"/>
                    <a:pt x="925" y="703"/>
                    <a:pt x="962" y="703"/>
                  </a:cubicBezTo>
                  <a:cubicBezTo>
                    <a:pt x="1072" y="740"/>
                    <a:pt x="1146" y="814"/>
                    <a:pt x="1257" y="814"/>
                  </a:cubicBezTo>
                  <a:cubicBezTo>
                    <a:pt x="1331" y="851"/>
                    <a:pt x="1368" y="851"/>
                    <a:pt x="1442" y="851"/>
                  </a:cubicBezTo>
                  <a:lnTo>
                    <a:pt x="1516" y="851"/>
                  </a:lnTo>
                  <a:cubicBezTo>
                    <a:pt x="1516" y="851"/>
                    <a:pt x="1516" y="814"/>
                    <a:pt x="1479" y="740"/>
                  </a:cubicBezTo>
                  <a:cubicBezTo>
                    <a:pt x="1442" y="740"/>
                    <a:pt x="1405" y="666"/>
                    <a:pt x="1331" y="629"/>
                  </a:cubicBezTo>
                  <a:lnTo>
                    <a:pt x="1146" y="444"/>
                  </a:lnTo>
                  <a:cubicBezTo>
                    <a:pt x="1109" y="370"/>
                    <a:pt x="1072" y="333"/>
                    <a:pt x="1035" y="333"/>
                  </a:cubicBezTo>
                  <a:cubicBezTo>
                    <a:pt x="962" y="296"/>
                    <a:pt x="925" y="296"/>
                    <a:pt x="888" y="259"/>
                  </a:cubicBezTo>
                  <a:cubicBezTo>
                    <a:pt x="851" y="186"/>
                    <a:pt x="777" y="186"/>
                    <a:pt x="740" y="149"/>
                  </a:cubicBezTo>
                  <a:cubicBezTo>
                    <a:pt x="703" y="149"/>
                    <a:pt x="666" y="112"/>
                    <a:pt x="592" y="112"/>
                  </a:cubicBezTo>
                  <a:cubicBezTo>
                    <a:pt x="518" y="75"/>
                    <a:pt x="407" y="75"/>
                    <a:pt x="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11108000" y="321300"/>
              <a:ext cx="88750" cy="49925"/>
            </a:xfrm>
            <a:custGeom>
              <a:rect b="b" l="l" r="r" t="t"/>
              <a:pathLst>
                <a:path extrusionOk="0" h="1997" w="3550">
                  <a:moveTo>
                    <a:pt x="1" y="0"/>
                  </a:moveTo>
                  <a:cubicBezTo>
                    <a:pt x="1" y="0"/>
                    <a:pt x="38" y="37"/>
                    <a:pt x="149" y="74"/>
                  </a:cubicBezTo>
                  <a:cubicBezTo>
                    <a:pt x="223" y="148"/>
                    <a:pt x="370" y="222"/>
                    <a:pt x="555" y="259"/>
                  </a:cubicBezTo>
                  <a:cubicBezTo>
                    <a:pt x="740" y="370"/>
                    <a:pt x="925" y="444"/>
                    <a:pt x="1147" y="555"/>
                  </a:cubicBezTo>
                  <a:cubicBezTo>
                    <a:pt x="1258" y="592"/>
                    <a:pt x="1369" y="629"/>
                    <a:pt x="1480" y="740"/>
                  </a:cubicBezTo>
                  <a:cubicBezTo>
                    <a:pt x="1554" y="777"/>
                    <a:pt x="1701" y="888"/>
                    <a:pt x="1812" y="925"/>
                  </a:cubicBezTo>
                  <a:cubicBezTo>
                    <a:pt x="1886" y="962"/>
                    <a:pt x="2034" y="1073"/>
                    <a:pt x="2108" y="1109"/>
                  </a:cubicBezTo>
                  <a:cubicBezTo>
                    <a:pt x="2219" y="1146"/>
                    <a:pt x="2367" y="1257"/>
                    <a:pt x="2441" y="1294"/>
                  </a:cubicBezTo>
                  <a:cubicBezTo>
                    <a:pt x="2626" y="1442"/>
                    <a:pt x="2811" y="1516"/>
                    <a:pt x="2995" y="1664"/>
                  </a:cubicBezTo>
                  <a:cubicBezTo>
                    <a:pt x="3180" y="1701"/>
                    <a:pt x="3328" y="1812"/>
                    <a:pt x="3439" y="1886"/>
                  </a:cubicBezTo>
                  <a:cubicBezTo>
                    <a:pt x="3513" y="1960"/>
                    <a:pt x="3550" y="1997"/>
                    <a:pt x="3550" y="1997"/>
                  </a:cubicBezTo>
                  <a:cubicBezTo>
                    <a:pt x="3550" y="1997"/>
                    <a:pt x="3513" y="1960"/>
                    <a:pt x="3476" y="1849"/>
                  </a:cubicBezTo>
                  <a:cubicBezTo>
                    <a:pt x="3402" y="1775"/>
                    <a:pt x="3328" y="1627"/>
                    <a:pt x="3180" y="1479"/>
                  </a:cubicBezTo>
                  <a:cubicBezTo>
                    <a:pt x="3032" y="1331"/>
                    <a:pt x="2921" y="1146"/>
                    <a:pt x="2663" y="999"/>
                  </a:cubicBezTo>
                  <a:cubicBezTo>
                    <a:pt x="2589" y="925"/>
                    <a:pt x="2478" y="888"/>
                    <a:pt x="2367" y="777"/>
                  </a:cubicBezTo>
                  <a:cubicBezTo>
                    <a:pt x="2256" y="703"/>
                    <a:pt x="2108" y="629"/>
                    <a:pt x="2034" y="555"/>
                  </a:cubicBezTo>
                  <a:cubicBezTo>
                    <a:pt x="1886" y="518"/>
                    <a:pt x="1812" y="407"/>
                    <a:pt x="1664" y="370"/>
                  </a:cubicBezTo>
                  <a:cubicBezTo>
                    <a:pt x="1517" y="333"/>
                    <a:pt x="1443" y="259"/>
                    <a:pt x="1295" y="222"/>
                  </a:cubicBezTo>
                  <a:cubicBezTo>
                    <a:pt x="1073" y="148"/>
                    <a:pt x="814" y="74"/>
                    <a:pt x="629" y="37"/>
                  </a:cubicBezTo>
                  <a:cubicBezTo>
                    <a:pt x="444" y="0"/>
                    <a:pt x="260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1130200" y="344400"/>
              <a:ext cx="43450" cy="24975"/>
            </a:xfrm>
            <a:custGeom>
              <a:rect b="b" l="l" r="r" t="t"/>
              <a:pathLst>
                <a:path extrusionOk="0" h="999" w="1738">
                  <a:moveTo>
                    <a:pt x="0" y="1"/>
                  </a:moveTo>
                  <a:cubicBezTo>
                    <a:pt x="0" y="1"/>
                    <a:pt x="37" y="38"/>
                    <a:pt x="74" y="38"/>
                  </a:cubicBezTo>
                  <a:cubicBezTo>
                    <a:pt x="148" y="112"/>
                    <a:pt x="185" y="149"/>
                    <a:pt x="259" y="185"/>
                  </a:cubicBezTo>
                  <a:cubicBezTo>
                    <a:pt x="370" y="222"/>
                    <a:pt x="444" y="333"/>
                    <a:pt x="555" y="370"/>
                  </a:cubicBezTo>
                  <a:cubicBezTo>
                    <a:pt x="592" y="407"/>
                    <a:pt x="629" y="407"/>
                    <a:pt x="703" y="481"/>
                  </a:cubicBezTo>
                  <a:cubicBezTo>
                    <a:pt x="739" y="518"/>
                    <a:pt x="776" y="518"/>
                    <a:pt x="887" y="555"/>
                  </a:cubicBezTo>
                  <a:cubicBezTo>
                    <a:pt x="924" y="592"/>
                    <a:pt x="961" y="592"/>
                    <a:pt x="1072" y="666"/>
                  </a:cubicBezTo>
                  <a:cubicBezTo>
                    <a:pt x="1109" y="703"/>
                    <a:pt x="1146" y="703"/>
                    <a:pt x="1257" y="740"/>
                  </a:cubicBezTo>
                  <a:cubicBezTo>
                    <a:pt x="1183" y="777"/>
                    <a:pt x="1331" y="851"/>
                    <a:pt x="1442" y="888"/>
                  </a:cubicBezTo>
                  <a:cubicBezTo>
                    <a:pt x="1516" y="925"/>
                    <a:pt x="1627" y="925"/>
                    <a:pt x="1664" y="962"/>
                  </a:cubicBezTo>
                  <a:cubicBezTo>
                    <a:pt x="1701" y="962"/>
                    <a:pt x="1738" y="999"/>
                    <a:pt x="1738" y="999"/>
                  </a:cubicBezTo>
                  <a:cubicBezTo>
                    <a:pt x="1738" y="999"/>
                    <a:pt x="1738" y="962"/>
                    <a:pt x="1701" y="925"/>
                  </a:cubicBezTo>
                  <a:cubicBezTo>
                    <a:pt x="1664" y="888"/>
                    <a:pt x="1627" y="777"/>
                    <a:pt x="1553" y="703"/>
                  </a:cubicBezTo>
                  <a:cubicBezTo>
                    <a:pt x="1516" y="592"/>
                    <a:pt x="1442" y="518"/>
                    <a:pt x="1331" y="444"/>
                  </a:cubicBezTo>
                  <a:lnTo>
                    <a:pt x="1183" y="333"/>
                  </a:lnTo>
                  <a:cubicBezTo>
                    <a:pt x="1146" y="259"/>
                    <a:pt x="1109" y="222"/>
                    <a:pt x="998" y="222"/>
                  </a:cubicBezTo>
                  <a:cubicBezTo>
                    <a:pt x="961" y="185"/>
                    <a:pt x="887" y="185"/>
                    <a:pt x="813" y="149"/>
                  </a:cubicBezTo>
                  <a:cubicBezTo>
                    <a:pt x="776" y="112"/>
                    <a:pt x="703" y="112"/>
                    <a:pt x="629" y="112"/>
                  </a:cubicBezTo>
                  <a:cubicBezTo>
                    <a:pt x="518" y="38"/>
                    <a:pt x="407" y="38"/>
                    <a:pt x="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1144975" y="366575"/>
              <a:ext cx="12050" cy="10200"/>
            </a:xfrm>
            <a:custGeom>
              <a:rect b="b" l="l" r="r" t="t"/>
              <a:pathLst>
                <a:path extrusionOk="0" h="408" w="482">
                  <a:moveTo>
                    <a:pt x="148" y="1"/>
                  </a:moveTo>
                  <a:cubicBezTo>
                    <a:pt x="75" y="1"/>
                    <a:pt x="75" y="38"/>
                    <a:pt x="38" y="38"/>
                  </a:cubicBezTo>
                  <a:lnTo>
                    <a:pt x="1" y="75"/>
                  </a:lnTo>
                  <a:lnTo>
                    <a:pt x="1" y="112"/>
                  </a:lnTo>
                  <a:lnTo>
                    <a:pt x="1" y="223"/>
                  </a:lnTo>
                  <a:cubicBezTo>
                    <a:pt x="1" y="260"/>
                    <a:pt x="1" y="260"/>
                    <a:pt x="38" y="297"/>
                  </a:cubicBezTo>
                  <a:lnTo>
                    <a:pt x="75" y="371"/>
                  </a:lnTo>
                  <a:lnTo>
                    <a:pt x="148" y="408"/>
                  </a:lnTo>
                  <a:lnTo>
                    <a:pt x="481" y="408"/>
                  </a:lnTo>
                  <a:lnTo>
                    <a:pt x="481" y="371"/>
                  </a:lnTo>
                  <a:lnTo>
                    <a:pt x="481" y="260"/>
                  </a:lnTo>
                  <a:cubicBezTo>
                    <a:pt x="481" y="223"/>
                    <a:pt x="481" y="186"/>
                    <a:pt x="407" y="186"/>
                  </a:cubicBezTo>
                  <a:cubicBezTo>
                    <a:pt x="370" y="75"/>
                    <a:pt x="370" y="38"/>
                    <a:pt x="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0384300" y="196525"/>
              <a:ext cx="105400" cy="24975"/>
            </a:xfrm>
            <a:custGeom>
              <a:rect b="b" l="l" r="r" t="t"/>
              <a:pathLst>
                <a:path extrusionOk="0" h="999" w="4216">
                  <a:moveTo>
                    <a:pt x="2219" y="0"/>
                  </a:moveTo>
                  <a:cubicBezTo>
                    <a:pt x="2108" y="0"/>
                    <a:pt x="1960" y="37"/>
                    <a:pt x="1812" y="37"/>
                  </a:cubicBezTo>
                  <a:cubicBezTo>
                    <a:pt x="1664" y="37"/>
                    <a:pt x="1553" y="74"/>
                    <a:pt x="1406" y="74"/>
                  </a:cubicBezTo>
                  <a:cubicBezTo>
                    <a:pt x="1110" y="148"/>
                    <a:pt x="888" y="185"/>
                    <a:pt x="703" y="222"/>
                  </a:cubicBezTo>
                  <a:cubicBezTo>
                    <a:pt x="518" y="259"/>
                    <a:pt x="333" y="333"/>
                    <a:pt x="186" y="370"/>
                  </a:cubicBezTo>
                  <a:cubicBezTo>
                    <a:pt x="75" y="407"/>
                    <a:pt x="1" y="407"/>
                    <a:pt x="1" y="407"/>
                  </a:cubicBezTo>
                  <a:lnTo>
                    <a:pt x="186" y="407"/>
                  </a:lnTo>
                  <a:cubicBezTo>
                    <a:pt x="407" y="518"/>
                    <a:pt x="592" y="555"/>
                    <a:pt x="777" y="555"/>
                  </a:cubicBezTo>
                  <a:lnTo>
                    <a:pt x="1443" y="555"/>
                  </a:lnTo>
                  <a:cubicBezTo>
                    <a:pt x="1590" y="555"/>
                    <a:pt x="1738" y="555"/>
                    <a:pt x="1886" y="518"/>
                  </a:cubicBezTo>
                  <a:cubicBezTo>
                    <a:pt x="1997" y="518"/>
                    <a:pt x="2145" y="444"/>
                    <a:pt x="2293" y="444"/>
                  </a:cubicBezTo>
                  <a:lnTo>
                    <a:pt x="2663" y="444"/>
                  </a:lnTo>
                  <a:cubicBezTo>
                    <a:pt x="2773" y="444"/>
                    <a:pt x="2884" y="444"/>
                    <a:pt x="3032" y="518"/>
                  </a:cubicBezTo>
                  <a:cubicBezTo>
                    <a:pt x="3254" y="555"/>
                    <a:pt x="3476" y="629"/>
                    <a:pt x="3661" y="703"/>
                  </a:cubicBezTo>
                  <a:cubicBezTo>
                    <a:pt x="3846" y="777"/>
                    <a:pt x="3994" y="888"/>
                    <a:pt x="4067" y="925"/>
                  </a:cubicBezTo>
                  <a:cubicBezTo>
                    <a:pt x="4178" y="999"/>
                    <a:pt x="4215" y="999"/>
                    <a:pt x="4215" y="999"/>
                  </a:cubicBezTo>
                  <a:cubicBezTo>
                    <a:pt x="4215" y="999"/>
                    <a:pt x="4178" y="962"/>
                    <a:pt x="4141" y="814"/>
                  </a:cubicBezTo>
                  <a:cubicBezTo>
                    <a:pt x="4031" y="740"/>
                    <a:pt x="3957" y="592"/>
                    <a:pt x="3772" y="444"/>
                  </a:cubicBezTo>
                  <a:cubicBezTo>
                    <a:pt x="3587" y="333"/>
                    <a:pt x="3328" y="185"/>
                    <a:pt x="3069" y="74"/>
                  </a:cubicBezTo>
                  <a:cubicBezTo>
                    <a:pt x="2921" y="37"/>
                    <a:pt x="2773" y="37"/>
                    <a:pt x="2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10424050" y="220550"/>
              <a:ext cx="37925" cy="12975"/>
            </a:xfrm>
            <a:custGeom>
              <a:rect b="b" l="l" r="r" t="t"/>
              <a:pathLst>
                <a:path extrusionOk="0" h="519" w="1517">
                  <a:moveTo>
                    <a:pt x="481" y="1"/>
                  </a:moveTo>
                  <a:cubicBezTo>
                    <a:pt x="370" y="1"/>
                    <a:pt x="296" y="38"/>
                    <a:pt x="222" y="38"/>
                  </a:cubicBezTo>
                  <a:cubicBezTo>
                    <a:pt x="148" y="38"/>
                    <a:pt x="111" y="111"/>
                    <a:pt x="37" y="148"/>
                  </a:cubicBezTo>
                  <a:cubicBezTo>
                    <a:pt x="0" y="148"/>
                    <a:pt x="0" y="185"/>
                    <a:pt x="0" y="185"/>
                  </a:cubicBezTo>
                  <a:cubicBezTo>
                    <a:pt x="0" y="185"/>
                    <a:pt x="37" y="185"/>
                    <a:pt x="37" y="222"/>
                  </a:cubicBezTo>
                  <a:cubicBezTo>
                    <a:pt x="111" y="222"/>
                    <a:pt x="148" y="296"/>
                    <a:pt x="222" y="333"/>
                  </a:cubicBezTo>
                  <a:cubicBezTo>
                    <a:pt x="296" y="370"/>
                    <a:pt x="370" y="370"/>
                    <a:pt x="481" y="407"/>
                  </a:cubicBezTo>
                  <a:cubicBezTo>
                    <a:pt x="518" y="407"/>
                    <a:pt x="555" y="407"/>
                    <a:pt x="592" y="481"/>
                  </a:cubicBezTo>
                  <a:cubicBezTo>
                    <a:pt x="666" y="481"/>
                    <a:pt x="703" y="481"/>
                    <a:pt x="740" y="518"/>
                  </a:cubicBezTo>
                  <a:lnTo>
                    <a:pt x="1516" y="518"/>
                  </a:lnTo>
                  <a:cubicBezTo>
                    <a:pt x="1516" y="518"/>
                    <a:pt x="1516" y="481"/>
                    <a:pt x="1479" y="481"/>
                  </a:cubicBezTo>
                  <a:cubicBezTo>
                    <a:pt x="1405" y="333"/>
                    <a:pt x="1331" y="296"/>
                    <a:pt x="1257" y="222"/>
                  </a:cubicBezTo>
                  <a:cubicBezTo>
                    <a:pt x="1220" y="185"/>
                    <a:pt x="1110" y="148"/>
                    <a:pt x="1036" y="111"/>
                  </a:cubicBezTo>
                  <a:cubicBezTo>
                    <a:pt x="962" y="111"/>
                    <a:pt x="925" y="38"/>
                    <a:pt x="888" y="38"/>
                  </a:cubicBezTo>
                  <a:cubicBezTo>
                    <a:pt x="851" y="38"/>
                    <a:pt x="777" y="38"/>
                    <a:pt x="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11205975" y="983075"/>
              <a:ext cx="172875" cy="265275"/>
            </a:xfrm>
            <a:custGeom>
              <a:rect b="b" l="l" r="r" t="t"/>
              <a:pathLst>
                <a:path extrusionOk="0" h="10611" w="6915">
                  <a:moveTo>
                    <a:pt x="6914" y="0"/>
                  </a:moveTo>
                  <a:cubicBezTo>
                    <a:pt x="6914" y="1"/>
                    <a:pt x="6766" y="148"/>
                    <a:pt x="6581" y="444"/>
                  </a:cubicBezTo>
                  <a:cubicBezTo>
                    <a:pt x="6323" y="703"/>
                    <a:pt x="6064" y="1073"/>
                    <a:pt x="5694" y="1590"/>
                  </a:cubicBezTo>
                  <a:cubicBezTo>
                    <a:pt x="5324" y="2034"/>
                    <a:pt x="4955" y="2588"/>
                    <a:pt x="4474" y="3254"/>
                  </a:cubicBezTo>
                  <a:cubicBezTo>
                    <a:pt x="4252" y="3587"/>
                    <a:pt x="4067" y="3845"/>
                    <a:pt x="3846" y="4178"/>
                  </a:cubicBezTo>
                  <a:cubicBezTo>
                    <a:pt x="3624" y="4511"/>
                    <a:pt x="3439" y="4807"/>
                    <a:pt x="3217" y="5139"/>
                  </a:cubicBezTo>
                  <a:cubicBezTo>
                    <a:pt x="2958" y="5472"/>
                    <a:pt x="2773" y="5805"/>
                    <a:pt x="2552" y="6175"/>
                  </a:cubicBezTo>
                  <a:cubicBezTo>
                    <a:pt x="2367" y="6470"/>
                    <a:pt x="2145" y="6803"/>
                    <a:pt x="1960" y="7136"/>
                  </a:cubicBezTo>
                  <a:cubicBezTo>
                    <a:pt x="1590" y="7764"/>
                    <a:pt x="1221" y="8393"/>
                    <a:pt x="925" y="8873"/>
                  </a:cubicBezTo>
                  <a:cubicBezTo>
                    <a:pt x="666" y="9391"/>
                    <a:pt x="444" y="9872"/>
                    <a:pt x="259" y="10130"/>
                  </a:cubicBezTo>
                  <a:cubicBezTo>
                    <a:pt x="185" y="10297"/>
                    <a:pt x="121" y="10417"/>
                    <a:pt x="74" y="10496"/>
                  </a:cubicBezTo>
                  <a:lnTo>
                    <a:pt x="74" y="10496"/>
                  </a:lnTo>
                  <a:cubicBezTo>
                    <a:pt x="130" y="10412"/>
                    <a:pt x="216" y="10287"/>
                    <a:pt x="333" y="10130"/>
                  </a:cubicBezTo>
                  <a:cubicBezTo>
                    <a:pt x="518" y="9872"/>
                    <a:pt x="814" y="9428"/>
                    <a:pt x="1184" y="8947"/>
                  </a:cubicBezTo>
                  <a:cubicBezTo>
                    <a:pt x="1479" y="8430"/>
                    <a:pt x="1849" y="7875"/>
                    <a:pt x="2293" y="7284"/>
                  </a:cubicBezTo>
                  <a:cubicBezTo>
                    <a:pt x="2478" y="6951"/>
                    <a:pt x="2700" y="6618"/>
                    <a:pt x="2921" y="6285"/>
                  </a:cubicBezTo>
                  <a:cubicBezTo>
                    <a:pt x="3106" y="5990"/>
                    <a:pt x="3328" y="5657"/>
                    <a:pt x="3587" y="5324"/>
                  </a:cubicBezTo>
                  <a:cubicBezTo>
                    <a:pt x="3809" y="4991"/>
                    <a:pt x="3993" y="4659"/>
                    <a:pt x="4215" y="4363"/>
                  </a:cubicBezTo>
                  <a:cubicBezTo>
                    <a:pt x="4437" y="4030"/>
                    <a:pt x="4622" y="3697"/>
                    <a:pt x="4807" y="3402"/>
                  </a:cubicBezTo>
                  <a:cubicBezTo>
                    <a:pt x="5251" y="2736"/>
                    <a:pt x="5620" y="2182"/>
                    <a:pt x="5879" y="1664"/>
                  </a:cubicBezTo>
                  <a:cubicBezTo>
                    <a:pt x="6212" y="1183"/>
                    <a:pt x="6434" y="740"/>
                    <a:pt x="6618" y="481"/>
                  </a:cubicBezTo>
                  <a:cubicBezTo>
                    <a:pt x="6803" y="185"/>
                    <a:pt x="6914" y="1"/>
                    <a:pt x="6914" y="0"/>
                  </a:cubicBezTo>
                  <a:close/>
                  <a:moveTo>
                    <a:pt x="74" y="10496"/>
                  </a:moveTo>
                  <a:lnTo>
                    <a:pt x="74" y="10496"/>
                  </a:lnTo>
                  <a:cubicBezTo>
                    <a:pt x="25" y="10570"/>
                    <a:pt x="1" y="10611"/>
                    <a:pt x="1" y="10611"/>
                  </a:cubicBezTo>
                  <a:cubicBezTo>
                    <a:pt x="1" y="10611"/>
                    <a:pt x="28" y="10574"/>
                    <a:pt x="74" y="104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11278075" y="1090275"/>
              <a:ext cx="52700" cy="81375"/>
            </a:xfrm>
            <a:custGeom>
              <a:rect b="b" l="l" r="r" t="t"/>
              <a:pathLst>
                <a:path extrusionOk="0" h="3255" w="2108">
                  <a:moveTo>
                    <a:pt x="2108" y="1"/>
                  </a:moveTo>
                  <a:cubicBezTo>
                    <a:pt x="2108" y="1"/>
                    <a:pt x="2071" y="75"/>
                    <a:pt x="2034" y="149"/>
                  </a:cubicBezTo>
                  <a:cubicBezTo>
                    <a:pt x="1886" y="223"/>
                    <a:pt x="1738" y="334"/>
                    <a:pt x="1664" y="482"/>
                  </a:cubicBezTo>
                  <a:cubicBezTo>
                    <a:pt x="1553" y="630"/>
                    <a:pt x="1442" y="814"/>
                    <a:pt x="1294" y="999"/>
                  </a:cubicBezTo>
                  <a:cubicBezTo>
                    <a:pt x="1257" y="1073"/>
                    <a:pt x="1146" y="1184"/>
                    <a:pt x="1109" y="1258"/>
                  </a:cubicBezTo>
                  <a:cubicBezTo>
                    <a:pt x="1073" y="1369"/>
                    <a:pt x="962" y="1443"/>
                    <a:pt x="925" y="1554"/>
                  </a:cubicBezTo>
                  <a:cubicBezTo>
                    <a:pt x="888" y="1628"/>
                    <a:pt x="777" y="1739"/>
                    <a:pt x="740" y="1850"/>
                  </a:cubicBezTo>
                  <a:cubicBezTo>
                    <a:pt x="703" y="1960"/>
                    <a:pt x="592" y="2034"/>
                    <a:pt x="555" y="2145"/>
                  </a:cubicBezTo>
                  <a:cubicBezTo>
                    <a:pt x="407" y="2330"/>
                    <a:pt x="333" y="2515"/>
                    <a:pt x="222" y="2700"/>
                  </a:cubicBezTo>
                  <a:cubicBezTo>
                    <a:pt x="148" y="2848"/>
                    <a:pt x="74" y="3033"/>
                    <a:pt x="37" y="3107"/>
                  </a:cubicBezTo>
                  <a:cubicBezTo>
                    <a:pt x="0" y="3217"/>
                    <a:pt x="0" y="3254"/>
                    <a:pt x="0" y="3254"/>
                  </a:cubicBezTo>
                  <a:cubicBezTo>
                    <a:pt x="0" y="3254"/>
                    <a:pt x="37" y="3217"/>
                    <a:pt x="148" y="3144"/>
                  </a:cubicBezTo>
                  <a:lnTo>
                    <a:pt x="444" y="2848"/>
                  </a:lnTo>
                  <a:cubicBezTo>
                    <a:pt x="592" y="2700"/>
                    <a:pt x="740" y="2552"/>
                    <a:pt x="888" y="2367"/>
                  </a:cubicBezTo>
                  <a:cubicBezTo>
                    <a:pt x="925" y="2293"/>
                    <a:pt x="999" y="2182"/>
                    <a:pt x="1109" y="2108"/>
                  </a:cubicBezTo>
                  <a:cubicBezTo>
                    <a:pt x="1146" y="1997"/>
                    <a:pt x="1257" y="1923"/>
                    <a:pt x="1294" y="1813"/>
                  </a:cubicBezTo>
                  <a:cubicBezTo>
                    <a:pt x="1331" y="1739"/>
                    <a:pt x="1442" y="1628"/>
                    <a:pt x="1479" y="1480"/>
                  </a:cubicBezTo>
                  <a:cubicBezTo>
                    <a:pt x="1516" y="1406"/>
                    <a:pt x="1627" y="1295"/>
                    <a:pt x="1664" y="1184"/>
                  </a:cubicBezTo>
                  <a:lnTo>
                    <a:pt x="1923" y="630"/>
                  </a:lnTo>
                  <a:cubicBezTo>
                    <a:pt x="2034" y="445"/>
                    <a:pt x="2071" y="297"/>
                    <a:pt x="2071" y="186"/>
                  </a:cubicBezTo>
                  <a:cubicBezTo>
                    <a:pt x="2108" y="112"/>
                    <a:pt x="2108" y="1"/>
                    <a:pt x="2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" name="Google Shape;150;p5"/>
          <p:cNvSpPr/>
          <p:nvPr/>
        </p:nvSpPr>
        <p:spPr>
          <a:xfrm rot="-866094">
            <a:off x="131567" y="1322265"/>
            <a:ext cx="804596" cy="713939"/>
          </a:xfrm>
          <a:custGeom>
            <a:rect b="b" l="l" r="r" t="t"/>
            <a:pathLst>
              <a:path extrusionOk="0" h="79540" w="89640">
                <a:moveTo>
                  <a:pt x="39929" y="475"/>
                </a:moveTo>
                <a:cubicBezTo>
                  <a:pt x="40224" y="475"/>
                  <a:pt x="40483" y="512"/>
                  <a:pt x="40705" y="512"/>
                </a:cubicBezTo>
                <a:lnTo>
                  <a:pt x="41408" y="660"/>
                </a:lnTo>
                <a:cubicBezTo>
                  <a:pt x="41592" y="697"/>
                  <a:pt x="41777" y="771"/>
                  <a:pt x="41888" y="808"/>
                </a:cubicBezTo>
                <a:cubicBezTo>
                  <a:pt x="41962" y="845"/>
                  <a:pt x="42073" y="845"/>
                  <a:pt x="42073" y="845"/>
                </a:cubicBezTo>
                <a:cubicBezTo>
                  <a:pt x="42073" y="845"/>
                  <a:pt x="41999" y="845"/>
                  <a:pt x="41888" y="882"/>
                </a:cubicBezTo>
                <a:cubicBezTo>
                  <a:pt x="41740" y="882"/>
                  <a:pt x="41592" y="956"/>
                  <a:pt x="41408" y="956"/>
                </a:cubicBezTo>
                <a:cubicBezTo>
                  <a:pt x="41223" y="956"/>
                  <a:pt x="41001" y="993"/>
                  <a:pt x="40705" y="993"/>
                </a:cubicBezTo>
                <a:lnTo>
                  <a:pt x="39929" y="993"/>
                </a:lnTo>
                <a:cubicBezTo>
                  <a:pt x="39670" y="993"/>
                  <a:pt x="39411" y="993"/>
                  <a:pt x="39152" y="956"/>
                </a:cubicBezTo>
                <a:cubicBezTo>
                  <a:pt x="38931" y="956"/>
                  <a:pt x="38672" y="882"/>
                  <a:pt x="38450" y="882"/>
                </a:cubicBezTo>
                <a:cubicBezTo>
                  <a:pt x="38265" y="882"/>
                  <a:pt x="38080" y="845"/>
                  <a:pt x="38006" y="845"/>
                </a:cubicBezTo>
                <a:cubicBezTo>
                  <a:pt x="37858" y="845"/>
                  <a:pt x="37821" y="808"/>
                  <a:pt x="37821" y="808"/>
                </a:cubicBezTo>
                <a:cubicBezTo>
                  <a:pt x="37821" y="808"/>
                  <a:pt x="37858" y="771"/>
                  <a:pt x="38006" y="771"/>
                </a:cubicBezTo>
                <a:cubicBezTo>
                  <a:pt x="38080" y="697"/>
                  <a:pt x="38265" y="660"/>
                  <a:pt x="38450" y="623"/>
                </a:cubicBezTo>
                <a:cubicBezTo>
                  <a:pt x="38635" y="586"/>
                  <a:pt x="38857" y="512"/>
                  <a:pt x="39152" y="512"/>
                </a:cubicBezTo>
                <a:cubicBezTo>
                  <a:pt x="39374" y="512"/>
                  <a:pt x="39670" y="475"/>
                  <a:pt x="39929" y="475"/>
                </a:cubicBezTo>
                <a:close/>
                <a:moveTo>
                  <a:pt x="43996" y="3618"/>
                </a:moveTo>
                <a:cubicBezTo>
                  <a:pt x="44106" y="3618"/>
                  <a:pt x="44254" y="3618"/>
                  <a:pt x="44365" y="3654"/>
                </a:cubicBezTo>
                <a:cubicBezTo>
                  <a:pt x="44513" y="3728"/>
                  <a:pt x="44698" y="3728"/>
                  <a:pt x="44883" y="3765"/>
                </a:cubicBezTo>
                <a:cubicBezTo>
                  <a:pt x="45068" y="3802"/>
                  <a:pt x="45253" y="3839"/>
                  <a:pt x="45474" y="3913"/>
                </a:cubicBezTo>
                <a:cubicBezTo>
                  <a:pt x="45659" y="3950"/>
                  <a:pt x="45881" y="3987"/>
                  <a:pt x="46066" y="4024"/>
                </a:cubicBezTo>
                <a:cubicBezTo>
                  <a:pt x="46251" y="4024"/>
                  <a:pt x="46436" y="4135"/>
                  <a:pt x="46583" y="4172"/>
                </a:cubicBezTo>
                <a:cubicBezTo>
                  <a:pt x="46731" y="4209"/>
                  <a:pt x="46879" y="4283"/>
                  <a:pt x="46953" y="4320"/>
                </a:cubicBezTo>
                <a:cubicBezTo>
                  <a:pt x="47064" y="4357"/>
                  <a:pt x="47101" y="4357"/>
                  <a:pt x="47101" y="4357"/>
                </a:cubicBezTo>
                <a:lnTo>
                  <a:pt x="46953" y="4357"/>
                </a:lnTo>
                <a:cubicBezTo>
                  <a:pt x="46879" y="4357"/>
                  <a:pt x="46731" y="4357"/>
                  <a:pt x="46583" y="4320"/>
                </a:cubicBezTo>
                <a:cubicBezTo>
                  <a:pt x="46436" y="4283"/>
                  <a:pt x="46251" y="4283"/>
                  <a:pt x="46066" y="4209"/>
                </a:cubicBezTo>
                <a:cubicBezTo>
                  <a:pt x="45881" y="4172"/>
                  <a:pt x="45696" y="4135"/>
                  <a:pt x="45474" y="4098"/>
                </a:cubicBezTo>
                <a:cubicBezTo>
                  <a:pt x="45289" y="4024"/>
                  <a:pt x="45068" y="3987"/>
                  <a:pt x="44883" y="3950"/>
                </a:cubicBezTo>
                <a:cubicBezTo>
                  <a:pt x="44698" y="3913"/>
                  <a:pt x="44513" y="3839"/>
                  <a:pt x="44365" y="3802"/>
                </a:cubicBezTo>
                <a:cubicBezTo>
                  <a:pt x="44254" y="3765"/>
                  <a:pt x="44106" y="3728"/>
                  <a:pt x="43996" y="3654"/>
                </a:cubicBezTo>
                <a:cubicBezTo>
                  <a:pt x="43922" y="3618"/>
                  <a:pt x="43885" y="3618"/>
                  <a:pt x="43885" y="3618"/>
                </a:cubicBezTo>
                <a:close/>
                <a:moveTo>
                  <a:pt x="46251" y="3359"/>
                </a:moveTo>
                <a:cubicBezTo>
                  <a:pt x="46251" y="3359"/>
                  <a:pt x="46362" y="3359"/>
                  <a:pt x="46510" y="3396"/>
                </a:cubicBezTo>
                <a:cubicBezTo>
                  <a:pt x="46620" y="3433"/>
                  <a:pt x="46879" y="3470"/>
                  <a:pt x="47138" y="3544"/>
                </a:cubicBezTo>
                <a:cubicBezTo>
                  <a:pt x="47434" y="3618"/>
                  <a:pt x="47693" y="3654"/>
                  <a:pt x="48025" y="3802"/>
                </a:cubicBezTo>
                <a:cubicBezTo>
                  <a:pt x="48358" y="3913"/>
                  <a:pt x="48691" y="4061"/>
                  <a:pt x="48987" y="4172"/>
                </a:cubicBezTo>
                <a:lnTo>
                  <a:pt x="49985" y="4579"/>
                </a:lnTo>
                <a:cubicBezTo>
                  <a:pt x="50281" y="4727"/>
                  <a:pt x="50576" y="4875"/>
                  <a:pt x="50798" y="5022"/>
                </a:cubicBezTo>
                <a:cubicBezTo>
                  <a:pt x="51020" y="5133"/>
                  <a:pt x="51205" y="5244"/>
                  <a:pt x="51353" y="5318"/>
                </a:cubicBezTo>
                <a:cubicBezTo>
                  <a:pt x="51501" y="5429"/>
                  <a:pt x="51575" y="5466"/>
                  <a:pt x="51575" y="5466"/>
                </a:cubicBezTo>
                <a:cubicBezTo>
                  <a:pt x="51575" y="5466"/>
                  <a:pt x="51501" y="5429"/>
                  <a:pt x="51353" y="5392"/>
                </a:cubicBezTo>
                <a:cubicBezTo>
                  <a:pt x="51205" y="5318"/>
                  <a:pt x="50983" y="5244"/>
                  <a:pt x="50761" y="5133"/>
                </a:cubicBezTo>
                <a:cubicBezTo>
                  <a:pt x="50539" y="5059"/>
                  <a:pt x="50207" y="4911"/>
                  <a:pt x="49911" y="4838"/>
                </a:cubicBezTo>
                <a:cubicBezTo>
                  <a:pt x="49615" y="4690"/>
                  <a:pt x="49282" y="4542"/>
                  <a:pt x="48950" y="4468"/>
                </a:cubicBezTo>
                <a:cubicBezTo>
                  <a:pt x="48617" y="4320"/>
                  <a:pt x="48321" y="4172"/>
                  <a:pt x="47988" y="4098"/>
                </a:cubicBezTo>
                <a:cubicBezTo>
                  <a:pt x="47656" y="3950"/>
                  <a:pt x="47397" y="3839"/>
                  <a:pt x="47138" y="3765"/>
                </a:cubicBezTo>
                <a:cubicBezTo>
                  <a:pt x="46916" y="3654"/>
                  <a:pt x="46694" y="3581"/>
                  <a:pt x="46546" y="3544"/>
                </a:cubicBezTo>
                <a:cubicBezTo>
                  <a:pt x="46362" y="3359"/>
                  <a:pt x="46251" y="3359"/>
                  <a:pt x="46251" y="3359"/>
                </a:cubicBezTo>
                <a:close/>
                <a:moveTo>
                  <a:pt x="23477" y="7869"/>
                </a:moveTo>
                <a:cubicBezTo>
                  <a:pt x="23477" y="7869"/>
                  <a:pt x="23477" y="7869"/>
                  <a:pt x="23477" y="7869"/>
                </a:cubicBezTo>
                <a:cubicBezTo>
                  <a:pt x="23477" y="7869"/>
                  <a:pt x="23477" y="7869"/>
                  <a:pt x="23477" y="7869"/>
                </a:cubicBezTo>
                <a:close/>
                <a:moveTo>
                  <a:pt x="23477" y="7869"/>
                </a:moveTo>
                <a:cubicBezTo>
                  <a:pt x="23477" y="7869"/>
                  <a:pt x="23477" y="7869"/>
                  <a:pt x="23477" y="7869"/>
                </a:cubicBezTo>
                <a:cubicBezTo>
                  <a:pt x="23477" y="7869"/>
                  <a:pt x="23477" y="7869"/>
                  <a:pt x="23477" y="7869"/>
                </a:cubicBezTo>
                <a:close/>
                <a:moveTo>
                  <a:pt x="23477" y="7869"/>
                </a:moveTo>
                <a:cubicBezTo>
                  <a:pt x="23477" y="7869"/>
                  <a:pt x="23477" y="7869"/>
                  <a:pt x="23477" y="7869"/>
                </a:cubicBezTo>
                <a:cubicBezTo>
                  <a:pt x="23477" y="7869"/>
                  <a:pt x="23477" y="7869"/>
                  <a:pt x="23477" y="7869"/>
                </a:cubicBezTo>
                <a:close/>
                <a:moveTo>
                  <a:pt x="47434" y="2915"/>
                </a:moveTo>
                <a:cubicBezTo>
                  <a:pt x="47435" y="2915"/>
                  <a:pt x="47656" y="2989"/>
                  <a:pt x="48062" y="3026"/>
                </a:cubicBezTo>
                <a:cubicBezTo>
                  <a:pt x="48247" y="3063"/>
                  <a:pt x="48543" y="3100"/>
                  <a:pt x="48765" y="3174"/>
                </a:cubicBezTo>
                <a:cubicBezTo>
                  <a:pt x="48913" y="3211"/>
                  <a:pt x="49060" y="3211"/>
                  <a:pt x="49171" y="3248"/>
                </a:cubicBezTo>
                <a:cubicBezTo>
                  <a:pt x="49319" y="3285"/>
                  <a:pt x="49504" y="3359"/>
                  <a:pt x="49652" y="3396"/>
                </a:cubicBezTo>
                <a:cubicBezTo>
                  <a:pt x="50281" y="3581"/>
                  <a:pt x="51094" y="3839"/>
                  <a:pt x="51907" y="4172"/>
                </a:cubicBezTo>
                <a:cubicBezTo>
                  <a:pt x="52684" y="4542"/>
                  <a:pt x="53534" y="4948"/>
                  <a:pt x="54347" y="5429"/>
                </a:cubicBezTo>
                <a:cubicBezTo>
                  <a:pt x="55161" y="5947"/>
                  <a:pt x="55937" y="6427"/>
                  <a:pt x="56566" y="6982"/>
                </a:cubicBezTo>
                <a:cubicBezTo>
                  <a:pt x="57268" y="7536"/>
                  <a:pt x="57823" y="8091"/>
                  <a:pt x="58340" y="8609"/>
                </a:cubicBezTo>
                <a:cubicBezTo>
                  <a:pt x="58488" y="8756"/>
                  <a:pt x="58562" y="8830"/>
                  <a:pt x="58673" y="8978"/>
                </a:cubicBezTo>
                <a:cubicBezTo>
                  <a:pt x="58747" y="9126"/>
                  <a:pt x="58858" y="9200"/>
                  <a:pt x="58932" y="9311"/>
                </a:cubicBezTo>
                <a:cubicBezTo>
                  <a:pt x="59117" y="9533"/>
                  <a:pt x="59264" y="9718"/>
                  <a:pt x="59412" y="9866"/>
                </a:cubicBezTo>
                <a:cubicBezTo>
                  <a:pt x="59634" y="10198"/>
                  <a:pt x="59782" y="10383"/>
                  <a:pt x="59782" y="10383"/>
                </a:cubicBezTo>
                <a:cubicBezTo>
                  <a:pt x="59782" y="10383"/>
                  <a:pt x="59597" y="10235"/>
                  <a:pt x="59301" y="9903"/>
                </a:cubicBezTo>
                <a:lnTo>
                  <a:pt x="58784" y="9385"/>
                </a:lnTo>
                <a:cubicBezTo>
                  <a:pt x="58710" y="9311"/>
                  <a:pt x="58562" y="9200"/>
                  <a:pt x="58488" y="9089"/>
                </a:cubicBezTo>
                <a:cubicBezTo>
                  <a:pt x="58340" y="8978"/>
                  <a:pt x="58229" y="8830"/>
                  <a:pt x="58118" y="8756"/>
                </a:cubicBezTo>
                <a:cubicBezTo>
                  <a:pt x="57601" y="8276"/>
                  <a:pt x="56935" y="7795"/>
                  <a:pt x="56307" y="7278"/>
                </a:cubicBezTo>
                <a:cubicBezTo>
                  <a:pt x="55604" y="6760"/>
                  <a:pt x="54865" y="6242"/>
                  <a:pt x="54089" y="5799"/>
                </a:cubicBezTo>
                <a:cubicBezTo>
                  <a:pt x="53312" y="5318"/>
                  <a:pt x="52499" y="4875"/>
                  <a:pt x="51722" y="4542"/>
                </a:cubicBezTo>
                <a:cubicBezTo>
                  <a:pt x="50946" y="4172"/>
                  <a:pt x="50207" y="3839"/>
                  <a:pt x="49541" y="3618"/>
                </a:cubicBezTo>
                <a:cubicBezTo>
                  <a:pt x="49430" y="3581"/>
                  <a:pt x="49245" y="3470"/>
                  <a:pt x="49097" y="3433"/>
                </a:cubicBezTo>
                <a:lnTo>
                  <a:pt x="48691" y="3285"/>
                </a:lnTo>
                <a:cubicBezTo>
                  <a:pt x="48395" y="3211"/>
                  <a:pt x="48173" y="3137"/>
                  <a:pt x="47988" y="3063"/>
                </a:cubicBezTo>
                <a:cubicBezTo>
                  <a:pt x="47656" y="2989"/>
                  <a:pt x="47435" y="2915"/>
                  <a:pt x="47434" y="2915"/>
                </a:cubicBezTo>
                <a:close/>
                <a:moveTo>
                  <a:pt x="53164" y="10457"/>
                </a:moveTo>
                <a:cubicBezTo>
                  <a:pt x="53386" y="10568"/>
                  <a:pt x="53571" y="10642"/>
                  <a:pt x="53756" y="10753"/>
                </a:cubicBezTo>
                <a:cubicBezTo>
                  <a:pt x="53719" y="10938"/>
                  <a:pt x="53608" y="11049"/>
                  <a:pt x="53571" y="11233"/>
                </a:cubicBezTo>
                <a:cubicBezTo>
                  <a:pt x="53386" y="11123"/>
                  <a:pt x="53201" y="11012"/>
                  <a:pt x="53016" y="10938"/>
                </a:cubicBezTo>
                <a:cubicBezTo>
                  <a:pt x="53053" y="10790"/>
                  <a:pt x="53090" y="10642"/>
                  <a:pt x="53164" y="10457"/>
                </a:cubicBezTo>
                <a:close/>
                <a:moveTo>
                  <a:pt x="52795" y="11233"/>
                </a:moveTo>
                <a:cubicBezTo>
                  <a:pt x="53016" y="11381"/>
                  <a:pt x="53201" y="11492"/>
                  <a:pt x="53386" y="11566"/>
                </a:cubicBezTo>
                <a:cubicBezTo>
                  <a:pt x="53349" y="11677"/>
                  <a:pt x="53275" y="11788"/>
                  <a:pt x="53201" y="11899"/>
                </a:cubicBezTo>
                <a:cubicBezTo>
                  <a:pt x="53016" y="11751"/>
                  <a:pt x="52832" y="11603"/>
                  <a:pt x="52647" y="11529"/>
                </a:cubicBezTo>
                <a:lnTo>
                  <a:pt x="52795" y="11233"/>
                </a:lnTo>
                <a:close/>
                <a:moveTo>
                  <a:pt x="54495" y="11160"/>
                </a:moveTo>
                <a:cubicBezTo>
                  <a:pt x="54680" y="11307"/>
                  <a:pt x="54865" y="11381"/>
                  <a:pt x="55050" y="11529"/>
                </a:cubicBezTo>
                <a:cubicBezTo>
                  <a:pt x="54939" y="11714"/>
                  <a:pt x="54828" y="11936"/>
                  <a:pt x="54717" y="12121"/>
                </a:cubicBezTo>
                <a:cubicBezTo>
                  <a:pt x="54532" y="11973"/>
                  <a:pt x="54347" y="11862"/>
                  <a:pt x="54162" y="11677"/>
                </a:cubicBezTo>
                <a:cubicBezTo>
                  <a:pt x="54273" y="11492"/>
                  <a:pt x="54384" y="11307"/>
                  <a:pt x="54495" y="11160"/>
                </a:cubicBezTo>
                <a:close/>
                <a:moveTo>
                  <a:pt x="53941" y="12010"/>
                </a:moveTo>
                <a:cubicBezTo>
                  <a:pt x="54162" y="12121"/>
                  <a:pt x="54347" y="12269"/>
                  <a:pt x="54606" y="12417"/>
                </a:cubicBezTo>
                <a:lnTo>
                  <a:pt x="54310" y="12823"/>
                </a:lnTo>
                <a:cubicBezTo>
                  <a:pt x="54125" y="12638"/>
                  <a:pt x="53941" y="12454"/>
                  <a:pt x="53719" y="12306"/>
                </a:cubicBezTo>
                <a:cubicBezTo>
                  <a:pt x="53793" y="12232"/>
                  <a:pt x="53904" y="12084"/>
                  <a:pt x="53941" y="12010"/>
                </a:cubicBezTo>
                <a:close/>
                <a:moveTo>
                  <a:pt x="20260" y="15818"/>
                </a:moveTo>
                <a:lnTo>
                  <a:pt x="20260" y="15818"/>
                </a:lnTo>
                <a:cubicBezTo>
                  <a:pt x="20260" y="15818"/>
                  <a:pt x="20260" y="15818"/>
                  <a:pt x="20260" y="15818"/>
                </a:cubicBezTo>
                <a:cubicBezTo>
                  <a:pt x="20260" y="15818"/>
                  <a:pt x="20260" y="15818"/>
                  <a:pt x="20260" y="15818"/>
                </a:cubicBezTo>
                <a:close/>
                <a:moveTo>
                  <a:pt x="35529" y="5133"/>
                </a:moveTo>
                <a:cubicBezTo>
                  <a:pt x="34976" y="6612"/>
                  <a:pt x="35627" y="7062"/>
                  <a:pt x="36889" y="7062"/>
                </a:cubicBezTo>
                <a:cubicBezTo>
                  <a:pt x="38852" y="7062"/>
                  <a:pt x="42294" y="5974"/>
                  <a:pt x="44994" y="5974"/>
                </a:cubicBezTo>
                <a:cubicBezTo>
                  <a:pt x="45549" y="5974"/>
                  <a:pt x="46073" y="6020"/>
                  <a:pt x="46546" y="6132"/>
                </a:cubicBezTo>
                <a:cubicBezTo>
                  <a:pt x="47619" y="6353"/>
                  <a:pt x="48469" y="6686"/>
                  <a:pt x="49171" y="6982"/>
                </a:cubicBezTo>
                <a:cubicBezTo>
                  <a:pt x="48247" y="7647"/>
                  <a:pt x="47545" y="8461"/>
                  <a:pt x="47064" y="9459"/>
                </a:cubicBezTo>
                <a:cubicBezTo>
                  <a:pt x="47877" y="8535"/>
                  <a:pt x="48987" y="7832"/>
                  <a:pt x="50096" y="7536"/>
                </a:cubicBezTo>
                <a:cubicBezTo>
                  <a:pt x="50281" y="7684"/>
                  <a:pt x="50465" y="7795"/>
                  <a:pt x="50650" y="7906"/>
                </a:cubicBezTo>
                <a:cubicBezTo>
                  <a:pt x="47286" y="9940"/>
                  <a:pt x="44328" y="12712"/>
                  <a:pt x="42110" y="15966"/>
                </a:cubicBezTo>
                <a:cubicBezTo>
                  <a:pt x="44661" y="12823"/>
                  <a:pt x="47840" y="10272"/>
                  <a:pt x="51390" y="8535"/>
                </a:cubicBezTo>
                <a:cubicBezTo>
                  <a:pt x="51759" y="8904"/>
                  <a:pt x="51907" y="9163"/>
                  <a:pt x="51907" y="9163"/>
                </a:cubicBezTo>
                <a:cubicBezTo>
                  <a:pt x="47545" y="11344"/>
                  <a:pt x="43626" y="15263"/>
                  <a:pt x="42258" y="16742"/>
                </a:cubicBezTo>
                <a:cubicBezTo>
                  <a:pt x="40631" y="15966"/>
                  <a:pt x="38857" y="15411"/>
                  <a:pt x="37119" y="15115"/>
                </a:cubicBezTo>
                <a:lnTo>
                  <a:pt x="37119" y="15115"/>
                </a:lnTo>
                <a:cubicBezTo>
                  <a:pt x="38820" y="15559"/>
                  <a:pt x="40446" y="16188"/>
                  <a:pt x="41962" y="17075"/>
                </a:cubicBezTo>
                <a:lnTo>
                  <a:pt x="41703" y="17371"/>
                </a:lnTo>
                <a:cubicBezTo>
                  <a:pt x="39012" y="15879"/>
                  <a:pt x="34991" y="15524"/>
                  <a:pt x="31772" y="15524"/>
                </a:cubicBezTo>
                <a:cubicBezTo>
                  <a:pt x="28846" y="15524"/>
                  <a:pt x="26582" y="15818"/>
                  <a:pt x="26582" y="15818"/>
                </a:cubicBezTo>
                <a:cubicBezTo>
                  <a:pt x="28837" y="8202"/>
                  <a:pt x="32498" y="5688"/>
                  <a:pt x="32498" y="5688"/>
                </a:cubicBezTo>
                <a:lnTo>
                  <a:pt x="32498" y="5688"/>
                </a:lnTo>
                <a:cubicBezTo>
                  <a:pt x="30131" y="9274"/>
                  <a:pt x="29614" y="11197"/>
                  <a:pt x="29614" y="11197"/>
                </a:cubicBezTo>
                <a:cubicBezTo>
                  <a:pt x="31795" y="7795"/>
                  <a:pt x="35529" y="5133"/>
                  <a:pt x="35529" y="5133"/>
                </a:cubicBezTo>
                <a:close/>
                <a:moveTo>
                  <a:pt x="8688" y="14487"/>
                </a:moveTo>
                <a:lnTo>
                  <a:pt x="8541" y="14635"/>
                </a:lnTo>
                <a:cubicBezTo>
                  <a:pt x="8467" y="14709"/>
                  <a:pt x="8356" y="14857"/>
                  <a:pt x="8171" y="15041"/>
                </a:cubicBezTo>
                <a:cubicBezTo>
                  <a:pt x="8060" y="15226"/>
                  <a:pt x="7875" y="15411"/>
                  <a:pt x="7727" y="15633"/>
                </a:cubicBezTo>
                <a:cubicBezTo>
                  <a:pt x="7542" y="15855"/>
                  <a:pt x="7358" y="16114"/>
                  <a:pt x="7210" y="16335"/>
                </a:cubicBezTo>
                <a:cubicBezTo>
                  <a:pt x="7025" y="16557"/>
                  <a:pt x="6877" y="16779"/>
                  <a:pt x="6692" y="17038"/>
                </a:cubicBezTo>
                <a:cubicBezTo>
                  <a:pt x="6581" y="17260"/>
                  <a:pt x="6433" y="17482"/>
                  <a:pt x="6285" y="17666"/>
                </a:cubicBezTo>
                <a:cubicBezTo>
                  <a:pt x="6137" y="17851"/>
                  <a:pt x="6064" y="17999"/>
                  <a:pt x="6027" y="18147"/>
                </a:cubicBezTo>
                <a:cubicBezTo>
                  <a:pt x="5982" y="18177"/>
                  <a:pt x="5956" y="18212"/>
                  <a:pt x="5940" y="18244"/>
                </a:cubicBezTo>
                <a:lnTo>
                  <a:pt x="5940" y="18244"/>
                </a:lnTo>
                <a:cubicBezTo>
                  <a:pt x="5947" y="18212"/>
                  <a:pt x="5953" y="18177"/>
                  <a:pt x="5953" y="18147"/>
                </a:cubicBezTo>
                <a:cubicBezTo>
                  <a:pt x="6027" y="17999"/>
                  <a:pt x="6064" y="17814"/>
                  <a:pt x="6137" y="17629"/>
                </a:cubicBezTo>
                <a:cubicBezTo>
                  <a:pt x="6248" y="17445"/>
                  <a:pt x="6396" y="17149"/>
                  <a:pt x="6507" y="16927"/>
                </a:cubicBezTo>
                <a:cubicBezTo>
                  <a:pt x="6655" y="16705"/>
                  <a:pt x="6840" y="16409"/>
                  <a:pt x="6988" y="16188"/>
                </a:cubicBezTo>
                <a:lnTo>
                  <a:pt x="7542" y="15485"/>
                </a:lnTo>
                <a:cubicBezTo>
                  <a:pt x="7727" y="15263"/>
                  <a:pt x="7912" y="15078"/>
                  <a:pt x="8097" y="14931"/>
                </a:cubicBezTo>
                <a:cubicBezTo>
                  <a:pt x="8282" y="14820"/>
                  <a:pt x="8430" y="14672"/>
                  <a:pt x="8504" y="14561"/>
                </a:cubicBezTo>
                <a:cubicBezTo>
                  <a:pt x="8651" y="14524"/>
                  <a:pt x="8688" y="14487"/>
                  <a:pt x="8688" y="14487"/>
                </a:cubicBezTo>
                <a:close/>
                <a:moveTo>
                  <a:pt x="43774" y="808"/>
                </a:moveTo>
                <a:lnTo>
                  <a:pt x="43774" y="808"/>
                </a:lnTo>
                <a:cubicBezTo>
                  <a:pt x="46694" y="1140"/>
                  <a:pt x="49541" y="1843"/>
                  <a:pt x="52277" y="2989"/>
                </a:cubicBezTo>
                <a:cubicBezTo>
                  <a:pt x="54939" y="4135"/>
                  <a:pt x="57453" y="5799"/>
                  <a:pt x="59560" y="7832"/>
                </a:cubicBezTo>
                <a:cubicBezTo>
                  <a:pt x="61704" y="9866"/>
                  <a:pt x="63442" y="12269"/>
                  <a:pt x="64847" y="14857"/>
                </a:cubicBezTo>
                <a:cubicBezTo>
                  <a:pt x="66215" y="17445"/>
                  <a:pt x="67250" y="20217"/>
                  <a:pt x="67953" y="23101"/>
                </a:cubicBezTo>
                <a:cubicBezTo>
                  <a:pt x="67028" y="20328"/>
                  <a:pt x="65919" y="17629"/>
                  <a:pt x="64477" y="15078"/>
                </a:cubicBezTo>
                <a:cubicBezTo>
                  <a:pt x="63035" y="12527"/>
                  <a:pt x="61298" y="10235"/>
                  <a:pt x="59190" y="8202"/>
                </a:cubicBezTo>
                <a:cubicBezTo>
                  <a:pt x="57120" y="6205"/>
                  <a:pt x="54680" y="4542"/>
                  <a:pt x="52092" y="3359"/>
                </a:cubicBezTo>
                <a:cubicBezTo>
                  <a:pt x="49467" y="2139"/>
                  <a:pt x="46620" y="1325"/>
                  <a:pt x="43774" y="808"/>
                </a:cubicBezTo>
                <a:close/>
                <a:moveTo>
                  <a:pt x="28919" y="20073"/>
                </a:moveTo>
                <a:cubicBezTo>
                  <a:pt x="29316" y="20073"/>
                  <a:pt x="29735" y="20093"/>
                  <a:pt x="30168" y="20143"/>
                </a:cubicBezTo>
                <a:cubicBezTo>
                  <a:pt x="31093" y="20217"/>
                  <a:pt x="32128" y="20439"/>
                  <a:pt x="33089" y="20698"/>
                </a:cubicBezTo>
                <a:cubicBezTo>
                  <a:pt x="34050" y="20994"/>
                  <a:pt x="34975" y="21437"/>
                  <a:pt x="35825" y="21844"/>
                </a:cubicBezTo>
                <a:cubicBezTo>
                  <a:pt x="36638" y="22288"/>
                  <a:pt x="37341" y="22805"/>
                  <a:pt x="37932" y="23286"/>
                </a:cubicBezTo>
                <a:cubicBezTo>
                  <a:pt x="38080" y="23397"/>
                  <a:pt x="38228" y="23508"/>
                  <a:pt x="38376" y="23582"/>
                </a:cubicBezTo>
                <a:cubicBezTo>
                  <a:pt x="38487" y="23730"/>
                  <a:pt x="38598" y="23840"/>
                  <a:pt x="38746" y="23914"/>
                </a:cubicBezTo>
                <a:lnTo>
                  <a:pt x="39300" y="24469"/>
                </a:lnTo>
                <a:cubicBezTo>
                  <a:pt x="39522" y="24839"/>
                  <a:pt x="39670" y="25024"/>
                  <a:pt x="39670" y="25024"/>
                </a:cubicBezTo>
                <a:cubicBezTo>
                  <a:pt x="39670" y="25024"/>
                  <a:pt x="39485" y="24876"/>
                  <a:pt x="39115" y="24654"/>
                </a:cubicBezTo>
                <a:cubicBezTo>
                  <a:pt x="38931" y="24506"/>
                  <a:pt x="38746" y="24395"/>
                  <a:pt x="38450" y="24247"/>
                </a:cubicBezTo>
                <a:cubicBezTo>
                  <a:pt x="38302" y="24136"/>
                  <a:pt x="38191" y="24062"/>
                  <a:pt x="38043" y="24025"/>
                </a:cubicBezTo>
                <a:cubicBezTo>
                  <a:pt x="37895" y="23914"/>
                  <a:pt x="37747" y="23840"/>
                  <a:pt x="37563" y="23730"/>
                </a:cubicBezTo>
                <a:cubicBezTo>
                  <a:pt x="36971" y="23323"/>
                  <a:pt x="36195" y="22990"/>
                  <a:pt x="35418" y="22583"/>
                </a:cubicBezTo>
                <a:cubicBezTo>
                  <a:pt x="34568" y="22214"/>
                  <a:pt x="33681" y="21844"/>
                  <a:pt x="32756" y="21622"/>
                </a:cubicBezTo>
                <a:cubicBezTo>
                  <a:pt x="31832" y="21326"/>
                  <a:pt x="30908" y="21105"/>
                  <a:pt x="30058" y="20957"/>
                </a:cubicBezTo>
                <a:cubicBezTo>
                  <a:pt x="29170" y="20809"/>
                  <a:pt x="28320" y="20698"/>
                  <a:pt x="27581" y="20698"/>
                </a:cubicBezTo>
                <a:cubicBezTo>
                  <a:pt x="27396" y="20698"/>
                  <a:pt x="27211" y="20698"/>
                  <a:pt x="27100" y="20624"/>
                </a:cubicBezTo>
                <a:lnTo>
                  <a:pt x="26619" y="20624"/>
                </a:lnTo>
                <a:cubicBezTo>
                  <a:pt x="26447" y="20624"/>
                  <a:pt x="26258" y="20608"/>
                  <a:pt x="26085" y="20608"/>
                </a:cubicBezTo>
                <a:cubicBezTo>
                  <a:pt x="25999" y="20608"/>
                  <a:pt x="25917" y="20612"/>
                  <a:pt x="25843" y="20624"/>
                </a:cubicBezTo>
                <a:lnTo>
                  <a:pt x="25140" y="20624"/>
                </a:lnTo>
                <a:cubicBezTo>
                  <a:pt x="25140" y="20624"/>
                  <a:pt x="25362" y="20587"/>
                  <a:pt x="25806" y="20439"/>
                </a:cubicBezTo>
                <a:cubicBezTo>
                  <a:pt x="26028" y="20402"/>
                  <a:pt x="26250" y="20365"/>
                  <a:pt x="26582" y="20254"/>
                </a:cubicBezTo>
                <a:cubicBezTo>
                  <a:pt x="26730" y="20217"/>
                  <a:pt x="26915" y="20217"/>
                  <a:pt x="27026" y="20180"/>
                </a:cubicBezTo>
                <a:cubicBezTo>
                  <a:pt x="27211" y="20143"/>
                  <a:pt x="27396" y="20143"/>
                  <a:pt x="27581" y="20143"/>
                </a:cubicBezTo>
                <a:cubicBezTo>
                  <a:pt x="27986" y="20103"/>
                  <a:pt x="28436" y="20073"/>
                  <a:pt x="28919" y="20073"/>
                </a:cubicBezTo>
                <a:close/>
                <a:moveTo>
                  <a:pt x="26693" y="21807"/>
                </a:moveTo>
                <a:cubicBezTo>
                  <a:pt x="27433" y="21807"/>
                  <a:pt x="28061" y="21881"/>
                  <a:pt x="28616" y="22029"/>
                </a:cubicBezTo>
                <a:cubicBezTo>
                  <a:pt x="29170" y="22103"/>
                  <a:pt x="29651" y="22362"/>
                  <a:pt x="29910" y="22436"/>
                </a:cubicBezTo>
                <a:cubicBezTo>
                  <a:pt x="30058" y="22473"/>
                  <a:pt x="30205" y="22583"/>
                  <a:pt x="30242" y="22620"/>
                </a:cubicBezTo>
                <a:cubicBezTo>
                  <a:pt x="30316" y="22657"/>
                  <a:pt x="30390" y="22657"/>
                  <a:pt x="30390" y="22657"/>
                </a:cubicBezTo>
                <a:lnTo>
                  <a:pt x="30242" y="22657"/>
                </a:lnTo>
                <a:cubicBezTo>
                  <a:pt x="30131" y="22657"/>
                  <a:pt x="30021" y="22620"/>
                  <a:pt x="29873" y="22620"/>
                </a:cubicBezTo>
                <a:cubicBezTo>
                  <a:pt x="29503" y="22583"/>
                  <a:pt x="29022" y="22583"/>
                  <a:pt x="28505" y="22583"/>
                </a:cubicBezTo>
                <a:cubicBezTo>
                  <a:pt x="28399" y="22576"/>
                  <a:pt x="28292" y="22573"/>
                  <a:pt x="28182" y="22573"/>
                </a:cubicBezTo>
                <a:cubicBezTo>
                  <a:pt x="27720" y="22573"/>
                  <a:pt x="27225" y="22628"/>
                  <a:pt x="26656" y="22657"/>
                </a:cubicBezTo>
                <a:cubicBezTo>
                  <a:pt x="26028" y="22731"/>
                  <a:pt x="25325" y="22842"/>
                  <a:pt x="24623" y="23027"/>
                </a:cubicBezTo>
                <a:cubicBezTo>
                  <a:pt x="23957" y="23175"/>
                  <a:pt x="23255" y="23397"/>
                  <a:pt x="22663" y="23656"/>
                </a:cubicBezTo>
                <a:cubicBezTo>
                  <a:pt x="22035" y="23877"/>
                  <a:pt x="21443" y="24099"/>
                  <a:pt x="20926" y="24321"/>
                </a:cubicBezTo>
                <a:cubicBezTo>
                  <a:pt x="20445" y="24580"/>
                  <a:pt x="20002" y="24765"/>
                  <a:pt x="19743" y="24876"/>
                </a:cubicBezTo>
                <a:lnTo>
                  <a:pt x="19262" y="25134"/>
                </a:lnTo>
                <a:lnTo>
                  <a:pt x="19669" y="24765"/>
                </a:lnTo>
                <a:cubicBezTo>
                  <a:pt x="19891" y="24506"/>
                  <a:pt x="20260" y="24210"/>
                  <a:pt x="20704" y="23877"/>
                </a:cubicBezTo>
                <a:cubicBezTo>
                  <a:pt x="21185" y="23545"/>
                  <a:pt x="21739" y="23175"/>
                  <a:pt x="22368" y="22842"/>
                </a:cubicBezTo>
                <a:cubicBezTo>
                  <a:pt x="23033" y="22583"/>
                  <a:pt x="23736" y="22288"/>
                  <a:pt x="24475" y="22066"/>
                </a:cubicBezTo>
                <a:cubicBezTo>
                  <a:pt x="25214" y="21918"/>
                  <a:pt x="25991" y="21844"/>
                  <a:pt x="26693" y="21807"/>
                </a:cubicBezTo>
                <a:close/>
                <a:moveTo>
                  <a:pt x="31278" y="18591"/>
                </a:moveTo>
                <a:cubicBezTo>
                  <a:pt x="31462" y="18591"/>
                  <a:pt x="31721" y="18665"/>
                  <a:pt x="31943" y="18665"/>
                </a:cubicBezTo>
                <a:cubicBezTo>
                  <a:pt x="32830" y="18739"/>
                  <a:pt x="33866" y="18923"/>
                  <a:pt x="34938" y="19293"/>
                </a:cubicBezTo>
                <a:cubicBezTo>
                  <a:pt x="36010" y="19663"/>
                  <a:pt x="37119" y="20180"/>
                  <a:pt x="38191" y="20735"/>
                </a:cubicBezTo>
                <a:cubicBezTo>
                  <a:pt x="39189" y="21363"/>
                  <a:pt x="40151" y="22103"/>
                  <a:pt x="41001" y="22842"/>
                </a:cubicBezTo>
                <a:cubicBezTo>
                  <a:pt x="41814" y="23656"/>
                  <a:pt x="42480" y="24469"/>
                  <a:pt x="42997" y="25208"/>
                </a:cubicBezTo>
                <a:cubicBezTo>
                  <a:pt x="43108" y="25393"/>
                  <a:pt x="43219" y="25578"/>
                  <a:pt x="43367" y="25726"/>
                </a:cubicBezTo>
                <a:cubicBezTo>
                  <a:pt x="43441" y="25911"/>
                  <a:pt x="43552" y="26096"/>
                  <a:pt x="43626" y="26244"/>
                </a:cubicBezTo>
                <a:cubicBezTo>
                  <a:pt x="43737" y="26355"/>
                  <a:pt x="43811" y="26539"/>
                  <a:pt x="43848" y="26687"/>
                </a:cubicBezTo>
                <a:cubicBezTo>
                  <a:pt x="43959" y="26835"/>
                  <a:pt x="43996" y="26983"/>
                  <a:pt x="44032" y="27057"/>
                </a:cubicBezTo>
                <a:cubicBezTo>
                  <a:pt x="44217" y="27538"/>
                  <a:pt x="44365" y="27796"/>
                  <a:pt x="44365" y="27796"/>
                </a:cubicBezTo>
                <a:cubicBezTo>
                  <a:pt x="44365" y="27796"/>
                  <a:pt x="44180" y="27575"/>
                  <a:pt x="43848" y="27168"/>
                </a:cubicBezTo>
                <a:cubicBezTo>
                  <a:pt x="43774" y="27057"/>
                  <a:pt x="43737" y="26909"/>
                  <a:pt x="43626" y="26835"/>
                </a:cubicBezTo>
                <a:cubicBezTo>
                  <a:pt x="43552" y="26687"/>
                  <a:pt x="43441" y="26613"/>
                  <a:pt x="43293" y="26465"/>
                </a:cubicBezTo>
                <a:cubicBezTo>
                  <a:pt x="43219" y="26318"/>
                  <a:pt x="43071" y="26170"/>
                  <a:pt x="42923" y="26059"/>
                </a:cubicBezTo>
                <a:cubicBezTo>
                  <a:pt x="42812" y="25911"/>
                  <a:pt x="42665" y="25726"/>
                  <a:pt x="42517" y="25578"/>
                </a:cubicBezTo>
                <a:cubicBezTo>
                  <a:pt x="41962" y="24950"/>
                  <a:pt x="41186" y="24247"/>
                  <a:pt x="40409" y="23545"/>
                </a:cubicBezTo>
                <a:cubicBezTo>
                  <a:pt x="39559" y="22805"/>
                  <a:pt x="38598" y="22177"/>
                  <a:pt x="37637" y="21548"/>
                </a:cubicBezTo>
                <a:cubicBezTo>
                  <a:pt x="36638" y="20957"/>
                  <a:pt x="35640" y="20439"/>
                  <a:pt x="34605" y="20069"/>
                </a:cubicBezTo>
                <a:cubicBezTo>
                  <a:pt x="33607" y="19700"/>
                  <a:pt x="32682" y="19330"/>
                  <a:pt x="31795" y="19219"/>
                </a:cubicBezTo>
                <a:cubicBezTo>
                  <a:pt x="31573" y="19145"/>
                  <a:pt x="31388" y="19108"/>
                  <a:pt x="31204" y="19071"/>
                </a:cubicBezTo>
                <a:cubicBezTo>
                  <a:pt x="31019" y="19034"/>
                  <a:pt x="30834" y="18960"/>
                  <a:pt x="30649" y="18960"/>
                </a:cubicBezTo>
                <a:cubicBezTo>
                  <a:pt x="30464" y="18923"/>
                  <a:pt x="30316" y="18886"/>
                  <a:pt x="30131" y="18886"/>
                </a:cubicBezTo>
                <a:cubicBezTo>
                  <a:pt x="30021" y="18849"/>
                  <a:pt x="29873" y="18849"/>
                  <a:pt x="29725" y="18849"/>
                </a:cubicBezTo>
                <a:cubicBezTo>
                  <a:pt x="29207" y="18739"/>
                  <a:pt x="28948" y="18702"/>
                  <a:pt x="28948" y="18702"/>
                </a:cubicBezTo>
                <a:cubicBezTo>
                  <a:pt x="28948" y="18702"/>
                  <a:pt x="29207" y="18665"/>
                  <a:pt x="29762" y="18591"/>
                </a:cubicBezTo>
                <a:close/>
                <a:moveTo>
                  <a:pt x="24216" y="24506"/>
                </a:moveTo>
                <a:cubicBezTo>
                  <a:pt x="24327" y="24506"/>
                  <a:pt x="24401" y="24580"/>
                  <a:pt x="24438" y="24580"/>
                </a:cubicBezTo>
                <a:cubicBezTo>
                  <a:pt x="24512" y="24580"/>
                  <a:pt x="24549" y="24617"/>
                  <a:pt x="24549" y="24617"/>
                </a:cubicBezTo>
                <a:cubicBezTo>
                  <a:pt x="24549" y="24617"/>
                  <a:pt x="24438" y="24617"/>
                  <a:pt x="24253" y="24765"/>
                </a:cubicBezTo>
                <a:cubicBezTo>
                  <a:pt x="24142" y="24839"/>
                  <a:pt x="23957" y="25024"/>
                  <a:pt x="23699" y="25208"/>
                </a:cubicBezTo>
                <a:cubicBezTo>
                  <a:pt x="23477" y="25393"/>
                  <a:pt x="23218" y="25689"/>
                  <a:pt x="22885" y="25911"/>
                </a:cubicBezTo>
                <a:cubicBezTo>
                  <a:pt x="22552" y="26133"/>
                  <a:pt x="22220" y="26355"/>
                  <a:pt x="21924" y="26650"/>
                </a:cubicBezTo>
                <a:cubicBezTo>
                  <a:pt x="21591" y="26872"/>
                  <a:pt x="21222" y="27094"/>
                  <a:pt x="20926" y="27279"/>
                </a:cubicBezTo>
                <a:cubicBezTo>
                  <a:pt x="20630" y="27538"/>
                  <a:pt x="20297" y="27648"/>
                  <a:pt x="20075" y="27833"/>
                </a:cubicBezTo>
                <a:cubicBezTo>
                  <a:pt x="19817" y="28018"/>
                  <a:pt x="19558" y="28166"/>
                  <a:pt x="19410" y="28277"/>
                </a:cubicBezTo>
                <a:cubicBezTo>
                  <a:pt x="19262" y="28351"/>
                  <a:pt x="19188" y="28388"/>
                  <a:pt x="19188" y="28388"/>
                </a:cubicBezTo>
                <a:cubicBezTo>
                  <a:pt x="19188" y="28388"/>
                  <a:pt x="19225" y="28314"/>
                  <a:pt x="19262" y="28129"/>
                </a:cubicBezTo>
                <a:cubicBezTo>
                  <a:pt x="19373" y="27944"/>
                  <a:pt x="19447" y="27722"/>
                  <a:pt x="19706" y="27427"/>
                </a:cubicBezTo>
                <a:cubicBezTo>
                  <a:pt x="19891" y="27205"/>
                  <a:pt x="20112" y="26872"/>
                  <a:pt x="20445" y="26576"/>
                </a:cubicBezTo>
                <a:cubicBezTo>
                  <a:pt x="20704" y="26318"/>
                  <a:pt x="21074" y="26022"/>
                  <a:pt x="21406" y="25800"/>
                </a:cubicBezTo>
                <a:cubicBezTo>
                  <a:pt x="21776" y="25578"/>
                  <a:pt x="22146" y="25356"/>
                  <a:pt x="22479" y="25171"/>
                </a:cubicBezTo>
                <a:cubicBezTo>
                  <a:pt x="22774" y="24987"/>
                  <a:pt x="23144" y="24839"/>
                  <a:pt x="23440" y="24691"/>
                </a:cubicBezTo>
                <a:cubicBezTo>
                  <a:pt x="23699" y="24543"/>
                  <a:pt x="24031" y="24506"/>
                  <a:pt x="24216" y="24506"/>
                </a:cubicBezTo>
                <a:close/>
                <a:moveTo>
                  <a:pt x="13125" y="28462"/>
                </a:moveTo>
                <a:cubicBezTo>
                  <a:pt x="13125" y="28462"/>
                  <a:pt x="13088" y="28573"/>
                  <a:pt x="13051" y="28758"/>
                </a:cubicBezTo>
                <a:cubicBezTo>
                  <a:pt x="13088" y="28536"/>
                  <a:pt x="13125" y="28462"/>
                  <a:pt x="13125" y="28462"/>
                </a:cubicBezTo>
                <a:close/>
                <a:moveTo>
                  <a:pt x="52462" y="11862"/>
                </a:moveTo>
                <a:cubicBezTo>
                  <a:pt x="52647" y="11936"/>
                  <a:pt x="52868" y="12084"/>
                  <a:pt x="53053" y="12195"/>
                </a:cubicBezTo>
                <a:cubicBezTo>
                  <a:pt x="52499" y="13156"/>
                  <a:pt x="51722" y="14043"/>
                  <a:pt x="50835" y="14783"/>
                </a:cubicBezTo>
                <a:cubicBezTo>
                  <a:pt x="51870" y="14191"/>
                  <a:pt x="52795" y="13415"/>
                  <a:pt x="53571" y="12490"/>
                </a:cubicBezTo>
                <a:cubicBezTo>
                  <a:pt x="53793" y="12638"/>
                  <a:pt x="53978" y="12823"/>
                  <a:pt x="54236" y="12971"/>
                </a:cubicBezTo>
                <a:cubicBezTo>
                  <a:pt x="54125" y="13119"/>
                  <a:pt x="54015" y="13267"/>
                  <a:pt x="53904" y="13415"/>
                </a:cubicBezTo>
                <a:cubicBezTo>
                  <a:pt x="54015" y="13341"/>
                  <a:pt x="54236" y="13193"/>
                  <a:pt x="54347" y="13045"/>
                </a:cubicBezTo>
                <a:cubicBezTo>
                  <a:pt x="54902" y="13526"/>
                  <a:pt x="55456" y="13969"/>
                  <a:pt x="55974" y="14524"/>
                </a:cubicBezTo>
                <a:cubicBezTo>
                  <a:pt x="55567" y="13969"/>
                  <a:pt x="55050" y="13415"/>
                  <a:pt x="54532" y="12897"/>
                </a:cubicBezTo>
                <a:cubicBezTo>
                  <a:pt x="54680" y="12823"/>
                  <a:pt x="54828" y="12675"/>
                  <a:pt x="54976" y="12601"/>
                </a:cubicBezTo>
                <a:cubicBezTo>
                  <a:pt x="55087" y="12675"/>
                  <a:pt x="55235" y="12823"/>
                  <a:pt x="55346" y="12897"/>
                </a:cubicBezTo>
                <a:cubicBezTo>
                  <a:pt x="56381" y="13895"/>
                  <a:pt x="57379" y="14931"/>
                  <a:pt x="58303" y="16003"/>
                </a:cubicBezTo>
                <a:cubicBezTo>
                  <a:pt x="57416" y="14857"/>
                  <a:pt x="56529" y="13747"/>
                  <a:pt x="55530" y="12712"/>
                </a:cubicBezTo>
                <a:lnTo>
                  <a:pt x="55198" y="12417"/>
                </a:lnTo>
                <a:lnTo>
                  <a:pt x="55235" y="12417"/>
                </a:lnTo>
                <a:cubicBezTo>
                  <a:pt x="55419" y="12232"/>
                  <a:pt x="55604" y="12084"/>
                  <a:pt x="55752" y="11899"/>
                </a:cubicBezTo>
                <a:cubicBezTo>
                  <a:pt x="59708" y="15115"/>
                  <a:pt x="62703" y="20957"/>
                  <a:pt x="62703" y="20957"/>
                </a:cubicBezTo>
                <a:cubicBezTo>
                  <a:pt x="62703" y="20957"/>
                  <a:pt x="61963" y="17112"/>
                  <a:pt x="60447" y="14894"/>
                </a:cubicBezTo>
                <a:lnTo>
                  <a:pt x="60447" y="14894"/>
                </a:lnTo>
                <a:cubicBezTo>
                  <a:pt x="60448" y="14894"/>
                  <a:pt x="64108" y="18591"/>
                  <a:pt x="64921" y="23360"/>
                </a:cubicBezTo>
                <a:cubicBezTo>
                  <a:pt x="62518" y="24765"/>
                  <a:pt x="60078" y="26059"/>
                  <a:pt x="57527" y="27242"/>
                </a:cubicBezTo>
                <a:cubicBezTo>
                  <a:pt x="60078" y="26170"/>
                  <a:pt x="62592" y="25061"/>
                  <a:pt x="65032" y="23804"/>
                </a:cubicBezTo>
                <a:cubicBezTo>
                  <a:pt x="65032" y="23951"/>
                  <a:pt x="65069" y="24062"/>
                  <a:pt x="65069" y="24210"/>
                </a:cubicBezTo>
                <a:cubicBezTo>
                  <a:pt x="65069" y="24210"/>
                  <a:pt x="61963" y="27057"/>
                  <a:pt x="50613" y="29867"/>
                </a:cubicBezTo>
                <a:cubicBezTo>
                  <a:pt x="50613" y="29867"/>
                  <a:pt x="47730" y="21807"/>
                  <a:pt x="45105" y="17555"/>
                </a:cubicBezTo>
                <a:cubicBezTo>
                  <a:pt x="45105" y="17555"/>
                  <a:pt x="50465" y="14635"/>
                  <a:pt x="52462" y="11862"/>
                </a:cubicBezTo>
                <a:close/>
                <a:moveTo>
                  <a:pt x="43959" y="18369"/>
                </a:moveTo>
                <a:lnTo>
                  <a:pt x="43959" y="18369"/>
                </a:lnTo>
                <a:cubicBezTo>
                  <a:pt x="44365" y="18776"/>
                  <a:pt x="44772" y="19256"/>
                  <a:pt x="45105" y="19811"/>
                </a:cubicBezTo>
                <a:lnTo>
                  <a:pt x="45326" y="20180"/>
                </a:lnTo>
                <a:lnTo>
                  <a:pt x="45585" y="20587"/>
                </a:lnTo>
                <a:lnTo>
                  <a:pt x="45807" y="20994"/>
                </a:lnTo>
                <a:lnTo>
                  <a:pt x="45992" y="21437"/>
                </a:lnTo>
                <a:cubicBezTo>
                  <a:pt x="46510" y="22547"/>
                  <a:pt x="46916" y="23693"/>
                  <a:pt x="47323" y="24802"/>
                </a:cubicBezTo>
                <a:cubicBezTo>
                  <a:pt x="47767" y="25948"/>
                  <a:pt x="48173" y="27057"/>
                  <a:pt x="48691" y="28166"/>
                </a:cubicBezTo>
                <a:cubicBezTo>
                  <a:pt x="49134" y="29238"/>
                  <a:pt x="49689" y="30236"/>
                  <a:pt x="50428" y="31087"/>
                </a:cubicBezTo>
                <a:cubicBezTo>
                  <a:pt x="51648" y="30754"/>
                  <a:pt x="52795" y="30384"/>
                  <a:pt x="53978" y="29978"/>
                </a:cubicBezTo>
                <a:cubicBezTo>
                  <a:pt x="55198" y="29571"/>
                  <a:pt x="56455" y="29090"/>
                  <a:pt x="57638" y="28647"/>
                </a:cubicBezTo>
                <a:cubicBezTo>
                  <a:pt x="58858" y="28166"/>
                  <a:pt x="60041" y="27648"/>
                  <a:pt x="61187" y="27168"/>
                </a:cubicBezTo>
                <a:cubicBezTo>
                  <a:pt x="62407" y="26650"/>
                  <a:pt x="63553" y="26096"/>
                  <a:pt x="64699" y="25504"/>
                </a:cubicBezTo>
                <a:lnTo>
                  <a:pt x="64699" y="25504"/>
                </a:lnTo>
                <a:cubicBezTo>
                  <a:pt x="63590" y="26133"/>
                  <a:pt x="62444" y="26798"/>
                  <a:pt x="61298" y="27390"/>
                </a:cubicBezTo>
                <a:cubicBezTo>
                  <a:pt x="60743" y="27648"/>
                  <a:pt x="60152" y="27944"/>
                  <a:pt x="59523" y="28203"/>
                </a:cubicBezTo>
                <a:cubicBezTo>
                  <a:pt x="58932" y="28499"/>
                  <a:pt x="58340" y="28758"/>
                  <a:pt x="57749" y="29016"/>
                </a:cubicBezTo>
                <a:cubicBezTo>
                  <a:pt x="56529" y="29497"/>
                  <a:pt x="55346" y="29978"/>
                  <a:pt x="54125" y="30421"/>
                </a:cubicBezTo>
                <a:cubicBezTo>
                  <a:pt x="52868" y="30865"/>
                  <a:pt x="51685" y="31272"/>
                  <a:pt x="50428" y="31641"/>
                </a:cubicBezTo>
                <a:lnTo>
                  <a:pt x="50281" y="31678"/>
                </a:lnTo>
                <a:lnTo>
                  <a:pt x="50207" y="31604"/>
                </a:lnTo>
                <a:cubicBezTo>
                  <a:pt x="49356" y="30680"/>
                  <a:pt x="48765" y="29571"/>
                  <a:pt x="48321" y="28388"/>
                </a:cubicBezTo>
                <a:cubicBezTo>
                  <a:pt x="47803" y="27279"/>
                  <a:pt x="47434" y="26133"/>
                  <a:pt x="47027" y="24987"/>
                </a:cubicBezTo>
                <a:cubicBezTo>
                  <a:pt x="46583" y="23840"/>
                  <a:pt x="46214" y="22657"/>
                  <a:pt x="45807" y="21548"/>
                </a:cubicBezTo>
                <a:cubicBezTo>
                  <a:pt x="45289" y="20402"/>
                  <a:pt x="44772" y="19256"/>
                  <a:pt x="43959" y="18369"/>
                </a:cubicBezTo>
                <a:close/>
                <a:moveTo>
                  <a:pt x="17894" y="29904"/>
                </a:moveTo>
                <a:cubicBezTo>
                  <a:pt x="18966" y="31419"/>
                  <a:pt x="21776" y="32787"/>
                  <a:pt x="21776" y="32787"/>
                </a:cubicBezTo>
                <a:cubicBezTo>
                  <a:pt x="20852" y="33712"/>
                  <a:pt x="20186" y="35117"/>
                  <a:pt x="20186" y="35117"/>
                </a:cubicBezTo>
                <a:cubicBezTo>
                  <a:pt x="17709" y="32972"/>
                  <a:pt x="16970" y="30902"/>
                  <a:pt x="16970" y="30902"/>
                </a:cubicBezTo>
                <a:cubicBezTo>
                  <a:pt x="17303" y="30236"/>
                  <a:pt x="17894" y="29904"/>
                  <a:pt x="17894" y="29904"/>
                </a:cubicBezTo>
                <a:close/>
                <a:moveTo>
                  <a:pt x="30319" y="5425"/>
                </a:moveTo>
                <a:cubicBezTo>
                  <a:pt x="30390" y="5425"/>
                  <a:pt x="30427" y="5429"/>
                  <a:pt x="30427" y="5429"/>
                </a:cubicBezTo>
                <a:cubicBezTo>
                  <a:pt x="26434" y="8091"/>
                  <a:pt x="24993" y="11492"/>
                  <a:pt x="24512" y="13747"/>
                </a:cubicBezTo>
                <a:cubicBezTo>
                  <a:pt x="22922" y="14117"/>
                  <a:pt x="21480" y="14857"/>
                  <a:pt x="20260" y="15818"/>
                </a:cubicBezTo>
                <a:cubicBezTo>
                  <a:pt x="21480" y="15004"/>
                  <a:pt x="22922" y="14450"/>
                  <a:pt x="24401" y="14191"/>
                </a:cubicBezTo>
                <a:lnTo>
                  <a:pt x="24401" y="14191"/>
                </a:lnTo>
                <a:cubicBezTo>
                  <a:pt x="24364" y="14487"/>
                  <a:pt x="24327" y="14709"/>
                  <a:pt x="24253" y="15004"/>
                </a:cubicBezTo>
                <a:cubicBezTo>
                  <a:pt x="19928" y="16151"/>
                  <a:pt x="16120" y="19071"/>
                  <a:pt x="13864" y="22842"/>
                </a:cubicBezTo>
                <a:cubicBezTo>
                  <a:pt x="16267" y="19182"/>
                  <a:pt x="20075" y="16520"/>
                  <a:pt x="24216" y="15485"/>
                </a:cubicBezTo>
                <a:lnTo>
                  <a:pt x="24216" y="15485"/>
                </a:lnTo>
                <a:cubicBezTo>
                  <a:pt x="24179" y="16040"/>
                  <a:pt x="24216" y="16409"/>
                  <a:pt x="24216" y="16409"/>
                </a:cubicBezTo>
                <a:cubicBezTo>
                  <a:pt x="10537" y="19996"/>
                  <a:pt x="10870" y="35745"/>
                  <a:pt x="10870" y="35745"/>
                </a:cubicBezTo>
                <a:cubicBezTo>
                  <a:pt x="10685" y="35745"/>
                  <a:pt x="10537" y="35745"/>
                  <a:pt x="10352" y="35708"/>
                </a:cubicBezTo>
                <a:cubicBezTo>
                  <a:pt x="10093" y="33009"/>
                  <a:pt x="10352" y="30273"/>
                  <a:pt x="11202" y="27685"/>
                </a:cubicBezTo>
                <a:lnTo>
                  <a:pt x="11202" y="27685"/>
                </a:lnTo>
                <a:cubicBezTo>
                  <a:pt x="10130" y="30162"/>
                  <a:pt x="9539" y="32861"/>
                  <a:pt x="9465" y="35597"/>
                </a:cubicBezTo>
                <a:lnTo>
                  <a:pt x="8799" y="35486"/>
                </a:lnTo>
                <a:cubicBezTo>
                  <a:pt x="8504" y="34303"/>
                  <a:pt x="8467" y="33083"/>
                  <a:pt x="8725" y="31826"/>
                </a:cubicBezTo>
                <a:lnTo>
                  <a:pt x="8725" y="31826"/>
                </a:lnTo>
                <a:cubicBezTo>
                  <a:pt x="8282" y="32824"/>
                  <a:pt x="7949" y="34007"/>
                  <a:pt x="7912" y="35154"/>
                </a:cubicBezTo>
                <a:cubicBezTo>
                  <a:pt x="7727" y="35043"/>
                  <a:pt x="7579" y="35006"/>
                  <a:pt x="7394" y="34932"/>
                </a:cubicBezTo>
                <a:cubicBezTo>
                  <a:pt x="7210" y="34266"/>
                  <a:pt x="7173" y="33564"/>
                  <a:pt x="7210" y="32898"/>
                </a:cubicBezTo>
                <a:lnTo>
                  <a:pt x="7210" y="32898"/>
                </a:lnTo>
                <a:cubicBezTo>
                  <a:pt x="6951" y="33342"/>
                  <a:pt x="6766" y="33897"/>
                  <a:pt x="6655" y="34451"/>
                </a:cubicBezTo>
                <a:cubicBezTo>
                  <a:pt x="6396" y="34229"/>
                  <a:pt x="6174" y="34007"/>
                  <a:pt x="5916" y="33749"/>
                </a:cubicBezTo>
                <a:cubicBezTo>
                  <a:pt x="5694" y="33120"/>
                  <a:pt x="5620" y="32381"/>
                  <a:pt x="5694" y="31604"/>
                </a:cubicBezTo>
                <a:lnTo>
                  <a:pt x="5694" y="31604"/>
                </a:lnTo>
                <a:cubicBezTo>
                  <a:pt x="5472" y="31974"/>
                  <a:pt x="5287" y="32381"/>
                  <a:pt x="5176" y="32787"/>
                </a:cubicBezTo>
                <a:cubicBezTo>
                  <a:pt x="2773" y="29016"/>
                  <a:pt x="3623" y="22583"/>
                  <a:pt x="5139" y="19219"/>
                </a:cubicBezTo>
                <a:lnTo>
                  <a:pt x="5139" y="19219"/>
                </a:lnTo>
                <a:cubicBezTo>
                  <a:pt x="5180" y="20566"/>
                  <a:pt x="5779" y="21125"/>
                  <a:pt x="6696" y="21125"/>
                </a:cubicBezTo>
                <a:cubicBezTo>
                  <a:pt x="9980" y="21125"/>
                  <a:pt x="17330" y="13948"/>
                  <a:pt x="17561" y="10161"/>
                </a:cubicBezTo>
                <a:cubicBezTo>
                  <a:pt x="13680" y="10161"/>
                  <a:pt x="9169" y="13932"/>
                  <a:pt x="9169" y="13932"/>
                </a:cubicBezTo>
                <a:cubicBezTo>
                  <a:pt x="14345" y="8867"/>
                  <a:pt x="20112" y="6760"/>
                  <a:pt x="24327" y="5984"/>
                </a:cubicBezTo>
                <a:lnTo>
                  <a:pt x="24327" y="5984"/>
                </a:lnTo>
                <a:cubicBezTo>
                  <a:pt x="23957" y="6575"/>
                  <a:pt x="23662" y="7241"/>
                  <a:pt x="23477" y="7869"/>
                </a:cubicBezTo>
                <a:cubicBezTo>
                  <a:pt x="24031" y="7019"/>
                  <a:pt x="24771" y="6279"/>
                  <a:pt x="25621" y="5762"/>
                </a:cubicBezTo>
                <a:cubicBezTo>
                  <a:pt x="25806" y="5725"/>
                  <a:pt x="25991" y="5725"/>
                  <a:pt x="26176" y="5651"/>
                </a:cubicBezTo>
                <a:lnTo>
                  <a:pt x="26176" y="5651"/>
                </a:lnTo>
                <a:cubicBezTo>
                  <a:pt x="25436" y="6501"/>
                  <a:pt x="24919" y="7462"/>
                  <a:pt x="24623" y="8498"/>
                </a:cubicBezTo>
                <a:cubicBezTo>
                  <a:pt x="25325" y="7130"/>
                  <a:pt x="26434" y="6095"/>
                  <a:pt x="27728" y="5540"/>
                </a:cubicBezTo>
                <a:lnTo>
                  <a:pt x="28024" y="5540"/>
                </a:lnTo>
                <a:cubicBezTo>
                  <a:pt x="25880" y="7610"/>
                  <a:pt x="24401" y="10272"/>
                  <a:pt x="23773" y="13119"/>
                </a:cubicBezTo>
                <a:cubicBezTo>
                  <a:pt x="24771" y="10013"/>
                  <a:pt x="26841" y="7278"/>
                  <a:pt x="29503" y="5540"/>
                </a:cubicBezTo>
                <a:cubicBezTo>
                  <a:pt x="29897" y="5441"/>
                  <a:pt x="30177" y="5425"/>
                  <a:pt x="30319" y="5425"/>
                </a:cubicBezTo>
                <a:close/>
                <a:moveTo>
                  <a:pt x="13051" y="28758"/>
                </a:moveTo>
                <a:lnTo>
                  <a:pt x="13051" y="28758"/>
                </a:lnTo>
                <a:cubicBezTo>
                  <a:pt x="12977" y="28942"/>
                  <a:pt x="12903" y="29275"/>
                  <a:pt x="12792" y="29645"/>
                </a:cubicBezTo>
                <a:cubicBezTo>
                  <a:pt x="12718" y="30015"/>
                  <a:pt x="12607" y="30421"/>
                  <a:pt x="12533" y="30865"/>
                </a:cubicBezTo>
                <a:cubicBezTo>
                  <a:pt x="12459" y="31309"/>
                  <a:pt x="12349" y="31789"/>
                  <a:pt x="12312" y="32233"/>
                </a:cubicBezTo>
                <a:cubicBezTo>
                  <a:pt x="12201" y="32713"/>
                  <a:pt x="12164" y="33194"/>
                  <a:pt x="12127" y="33675"/>
                </a:cubicBezTo>
                <a:cubicBezTo>
                  <a:pt x="12053" y="34118"/>
                  <a:pt x="12016" y="34562"/>
                  <a:pt x="12016" y="34932"/>
                </a:cubicBezTo>
                <a:cubicBezTo>
                  <a:pt x="11979" y="35301"/>
                  <a:pt x="11979" y="35560"/>
                  <a:pt x="11979" y="35782"/>
                </a:cubicBezTo>
                <a:lnTo>
                  <a:pt x="11979" y="36115"/>
                </a:lnTo>
                <a:cubicBezTo>
                  <a:pt x="11979" y="36115"/>
                  <a:pt x="11979" y="35967"/>
                  <a:pt x="11942" y="35782"/>
                </a:cubicBezTo>
                <a:cubicBezTo>
                  <a:pt x="11942" y="35560"/>
                  <a:pt x="11905" y="35301"/>
                  <a:pt x="11905" y="34932"/>
                </a:cubicBezTo>
                <a:cubicBezTo>
                  <a:pt x="11905" y="34562"/>
                  <a:pt x="11905" y="34118"/>
                  <a:pt x="11942" y="33675"/>
                </a:cubicBezTo>
                <a:cubicBezTo>
                  <a:pt x="11979" y="33194"/>
                  <a:pt x="12016" y="32750"/>
                  <a:pt x="12090" y="32233"/>
                </a:cubicBezTo>
                <a:cubicBezTo>
                  <a:pt x="12164" y="31789"/>
                  <a:pt x="12275" y="31272"/>
                  <a:pt x="12349" y="30791"/>
                </a:cubicBezTo>
                <a:cubicBezTo>
                  <a:pt x="12459" y="30347"/>
                  <a:pt x="12570" y="29941"/>
                  <a:pt x="12681" y="29608"/>
                </a:cubicBezTo>
                <a:cubicBezTo>
                  <a:pt x="12792" y="29238"/>
                  <a:pt x="12903" y="28942"/>
                  <a:pt x="13051" y="28758"/>
                </a:cubicBezTo>
                <a:close/>
                <a:moveTo>
                  <a:pt x="69357" y="26133"/>
                </a:moveTo>
                <a:cubicBezTo>
                  <a:pt x="69505" y="26244"/>
                  <a:pt x="69690" y="26318"/>
                  <a:pt x="69838" y="26355"/>
                </a:cubicBezTo>
                <a:cubicBezTo>
                  <a:pt x="68396" y="27168"/>
                  <a:pt x="66954" y="28018"/>
                  <a:pt x="65586" y="28905"/>
                </a:cubicBezTo>
                <a:cubicBezTo>
                  <a:pt x="67139" y="28092"/>
                  <a:pt x="68729" y="27279"/>
                  <a:pt x="70356" y="26613"/>
                </a:cubicBezTo>
                <a:cubicBezTo>
                  <a:pt x="70540" y="26687"/>
                  <a:pt x="70651" y="26798"/>
                  <a:pt x="70836" y="26835"/>
                </a:cubicBezTo>
                <a:cubicBezTo>
                  <a:pt x="70060" y="27242"/>
                  <a:pt x="69247" y="27722"/>
                  <a:pt x="68507" y="28203"/>
                </a:cubicBezTo>
                <a:cubicBezTo>
                  <a:pt x="69468" y="27796"/>
                  <a:pt x="70393" y="27427"/>
                  <a:pt x="71391" y="27094"/>
                </a:cubicBezTo>
                <a:cubicBezTo>
                  <a:pt x="71650" y="27205"/>
                  <a:pt x="71871" y="27279"/>
                  <a:pt x="72056" y="27427"/>
                </a:cubicBezTo>
                <a:lnTo>
                  <a:pt x="70393" y="28388"/>
                </a:lnTo>
                <a:lnTo>
                  <a:pt x="70393" y="28388"/>
                </a:lnTo>
                <a:lnTo>
                  <a:pt x="72500" y="27648"/>
                </a:lnTo>
                <a:cubicBezTo>
                  <a:pt x="72759" y="27759"/>
                  <a:pt x="72944" y="27833"/>
                  <a:pt x="73165" y="27944"/>
                </a:cubicBezTo>
                <a:lnTo>
                  <a:pt x="72870" y="28092"/>
                </a:lnTo>
                <a:lnTo>
                  <a:pt x="72019" y="28573"/>
                </a:lnTo>
                <a:lnTo>
                  <a:pt x="72019" y="28573"/>
                </a:lnTo>
                <a:lnTo>
                  <a:pt x="72981" y="28314"/>
                </a:lnTo>
                <a:lnTo>
                  <a:pt x="73498" y="28166"/>
                </a:lnTo>
                <a:lnTo>
                  <a:pt x="73683" y="28129"/>
                </a:lnTo>
                <a:cubicBezTo>
                  <a:pt x="73942" y="28203"/>
                  <a:pt x="74164" y="28351"/>
                  <a:pt x="74459" y="28462"/>
                </a:cubicBezTo>
                <a:cubicBezTo>
                  <a:pt x="74238" y="28647"/>
                  <a:pt x="73942" y="28758"/>
                  <a:pt x="73757" y="29016"/>
                </a:cubicBezTo>
                <a:cubicBezTo>
                  <a:pt x="74164" y="28869"/>
                  <a:pt x="74607" y="28721"/>
                  <a:pt x="75014" y="28684"/>
                </a:cubicBezTo>
                <a:cubicBezTo>
                  <a:pt x="75273" y="28758"/>
                  <a:pt x="75568" y="28869"/>
                  <a:pt x="75827" y="29016"/>
                </a:cubicBezTo>
                <a:lnTo>
                  <a:pt x="75199" y="29497"/>
                </a:lnTo>
                <a:lnTo>
                  <a:pt x="76308" y="29127"/>
                </a:lnTo>
                <a:cubicBezTo>
                  <a:pt x="79894" y="30199"/>
                  <a:pt x="82112" y="30384"/>
                  <a:pt x="82112" y="30384"/>
                </a:cubicBezTo>
                <a:cubicBezTo>
                  <a:pt x="74977" y="32824"/>
                  <a:pt x="68951" y="36263"/>
                  <a:pt x="68951" y="36263"/>
                </a:cubicBezTo>
                <a:cubicBezTo>
                  <a:pt x="61557" y="35338"/>
                  <a:pt x="58081" y="34488"/>
                  <a:pt x="58081" y="34488"/>
                </a:cubicBezTo>
                <a:lnTo>
                  <a:pt x="58081" y="34488"/>
                </a:lnTo>
                <a:cubicBezTo>
                  <a:pt x="63960" y="35043"/>
                  <a:pt x="67694" y="35338"/>
                  <a:pt x="67694" y="35338"/>
                </a:cubicBezTo>
                <a:cubicBezTo>
                  <a:pt x="62481" y="34784"/>
                  <a:pt x="59375" y="33934"/>
                  <a:pt x="59375" y="33934"/>
                </a:cubicBezTo>
                <a:cubicBezTo>
                  <a:pt x="65460" y="31155"/>
                  <a:pt x="67703" y="29421"/>
                  <a:pt x="66684" y="29421"/>
                </a:cubicBezTo>
                <a:cubicBezTo>
                  <a:pt x="66347" y="29421"/>
                  <a:pt x="65654" y="29610"/>
                  <a:pt x="64625" y="30015"/>
                </a:cubicBezTo>
                <a:cubicBezTo>
                  <a:pt x="60484" y="31678"/>
                  <a:pt x="57453" y="33083"/>
                  <a:pt x="57453" y="33083"/>
                </a:cubicBezTo>
                <a:cubicBezTo>
                  <a:pt x="62998" y="29312"/>
                  <a:pt x="69357" y="26133"/>
                  <a:pt x="69357" y="26133"/>
                </a:cubicBezTo>
                <a:close/>
                <a:moveTo>
                  <a:pt x="84294" y="30754"/>
                </a:moveTo>
                <a:cubicBezTo>
                  <a:pt x="83000" y="31198"/>
                  <a:pt x="81743" y="31715"/>
                  <a:pt x="80523" y="32233"/>
                </a:cubicBezTo>
                <a:cubicBezTo>
                  <a:pt x="79266" y="32750"/>
                  <a:pt x="78009" y="33268"/>
                  <a:pt x="76752" y="33786"/>
                </a:cubicBezTo>
                <a:lnTo>
                  <a:pt x="73018" y="35412"/>
                </a:lnTo>
                <a:cubicBezTo>
                  <a:pt x="71834" y="35930"/>
                  <a:pt x="70577" y="36448"/>
                  <a:pt x="69320" y="37002"/>
                </a:cubicBezTo>
                <a:cubicBezTo>
                  <a:pt x="70467" y="36300"/>
                  <a:pt x="71687" y="35671"/>
                  <a:pt x="72870" y="35043"/>
                </a:cubicBezTo>
                <a:cubicBezTo>
                  <a:pt x="74090" y="34451"/>
                  <a:pt x="75347" y="33897"/>
                  <a:pt x="76567" y="33342"/>
                </a:cubicBezTo>
                <a:cubicBezTo>
                  <a:pt x="79081" y="32270"/>
                  <a:pt x="81632" y="31309"/>
                  <a:pt x="84294" y="30754"/>
                </a:cubicBezTo>
                <a:close/>
                <a:moveTo>
                  <a:pt x="13827" y="28573"/>
                </a:moveTo>
                <a:cubicBezTo>
                  <a:pt x="13827" y="28573"/>
                  <a:pt x="13827" y="28721"/>
                  <a:pt x="13864" y="28979"/>
                </a:cubicBezTo>
                <a:cubicBezTo>
                  <a:pt x="13864" y="29127"/>
                  <a:pt x="13938" y="29275"/>
                  <a:pt x="13938" y="29460"/>
                </a:cubicBezTo>
                <a:cubicBezTo>
                  <a:pt x="13938" y="29645"/>
                  <a:pt x="13975" y="29830"/>
                  <a:pt x="14012" y="30052"/>
                </a:cubicBezTo>
                <a:cubicBezTo>
                  <a:pt x="14049" y="30532"/>
                  <a:pt x="14197" y="31013"/>
                  <a:pt x="14345" y="31530"/>
                </a:cubicBezTo>
                <a:cubicBezTo>
                  <a:pt x="14456" y="32011"/>
                  <a:pt x="14641" y="32603"/>
                  <a:pt x="14900" y="33120"/>
                </a:cubicBezTo>
                <a:cubicBezTo>
                  <a:pt x="15121" y="33675"/>
                  <a:pt x="15380" y="34192"/>
                  <a:pt x="15639" y="34673"/>
                </a:cubicBezTo>
                <a:cubicBezTo>
                  <a:pt x="15898" y="35154"/>
                  <a:pt x="16194" y="35597"/>
                  <a:pt x="16452" y="35967"/>
                </a:cubicBezTo>
                <a:cubicBezTo>
                  <a:pt x="16600" y="36152"/>
                  <a:pt x="16674" y="36337"/>
                  <a:pt x="16822" y="36484"/>
                </a:cubicBezTo>
                <a:cubicBezTo>
                  <a:pt x="16933" y="36632"/>
                  <a:pt x="17007" y="36780"/>
                  <a:pt x="17118" y="36854"/>
                </a:cubicBezTo>
                <a:cubicBezTo>
                  <a:pt x="17303" y="37039"/>
                  <a:pt x="17377" y="37187"/>
                  <a:pt x="17377" y="37187"/>
                </a:cubicBezTo>
                <a:lnTo>
                  <a:pt x="17118" y="36891"/>
                </a:lnTo>
                <a:lnTo>
                  <a:pt x="16785" y="36558"/>
                </a:lnTo>
                <a:cubicBezTo>
                  <a:pt x="16637" y="36448"/>
                  <a:pt x="16526" y="36300"/>
                  <a:pt x="16378" y="36115"/>
                </a:cubicBezTo>
                <a:cubicBezTo>
                  <a:pt x="16083" y="35745"/>
                  <a:pt x="15750" y="35338"/>
                  <a:pt x="15491" y="34858"/>
                </a:cubicBezTo>
                <a:cubicBezTo>
                  <a:pt x="15232" y="34340"/>
                  <a:pt x="14937" y="33860"/>
                  <a:pt x="14715" y="33305"/>
                </a:cubicBezTo>
                <a:cubicBezTo>
                  <a:pt x="14493" y="32750"/>
                  <a:pt x="14308" y="32122"/>
                  <a:pt x="14160" y="31567"/>
                </a:cubicBezTo>
                <a:cubicBezTo>
                  <a:pt x="14012" y="31013"/>
                  <a:pt x="13938" y="30532"/>
                  <a:pt x="13864" y="30052"/>
                </a:cubicBezTo>
                <a:cubicBezTo>
                  <a:pt x="13827" y="29830"/>
                  <a:pt x="13827" y="29645"/>
                  <a:pt x="13827" y="29460"/>
                </a:cubicBezTo>
                <a:lnTo>
                  <a:pt x="13827" y="28979"/>
                </a:lnTo>
                <a:lnTo>
                  <a:pt x="13827" y="28573"/>
                </a:lnTo>
                <a:close/>
                <a:moveTo>
                  <a:pt x="22737" y="33860"/>
                </a:moveTo>
                <a:cubicBezTo>
                  <a:pt x="23809" y="36484"/>
                  <a:pt x="26139" y="37926"/>
                  <a:pt x="26139" y="37926"/>
                </a:cubicBezTo>
                <a:cubicBezTo>
                  <a:pt x="22737" y="37261"/>
                  <a:pt x="21185" y="35856"/>
                  <a:pt x="21185" y="35856"/>
                </a:cubicBezTo>
                <a:lnTo>
                  <a:pt x="22737" y="33860"/>
                </a:lnTo>
                <a:close/>
                <a:moveTo>
                  <a:pt x="29870" y="16914"/>
                </a:moveTo>
                <a:cubicBezTo>
                  <a:pt x="30869" y="16914"/>
                  <a:pt x="31879" y="16962"/>
                  <a:pt x="32867" y="17075"/>
                </a:cubicBezTo>
                <a:cubicBezTo>
                  <a:pt x="34161" y="17223"/>
                  <a:pt x="35455" y="17482"/>
                  <a:pt x="36749" y="17851"/>
                </a:cubicBezTo>
                <a:cubicBezTo>
                  <a:pt x="38006" y="18295"/>
                  <a:pt x="39226" y="18849"/>
                  <a:pt x="40335" y="19589"/>
                </a:cubicBezTo>
                <a:cubicBezTo>
                  <a:pt x="41445" y="20328"/>
                  <a:pt x="42443" y="21253"/>
                  <a:pt x="43256" y="22288"/>
                </a:cubicBezTo>
                <a:cubicBezTo>
                  <a:pt x="44106" y="23323"/>
                  <a:pt x="44772" y="24469"/>
                  <a:pt x="45326" y="25615"/>
                </a:cubicBezTo>
                <a:cubicBezTo>
                  <a:pt x="45955" y="26798"/>
                  <a:pt x="46436" y="27981"/>
                  <a:pt x="47064" y="29090"/>
                </a:cubicBezTo>
                <a:cubicBezTo>
                  <a:pt x="47323" y="29645"/>
                  <a:pt x="47693" y="30199"/>
                  <a:pt x="48062" y="30680"/>
                </a:cubicBezTo>
                <a:cubicBezTo>
                  <a:pt x="48432" y="31124"/>
                  <a:pt x="48913" y="31530"/>
                  <a:pt x="49393" y="31863"/>
                </a:cubicBezTo>
                <a:lnTo>
                  <a:pt x="49726" y="32048"/>
                </a:lnTo>
                <a:lnTo>
                  <a:pt x="49504" y="32344"/>
                </a:lnTo>
                <a:cubicBezTo>
                  <a:pt x="48765" y="33157"/>
                  <a:pt x="48025" y="33860"/>
                  <a:pt x="47175" y="34525"/>
                </a:cubicBezTo>
                <a:cubicBezTo>
                  <a:pt x="46362" y="35227"/>
                  <a:pt x="45511" y="35893"/>
                  <a:pt x="44698" y="36484"/>
                </a:cubicBezTo>
                <a:cubicBezTo>
                  <a:pt x="43811" y="37076"/>
                  <a:pt x="42923" y="37631"/>
                  <a:pt x="41999" y="38185"/>
                </a:cubicBezTo>
                <a:cubicBezTo>
                  <a:pt x="41075" y="38740"/>
                  <a:pt x="40151" y="39183"/>
                  <a:pt x="39189" y="39627"/>
                </a:cubicBezTo>
                <a:cubicBezTo>
                  <a:pt x="39670" y="39368"/>
                  <a:pt x="40114" y="39109"/>
                  <a:pt x="40594" y="38851"/>
                </a:cubicBezTo>
                <a:cubicBezTo>
                  <a:pt x="41038" y="38555"/>
                  <a:pt x="41518" y="38296"/>
                  <a:pt x="41925" y="38000"/>
                </a:cubicBezTo>
                <a:cubicBezTo>
                  <a:pt x="42812" y="37446"/>
                  <a:pt x="43663" y="36854"/>
                  <a:pt x="44513" y="36226"/>
                </a:cubicBezTo>
                <a:cubicBezTo>
                  <a:pt x="45326" y="35560"/>
                  <a:pt x="46140" y="34858"/>
                  <a:pt x="46916" y="34192"/>
                </a:cubicBezTo>
                <a:cubicBezTo>
                  <a:pt x="47619" y="33527"/>
                  <a:pt x="48247" y="32898"/>
                  <a:pt x="48839" y="32196"/>
                </a:cubicBezTo>
                <a:cubicBezTo>
                  <a:pt x="48395" y="31900"/>
                  <a:pt x="47914" y="31493"/>
                  <a:pt x="47619" y="31087"/>
                </a:cubicBezTo>
                <a:cubicBezTo>
                  <a:pt x="47175" y="30569"/>
                  <a:pt x="46805" y="30015"/>
                  <a:pt x="46510" y="29423"/>
                </a:cubicBezTo>
                <a:cubicBezTo>
                  <a:pt x="45844" y="28277"/>
                  <a:pt x="45289" y="27094"/>
                  <a:pt x="44698" y="25985"/>
                </a:cubicBezTo>
                <a:cubicBezTo>
                  <a:pt x="44402" y="25430"/>
                  <a:pt x="44106" y="24876"/>
                  <a:pt x="43737" y="24321"/>
                </a:cubicBezTo>
                <a:cubicBezTo>
                  <a:pt x="43404" y="23840"/>
                  <a:pt x="43034" y="23286"/>
                  <a:pt x="42628" y="22805"/>
                </a:cubicBezTo>
                <a:cubicBezTo>
                  <a:pt x="41814" y="21844"/>
                  <a:pt x="40890" y="20994"/>
                  <a:pt x="39855" y="20328"/>
                </a:cubicBezTo>
                <a:cubicBezTo>
                  <a:pt x="38820" y="19626"/>
                  <a:pt x="37674" y="19108"/>
                  <a:pt x="36453" y="18739"/>
                </a:cubicBezTo>
                <a:cubicBezTo>
                  <a:pt x="35270" y="18369"/>
                  <a:pt x="34013" y="18147"/>
                  <a:pt x="32756" y="17999"/>
                </a:cubicBezTo>
                <a:cubicBezTo>
                  <a:pt x="31703" y="17935"/>
                  <a:pt x="30595" y="17844"/>
                  <a:pt x="29503" y="17844"/>
                </a:cubicBezTo>
                <a:cubicBezTo>
                  <a:pt x="29330" y="17844"/>
                  <a:pt x="29157" y="17846"/>
                  <a:pt x="28985" y="17851"/>
                </a:cubicBezTo>
                <a:cubicBezTo>
                  <a:pt x="28653" y="17851"/>
                  <a:pt x="28320" y="17851"/>
                  <a:pt x="28024" y="17925"/>
                </a:cubicBezTo>
                <a:lnTo>
                  <a:pt x="27100" y="17999"/>
                </a:lnTo>
                <a:cubicBezTo>
                  <a:pt x="26434" y="18036"/>
                  <a:pt x="25843" y="18147"/>
                  <a:pt x="25177" y="18221"/>
                </a:cubicBezTo>
                <a:cubicBezTo>
                  <a:pt x="23957" y="18480"/>
                  <a:pt x="22737" y="18739"/>
                  <a:pt x="21591" y="19256"/>
                </a:cubicBezTo>
                <a:cubicBezTo>
                  <a:pt x="20445" y="19700"/>
                  <a:pt x="19373" y="20365"/>
                  <a:pt x="18412" y="21179"/>
                </a:cubicBezTo>
                <a:cubicBezTo>
                  <a:pt x="17488" y="22029"/>
                  <a:pt x="16674" y="22990"/>
                  <a:pt x="16120" y="24099"/>
                </a:cubicBezTo>
                <a:cubicBezTo>
                  <a:pt x="15565" y="25208"/>
                  <a:pt x="15269" y="26428"/>
                  <a:pt x="15195" y="27648"/>
                </a:cubicBezTo>
                <a:cubicBezTo>
                  <a:pt x="15010" y="30162"/>
                  <a:pt x="15824" y="32713"/>
                  <a:pt x="17303" y="34784"/>
                </a:cubicBezTo>
                <a:cubicBezTo>
                  <a:pt x="18042" y="35782"/>
                  <a:pt x="18892" y="36706"/>
                  <a:pt x="19965" y="37446"/>
                </a:cubicBezTo>
                <a:cubicBezTo>
                  <a:pt x="21037" y="38185"/>
                  <a:pt x="22183" y="38740"/>
                  <a:pt x="23440" y="39035"/>
                </a:cubicBezTo>
                <a:cubicBezTo>
                  <a:pt x="22183" y="38814"/>
                  <a:pt x="20926" y="38333"/>
                  <a:pt x="19817" y="37631"/>
                </a:cubicBezTo>
                <a:cubicBezTo>
                  <a:pt x="18708" y="36965"/>
                  <a:pt x="17746" y="36078"/>
                  <a:pt x="16970" y="35006"/>
                </a:cubicBezTo>
                <a:cubicBezTo>
                  <a:pt x="16194" y="34007"/>
                  <a:pt x="15528" y="32787"/>
                  <a:pt x="15121" y="31530"/>
                </a:cubicBezTo>
                <a:cubicBezTo>
                  <a:pt x="14752" y="30347"/>
                  <a:pt x="14530" y="29016"/>
                  <a:pt x="14567" y="27648"/>
                </a:cubicBezTo>
                <a:cubicBezTo>
                  <a:pt x="14604" y="26318"/>
                  <a:pt x="14937" y="24987"/>
                  <a:pt x="15491" y="23767"/>
                </a:cubicBezTo>
                <a:cubicBezTo>
                  <a:pt x="16046" y="22583"/>
                  <a:pt x="16896" y="21474"/>
                  <a:pt x="17894" y="20550"/>
                </a:cubicBezTo>
                <a:cubicBezTo>
                  <a:pt x="19928" y="18739"/>
                  <a:pt x="22479" y="17777"/>
                  <a:pt x="25067" y="17297"/>
                </a:cubicBezTo>
                <a:cubicBezTo>
                  <a:pt x="25695" y="17223"/>
                  <a:pt x="26360" y="17075"/>
                  <a:pt x="26989" y="17075"/>
                </a:cubicBezTo>
                <a:lnTo>
                  <a:pt x="27950" y="17001"/>
                </a:lnTo>
                <a:cubicBezTo>
                  <a:pt x="28283" y="17001"/>
                  <a:pt x="28616" y="17001"/>
                  <a:pt x="28948" y="16927"/>
                </a:cubicBezTo>
                <a:cubicBezTo>
                  <a:pt x="29254" y="16918"/>
                  <a:pt x="29561" y="16914"/>
                  <a:pt x="29870" y="16914"/>
                </a:cubicBezTo>
                <a:close/>
                <a:moveTo>
                  <a:pt x="31093" y="37631"/>
                </a:moveTo>
                <a:cubicBezTo>
                  <a:pt x="31943" y="37631"/>
                  <a:pt x="32645" y="38444"/>
                  <a:pt x="32645" y="39368"/>
                </a:cubicBezTo>
                <a:cubicBezTo>
                  <a:pt x="32645" y="40292"/>
                  <a:pt x="31943" y="41069"/>
                  <a:pt x="31093" y="41069"/>
                </a:cubicBezTo>
                <a:cubicBezTo>
                  <a:pt x="30279" y="41069"/>
                  <a:pt x="29577" y="40329"/>
                  <a:pt x="29577" y="39368"/>
                </a:cubicBezTo>
                <a:cubicBezTo>
                  <a:pt x="29577" y="38444"/>
                  <a:pt x="30279" y="37631"/>
                  <a:pt x="31093" y="37631"/>
                </a:cubicBezTo>
                <a:close/>
                <a:moveTo>
                  <a:pt x="66326" y="25652"/>
                </a:moveTo>
                <a:cubicBezTo>
                  <a:pt x="61372" y="30458"/>
                  <a:pt x="46251" y="37372"/>
                  <a:pt x="46251" y="37372"/>
                </a:cubicBezTo>
                <a:cubicBezTo>
                  <a:pt x="54495" y="35523"/>
                  <a:pt x="57231" y="34451"/>
                  <a:pt x="57231" y="34451"/>
                </a:cubicBezTo>
                <a:lnTo>
                  <a:pt x="57231" y="34451"/>
                </a:lnTo>
                <a:cubicBezTo>
                  <a:pt x="54310" y="35893"/>
                  <a:pt x="51316" y="36965"/>
                  <a:pt x="51316" y="36965"/>
                </a:cubicBezTo>
                <a:cubicBezTo>
                  <a:pt x="55235" y="37520"/>
                  <a:pt x="58673" y="37705"/>
                  <a:pt x="61446" y="37778"/>
                </a:cubicBezTo>
                <a:cubicBezTo>
                  <a:pt x="60780" y="38148"/>
                  <a:pt x="60152" y="38481"/>
                  <a:pt x="59449" y="38740"/>
                </a:cubicBezTo>
                <a:cubicBezTo>
                  <a:pt x="60411" y="38481"/>
                  <a:pt x="61372" y="38148"/>
                  <a:pt x="62296" y="37778"/>
                </a:cubicBezTo>
                <a:lnTo>
                  <a:pt x="63479" y="37778"/>
                </a:lnTo>
                <a:cubicBezTo>
                  <a:pt x="62925" y="38074"/>
                  <a:pt x="62370" y="38370"/>
                  <a:pt x="61741" y="38666"/>
                </a:cubicBezTo>
                <a:cubicBezTo>
                  <a:pt x="62592" y="38370"/>
                  <a:pt x="63405" y="38111"/>
                  <a:pt x="64255" y="37778"/>
                </a:cubicBezTo>
                <a:cubicBezTo>
                  <a:pt x="64773" y="37778"/>
                  <a:pt x="65217" y="37778"/>
                  <a:pt x="65623" y="37741"/>
                </a:cubicBezTo>
                <a:lnTo>
                  <a:pt x="65623" y="37741"/>
                </a:lnTo>
                <a:cubicBezTo>
                  <a:pt x="63590" y="38666"/>
                  <a:pt x="61557" y="39590"/>
                  <a:pt x="59449" y="40477"/>
                </a:cubicBezTo>
                <a:cubicBezTo>
                  <a:pt x="61889" y="39627"/>
                  <a:pt x="64329" y="38666"/>
                  <a:pt x="66732" y="37631"/>
                </a:cubicBezTo>
                <a:cubicBezTo>
                  <a:pt x="67620" y="37594"/>
                  <a:pt x="68137" y="37557"/>
                  <a:pt x="68137" y="37557"/>
                </a:cubicBezTo>
                <a:lnTo>
                  <a:pt x="68137" y="37557"/>
                </a:lnTo>
                <a:cubicBezTo>
                  <a:pt x="60632" y="41549"/>
                  <a:pt x="51685" y="44063"/>
                  <a:pt x="51685" y="44063"/>
                </a:cubicBezTo>
                <a:cubicBezTo>
                  <a:pt x="50501" y="40006"/>
                  <a:pt x="48604" y="39602"/>
                  <a:pt x="47897" y="39602"/>
                </a:cubicBezTo>
                <a:cubicBezTo>
                  <a:pt x="47721" y="39602"/>
                  <a:pt x="47619" y="39627"/>
                  <a:pt x="47619" y="39627"/>
                </a:cubicBezTo>
                <a:cubicBezTo>
                  <a:pt x="48673" y="38610"/>
                  <a:pt x="48490" y="38231"/>
                  <a:pt x="47632" y="38231"/>
                </a:cubicBezTo>
                <a:cubicBezTo>
                  <a:pt x="45119" y="38231"/>
                  <a:pt x="36823" y="41476"/>
                  <a:pt x="36823" y="41476"/>
                </a:cubicBezTo>
                <a:cubicBezTo>
                  <a:pt x="47656" y="36411"/>
                  <a:pt x="50244" y="33009"/>
                  <a:pt x="50244" y="33009"/>
                </a:cubicBezTo>
                <a:cubicBezTo>
                  <a:pt x="62628" y="28499"/>
                  <a:pt x="66326" y="25652"/>
                  <a:pt x="66326" y="25652"/>
                </a:cubicBezTo>
                <a:close/>
                <a:moveTo>
                  <a:pt x="2514" y="28758"/>
                </a:moveTo>
                <a:cubicBezTo>
                  <a:pt x="2514" y="30052"/>
                  <a:pt x="2884" y="31346"/>
                  <a:pt x="3513" y="32492"/>
                </a:cubicBezTo>
                <a:cubicBezTo>
                  <a:pt x="4178" y="33601"/>
                  <a:pt x="5102" y="34599"/>
                  <a:pt x="6101" y="35375"/>
                </a:cubicBezTo>
                <a:cubicBezTo>
                  <a:pt x="7136" y="36152"/>
                  <a:pt x="8282" y="36817"/>
                  <a:pt x="9465" y="37335"/>
                </a:cubicBezTo>
                <a:cubicBezTo>
                  <a:pt x="10093" y="37557"/>
                  <a:pt x="10685" y="37778"/>
                  <a:pt x="11350" y="37963"/>
                </a:cubicBezTo>
                <a:cubicBezTo>
                  <a:pt x="11942" y="38148"/>
                  <a:pt x="12570" y="38296"/>
                  <a:pt x="13236" y="38444"/>
                </a:cubicBezTo>
                <a:cubicBezTo>
                  <a:pt x="14530" y="38703"/>
                  <a:pt x="15750" y="38814"/>
                  <a:pt x="17118" y="38814"/>
                </a:cubicBezTo>
                <a:cubicBezTo>
                  <a:pt x="17820" y="38814"/>
                  <a:pt x="18449" y="38851"/>
                  <a:pt x="19151" y="38925"/>
                </a:cubicBezTo>
                <a:cubicBezTo>
                  <a:pt x="19854" y="39035"/>
                  <a:pt x="20482" y="39183"/>
                  <a:pt x="21148" y="39405"/>
                </a:cubicBezTo>
                <a:cubicBezTo>
                  <a:pt x="21443" y="39516"/>
                  <a:pt x="21776" y="39664"/>
                  <a:pt x="22072" y="39960"/>
                </a:cubicBezTo>
                <a:cubicBezTo>
                  <a:pt x="22146" y="39997"/>
                  <a:pt x="22183" y="40108"/>
                  <a:pt x="22257" y="40182"/>
                </a:cubicBezTo>
                <a:lnTo>
                  <a:pt x="22331" y="40329"/>
                </a:lnTo>
                <a:cubicBezTo>
                  <a:pt x="22368" y="40366"/>
                  <a:pt x="22368" y="40403"/>
                  <a:pt x="22442" y="40440"/>
                </a:cubicBezTo>
                <a:cubicBezTo>
                  <a:pt x="22516" y="40625"/>
                  <a:pt x="22552" y="40884"/>
                  <a:pt x="22552" y="41069"/>
                </a:cubicBezTo>
                <a:cubicBezTo>
                  <a:pt x="22516" y="41476"/>
                  <a:pt x="22331" y="41808"/>
                  <a:pt x="22109" y="42067"/>
                </a:cubicBezTo>
                <a:cubicBezTo>
                  <a:pt x="21887" y="42363"/>
                  <a:pt x="21628" y="42585"/>
                  <a:pt x="21369" y="42770"/>
                </a:cubicBezTo>
                <a:cubicBezTo>
                  <a:pt x="20260" y="43583"/>
                  <a:pt x="19040" y="44137"/>
                  <a:pt x="17820" y="44618"/>
                </a:cubicBezTo>
                <a:cubicBezTo>
                  <a:pt x="18966" y="43953"/>
                  <a:pt x="20149" y="43361"/>
                  <a:pt x="21148" y="42474"/>
                </a:cubicBezTo>
                <a:cubicBezTo>
                  <a:pt x="21369" y="42252"/>
                  <a:pt x="21591" y="42030"/>
                  <a:pt x="21776" y="41808"/>
                </a:cubicBezTo>
                <a:cubicBezTo>
                  <a:pt x="21961" y="41549"/>
                  <a:pt x="22109" y="41291"/>
                  <a:pt x="22109" y="40995"/>
                </a:cubicBezTo>
                <a:cubicBezTo>
                  <a:pt x="22109" y="40773"/>
                  <a:pt x="21961" y="40551"/>
                  <a:pt x="21739" y="40366"/>
                </a:cubicBezTo>
                <a:cubicBezTo>
                  <a:pt x="21517" y="40182"/>
                  <a:pt x="21222" y="40034"/>
                  <a:pt x="20963" y="39960"/>
                </a:cubicBezTo>
                <a:cubicBezTo>
                  <a:pt x="19743" y="39590"/>
                  <a:pt x="18412" y="39479"/>
                  <a:pt x="17118" y="39479"/>
                </a:cubicBezTo>
                <a:cubicBezTo>
                  <a:pt x="15750" y="39479"/>
                  <a:pt x="14419" y="39405"/>
                  <a:pt x="13088" y="39146"/>
                </a:cubicBezTo>
                <a:cubicBezTo>
                  <a:pt x="10463" y="38666"/>
                  <a:pt x="7875" y="37594"/>
                  <a:pt x="5768" y="35819"/>
                </a:cubicBezTo>
                <a:cubicBezTo>
                  <a:pt x="4770" y="34969"/>
                  <a:pt x="3845" y="33897"/>
                  <a:pt x="3254" y="32676"/>
                </a:cubicBezTo>
                <a:cubicBezTo>
                  <a:pt x="2625" y="31493"/>
                  <a:pt x="2403" y="30089"/>
                  <a:pt x="2514" y="28758"/>
                </a:cubicBezTo>
                <a:close/>
                <a:moveTo>
                  <a:pt x="69136" y="37705"/>
                </a:moveTo>
                <a:lnTo>
                  <a:pt x="69136" y="37705"/>
                </a:lnTo>
                <a:cubicBezTo>
                  <a:pt x="68618" y="38000"/>
                  <a:pt x="68137" y="38296"/>
                  <a:pt x="67620" y="38629"/>
                </a:cubicBezTo>
                <a:cubicBezTo>
                  <a:pt x="67102" y="38888"/>
                  <a:pt x="66585" y="39220"/>
                  <a:pt x="66104" y="39479"/>
                </a:cubicBezTo>
                <a:cubicBezTo>
                  <a:pt x="65032" y="40034"/>
                  <a:pt x="63997" y="40588"/>
                  <a:pt x="62961" y="41106"/>
                </a:cubicBezTo>
                <a:lnTo>
                  <a:pt x="61335" y="41845"/>
                </a:lnTo>
                <a:lnTo>
                  <a:pt x="59708" y="42548"/>
                </a:lnTo>
                <a:cubicBezTo>
                  <a:pt x="59449" y="42622"/>
                  <a:pt x="59153" y="42770"/>
                  <a:pt x="58895" y="42880"/>
                </a:cubicBezTo>
                <a:lnTo>
                  <a:pt x="58044" y="43176"/>
                </a:lnTo>
                <a:cubicBezTo>
                  <a:pt x="57527" y="43361"/>
                  <a:pt x="57046" y="43620"/>
                  <a:pt x="56455" y="43805"/>
                </a:cubicBezTo>
                <a:cubicBezTo>
                  <a:pt x="54236" y="44581"/>
                  <a:pt x="51907" y="45210"/>
                  <a:pt x="49615" y="45727"/>
                </a:cubicBezTo>
                <a:cubicBezTo>
                  <a:pt x="47286" y="46245"/>
                  <a:pt x="44920" y="46651"/>
                  <a:pt x="42554" y="46762"/>
                </a:cubicBezTo>
                <a:cubicBezTo>
                  <a:pt x="43737" y="46614"/>
                  <a:pt x="44883" y="46393"/>
                  <a:pt x="46029" y="46134"/>
                </a:cubicBezTo>
                <a:cubicBezTo>
                  <a:pt x="46583" y="46023"/>
                  <a:pt x="47175" y="45912"/>
                  <a:pt x="47730" y="45764"/>
                </a:cubicBezTo>
                <a:lnTo>
                  <a:pt x="48617" y="45579"/>
                </a:lnTo>
                <a:lnTo>
                  <a:pt x="49467" y="45357"/>
                </a:lnTo>
                <a:lnTo>
                  <a:pt x="50281" y="45136"/>
                </a:lnTo>
                <a:lnTo>
                  <a:pt x="51131" y="44914"/>
                </a:lnTo>
                <a:cubicBezTo>
                  <a:pt x="51685" y="44766"/>
                  <a:pt x="52277" y="44581"/>
                  <a:pt x="52832" y="44396"/>
                </a:cubicBezTo>
                <a:cubicBezTo>
                  <a:pt x="53386" y="44211"/>
                  <a:pt x="53941" y="44063"/>
                  <a:pt x="54495" y="43879"/>
                </a:cubicBezTo>
                <a:lnTo>
                  <a:pt x="56159" y="43324"/>
                </a:lnTo>
                <a:cubicBezTo>
                  <a:pt x="56713" y="43139"/>
                  <a:pt x="57268" y="42917"/>
                  <a:pt x="57823" y="42733"/>
                </a:cubicBezTo>
                <a:lnTo>
                  <a:pt x="58636" y="42400"/>
                </a:lnTo>
                <a:lnTo>
                  <a:pt x="59486" y="42067"/>
                </a:lnTo>
                <a:lnTo>
                  <a:pt x="61113" y="41439"/>
                </a:lnTo>
                <a:lnTo>
                  <a:pt x="62703" y="40736"/>
                </a:lnTo>
                <a:cubicBezTo>
                  <a:pt x="63257" y="40514"/>
                  <a:pt x="63775" y="40292"/>
                  <a:pt x="64329" y="39997"/>
                </a:cubicBezTo>
                <a:lnTo>
                  <a:pt x="65956" y="39257"/>
                </a:lnTo>
                <a:cubicBezTo>
                  <a:pt x="67028" y="38740"/>
                  <a:pt x="68063" y="38185"/>
                  <a:pt x="69136" y="37705"/>
                </a:cubicBezTo>
                <a:close/>
                <a:moveTo>
                  <a:pt x="61778" y="42141"/>
                </a:moveTo>
                <a:cubicBezTo>
                  <a:pt x="63923" y="45394"/>
                  <a:pt x="61926" y="47613"/>
                  <a:pt x="61926" y="47613"/>
                </a:cubicBezTo>
                <a:cubicBezTo>
                  <a:pt x="57675" y="46984"/>
                  <a:pt x="57305" y="44174"/>
                  <a:pt x="57305" y="44174"/>
                </a:cubicBezTo>
                <a:cubicBezTo>
                  <a:pt x="61187" y="42585"/>
                  <a:pt x="61778" y="42141"/>
                  <a:pt x="61778" y="42141"/>
                </a:cubicBezTo>
                <a:close/>
                <a:moveTo>
                  <a:pt x="55604" y="45320"/>
                </a:moveTo>
                <a:lnTo>
                  <a:pt x="53941" y="45875"/>
                </a:lnTo>
                <a:lnTo>
                  <a:pt x="53127" y="46134"/>
                </a:lnTo>
                <a:lnTo>
                  <a:pt x="52166" y="46393"/>
                </a:lnTo>
                <a:lnTo>
                  <a:pt x="50465" y="46836"/>
                </a:lnTo>
                <a:lnTo>
                  <a:pt x="48728" y="47206"/>
                </a:lnTo>
                <a:cubicBezTo>
                  <a:pt x="48432" y="47243"/>
                  <a:pt x="48099" y="47354"/>
                  <a:pt x="47840" y="47391"/>
                </a:cubicBezTo>
                <a:lnTo>
                  <a:pt x="46953" y="47539"/>
                </a:lnTo>
                <a:cubicBezTo>
                  <a:pt x="46362" y="47613"/>
                  <a:pt x="45807" y="47761"/>
                  <a:pt x="45216" y="47871"/>
                </a:cubicBezTo>
                <a:lnTo>
                  <a:pt x="43441" y="48093"/>
                </a:lnTo>
                <a:cubicBezTo>
                  <a:pt x="42849" y="48167"/>
                  <a:pt x="42295" y="48241"/>
                  <a:pt x="41703" y="48315"/>
                </a:cubicBezTo>
                <a:cubicBezTo>
                  <a:pt x="39337" y="48537"/>
                  <a:pt x="36971" y="48722"/>
                  <a:pt x="34605" y="48796"/>
                </a:cubicBezTo>
                <a:cubicBezTo>
                  <a:pt x="34123" y="48803"/>
                  <a:pt x="33637" y="48808"/>
                  <a:pt x="33150" y="48808"/>
                </a:cubicBezTo>
                <a:cubicBezTo>
                  <a:pt x="31284" y="48808"/>
                  <a:pt x="29390" y="48742"/>
                  <a:pt x="27544" y="48537"/>
                </a:cubicBezTo>
                <a:lnTo>
                  <a:pt x="31093" y="48537"/>
                </a:lnTo>
                <a:lnTo>
                  <a:pt x="32867" y="48500"/>
                </a:lnTo>
                <a:lnTo>
                  <a:pt x="34605" y="48426"/>
                </a:lnTo>
                <a:cubicBezTo>
                  <a:pt x="36971" y="48278"/>
                  <a:pt x="39337" y="48130"/>
                  <a:pt x="41703" y="47871"/>
                </a:cubicBezTo>
                <a:cubicBezTo>
                  <a:pt x="44032" y="47613"/>
                  <a:pt x="46362" y="47243"/>
                  <a:pt x="48654" y="46836"/>
                </a:cubicBezTo>
                <a:lnTo>
                  <a:pt x="50428" y="46504"/>
                </a:lnTo>
                <a:lnTo>
                  <a:pt x="52129" y="46134"/>
                </a:lnTo>
                <a:lnTo>
                  <a:pt x="53016" y="45949"/>
                </a:lnTo>
                <a:lnTo>
                  <a:pt x="53904" y="45727"/>
                </a:lnTo>
                <a:cubicBezTo>
                  <a:pt x="54458" y="45579"/>
                  <a:pt x="55050" y="45468"/>
                  <a:pt x="55604" y="45320"/>
                </a:cubicBezTo>
                <a:close/>
                <a:moveTo>
                  <a:pt x="62888" y="42215"/>
                </a:moveTo>
                <a:lnTo>
                  <a:pt x="62888" y="42215"/>
                </a:lnTo>
                <a:cubicBezTo>
                  <a:pt x="63368" y="43435"/>
                  <a:pt x="63738" y="44729"/>
                  <a:pt x="63590" y="46060"/>
                </a:cubicBezTo>
                <a:cubicBezTo>
                  <a:pt x="63553" y="46688"/>
                  <a:pt x="63331" y="47391"/>
                  <a:pt x="62961" y="47945"/>
                </a:cubicBezTo>
                <a:cubicBezTo>
                  <a:pt x="62592" y="48537"/>
                  <a:pt x="62074" y="49018"/>
                  <a:pt x="61483" y="49313"/>
                </a:cubicBezTo>
                <a:cubicBezTo>
                  <a:pt x="60854" y="49646"/>
                  <a:pt x="60226" y="49831"/>
                  <a:pt x="59560" y="49942"/>
                </a:cubicBezTo>
                <a:cubicBezTo>
                  <a:pt x="59246" y="49979"/>
                  <a:pt x="58913" y="49997"/>
                  <a:pt x="58580" y="49997"/>
                </a:cubicBezTo>
                <a:cubicBezTo>
                  <a:pt x="58248" y="49997"/>
                  <a:pt x="57915" y="49979"/>
                  <a:pt x="57601" y="49942"/>
                </a:cubicBezTo>
                <a:cubicBezTo>
                  <a:pt x="56233" y="49794"/>
                  <a:pt x="55013" y="49387"/>
                  <a:pt x="53830" y="48796"/>
                </a:cubicBezTo>
                <a:lnTo>
                  <a:pt x="53830" y="48796"/>
                </a:lnTo>
                <a:cubicBezTo>
                  <a:pt x="55087" y="49165"/>
                  <a:pt x="56344" y="49461"/>
                  <a:pt x="57601" y="49572"/>
                </a:cubicBezTo>
                <a:cubicBezTo>
                  <a:pt x="57812" y="49585"/>
                  <a:pt x="58025" y="49592"/>
                  <a:pt x="58239" y="49592"/>
                </a:cubicBezTo>
                <a:cubicBezTo>
                  <a:pt x="59262" y="49592"/>
                  <a:pt x="60300" y="49426"/>
                  <a:pt x="61187" y="48907"/>
                </a:cubicBezTo>
                <a:cubicBezTo>
                  <a:pt x="62296" y="48352"/>
                  <a:pt x="62998" y="47243"/>
                  <a:pt x="63183" y="46023"/>
                </a:cubicBezTo>
                <a:cubicBezTo>
                  <a:pt x="63257" y="45394"/>
                  <a:pt x="63257" y="44766"/>
                  <a:pt x="63220" y="44100"/>
                </a:cubicBezTo>
                <a:cubicBezTo>
                  <a:pt x="63183" y="43472"/>
                  <a:pt x="63035" y="42880"/>
                  <a:pt x="62888" y="42215"/>
                </a:cubicBezTo>
                <a:close/>
                <a:moveTo>
                  <a:pt x="2034" y="32270"/>
                </a:moveTo>
                <a:cubicBezTo>
                  <a:pt x="2625" y="33786"/>
                  <a:pt x="3550" y="35006"/>
                  <a:pt x="4437" y="35930"/>
                </a:cubicBezTo>
                <a:cubicBezTo>
                  <a:pt x="3919" y="36411"/>
                  <a:pt x="3550" y="37039"/>
                  <a:pt x="3513" y="37668"/>
                </a:cubicBezTo>
                <a:cubicBezTo>
                  <a:pt x="3734" y="37039"/>
                  <a:pt x="4215" y="36484"/>
                  <a:pt x="4770" y="36189"/>
                </a:cubicBezTo>
                <a:cubicBezTo>
                  <a:pt x="4991" y="36448"/>
                  <a:pt x="5213" y="36632"/>
                  <a:pt x="5472" y="36817"/>
                </a:cubicBezTo>
                <a:cubicBezTo>
                  <a:pt x="4733" y="37372"/>
                  <a:pt x="4252" y="38148"/>
                  <a:pt x="4067" y="38962"/>
                </a:cubicBezTo>
                <a:cubicBezTo>
                  <a:pt x="4400" y="38148"/>
                  <a:pt x="5028" y="37446"/>
                  <a:pt x="5842" y="37076"/>
                </a:cubicBezTo>
                <a:cubicBezTo>
                  <a:pt x="6064" y="37224"/>
                  <a:pt x="6248" y="37372"/>
                  <a:pt x="6433" y="37483"/>
                </a:cubicBezTo>
                <a:cubicBezTo>
                  <a:pt x="5176" y="38148"/>
                  <a:pt x="4289" y="39442"/>
                  <a:pt x="4178" y="40736"/>
                </a:cubicBezTo>
                <a:cubicBezTo>
                  <a:pt x="4437" y="39294"/>
                  <a:pt x="5546" y="38148"/>
                  <a:pt x="6877" y="37778"/>
                </a:cubicBezTo>
                <a:cubicBezTo>
                  <a:pt x="7690" y="38222"/>
                  <a:pt x="8245" y="38481"/>
                  <a:pt x="8245" y="38481"/>
                </a:cubicBezTo>
                <a:cubicBezTo>
                  <a:pt x="8103" y="38462"/>
                  <a:pt x="7966" y="38453"/>
                  <a:pt x="7833" y="38453"/>
                </a:cubicBezTo>
                <a:cubicBezTo>
                  <a:pt x="2649" y="38453"/>
                  <a:pt x="3808" y="52160"/>
                  <a:pt x="3808" y="52160"/>
                </a:cubicBezTo>
                <a:cubicBezTo>
                  <a:pt x="1516" y="40921"/>
                  <a:pt x="2034" y="32270"/>
                  <a:pt x="2034" y="32270"/>
                </a:cubicBezTo>
                <a:close/>
                <a:moveTo>
                  <a:pt x="71945" y="43805"/>
                </a:moveTo>
                <a:lnTo>
                  <a:pt x="72093" y="44211"/>
                </a:lnTo>
                <a:cubicBezTo>
                  <a:pt x="72130" y="44359"/>
                  <a:pt x="72204" y="44544"/>
                  <a:pt x="72241" y="44729"/>
                </a:cubicBezTo>
                <a:cubicBezTo>
                  <a:pt x="72278" y="44914"/>
                  <a:pt x="72315" y="45136"/>
                  <a:pt x="72389" y="45357"/>
                </a:cubicBezTo>
                <a:cubicBezTo>
                  <a:pt x="72463" y="45875"/>
                  <a:pt x="72574" y="46430"/>
                  <a:pt x="72574" y="47058"/>
                </a:cubicBezTo>
                <a:cubicBezTo>
                  <a:pt x="72574" y="47724"/>
                  <a:pt x="72574" y="48352"/>
                  <a:pt x="72463" y="49018"/>
                </a:cubicBezTo>
                <a:cubicBezTo>
                  <a:pt x="72389" y="49646"/>
                  <a:pt x="72204" y="50312"/>
                  <a:pt x="72056" y="50903"/>
                </a:cubicBezTo>
                <a:cubicBezTo>
                  <a:pt x="71871" y="51495"/>
                  <a:pt x="71650" y="52012"/>
                  <a:pt x="71391" y="52493"/>
                </a:cubicBezTo>
                <a:cubicBezTo>
                  <a:pt x="71317" y="52715"/>
                  <a:pt x="71169" y="52899"/>
                  <a:pt x="71095" y="53084"/>
                </a:cubicBezTo>
                <a:cubicBezTo>
                  <a:pt x="70984" y="53269"/>
                  <a:pt x="70910" y="53417"/>
                  <a:pt x="70799" y="53528"/>
                </a:cubicBezTo>
                <a:cubicBezTo>
                  <a:pt x="70614" y="53787"/>
                  <a:pt x="70540" y="53898"/>
                  <a:pt x="70540" y="53898"/>
                </a:cubicBezTo>
                <a:cubicBezTo>
                  <a:pt x="70540" y="53898"/>
                  <a:pt x="70577" y="53787"/>
                  <a:pt x="70725" y="53491"/>
                </a:cubicBezTo>
                <a:cubicBezTo>
                  <a:pt x="70762" y="53343"/>
                  <a:pt x="70836" y="53195"/>
                  <a:pt x="70910" y="53010"/>
                </a:cubicBezTo>
                <a:cubicBezTo>
                  <a:pt x="70984" y="52826"/>
                  <a:pt x="71021" y="52604"/>
                  <a:pt x="71132" y="52382"/>
                </a:cubicBezTo>
                <a:cubicBezTo>
                  <a:pt x="71317" y="51901"/>
                  <a:pt x="71465" y="51347"/>
                  <a:pt x="71650" y="50792"/>
                </a:cubicBezTo>
                <a:cubicBezTo>
                  <a:pt x="71761" y="50201"/>
                  <a:pt x="71908" y="49609"/>
                  <a:pt x="72019" y="48944"/>
                </a:cubicBezTo>
                <a:cubicBezTo>
                  <a:pt x="72093" y="48315"/>
                  <a:pt x="72130" y="47650"/>
                  <a:pt x="72130" y="47058"/>
                </a:cubicBezTo>
                <a:cubicBezTo>
                  <a:pt x="72130" y="46467"/>
                  <a:pt x="72130" y="45912"/>
                  <a:pt x="72093" y="45394"/>
                </a:cubicBezTo>
                <a:cubicBezTo>
                  <a:pt x="72093" y="45173"/>
                  <a:pt x="72056" y="44951"/>
                  <a:pt x="72056" y="44766"/>
                </a:cubicBezTo>
                <a:cubicBezTo>
                  <a:pt x="72056" y="44581"/>
                  <a:pt x="72019" y="44396"/>
                  <a:pt x="72019" y="44248"/>
                </a:cubicBezTo>
                <a:cubicBezTo>
                  <a:pt x="71945" y="43990"/>
                  <a:pt x="71945" y="43805"/>
                  <a:pt x="71945" y="43805"/>
                </a:cubicBezTo>
                <a:close/>
                <a:moveTo>
                  <a:pt x="26878" y="49202"/>
                </a:moveTo>
                <a:cubicBezTo>
                  <a:pt x="26989" y="49461"/>
                  <a:pt x="27063" y="49646"/>
                  <a:pt x="27100" y="49831"/>
                </a:cubicBezTo>
                <a:lnTo>
                  <a:pt x="27285" y="50385"/>
                </a:lnTo>
                <a:cubicBezTo>
                  <a:pt x="27396" y="50755"/>
                  <a:pt x="27617" y="51125"/>
                  <a:pt x="27765" y="51495"/>
                </a:cubicBezTo>
                <a:cubicBezTo>
                  <a:pt x="28135" y="52197"/>
                  <a:pt x="28579" y="52936"/>
                  <a:pt x="28985" y="53602"/>
                </a:cubicBezTo>
                <a:cubicBezTo>
                  <a:pt x="29392" y="54267"/>
                  <a:pt x="29873" y="54933"/>
                  <a:pt x="30316" y="55561"/>
                </a:cubicBezTo>
                <a:cubicBezTo>
                  <a:pt x="30797" y="56264"/>
                  <a:pt x="31278" y="56855"/>
                  <a:pt x="31684" y="57595"/>
                </a:cubicBezTo>
                <a:cubicBezTo>
                  <a:pt x="31425" y="57299"/>
                  <a:pt x="31204" y="56966"/>
                  <a:pt x="30945" y="56634"/>
                </a:cubicBezTo>
                <a:lnTo>
                  <a:pt x="30205" y="55672"/>
                </a:lnTo>
                <a:cubicBezTo>
                  <a:pt x="29688" y="55007"/>
                  <a:pt x="29207" y="54378"/>
                  <a:pt x="28764" y="53676"/>
                </a:cubicBezTo>
                <a:cubicBezTo>
                  <a:pt x="28283" y="52973"/>
                  <a:pt x="27913" y="52308"/>
                  <a:pt x="27544" y="51569"/>
                </a:cubicBezTo>
                <a:cubicBezTo>
                  <a:pt x="27248" y="50829"/>
                  <a:pt x="26952" y="50016"/>
                  <a:pt x="26878" y="49202"/>
                </a:cubicBezTo>
                <a:close/>
                <a:moveTo>
                  <a:pt x="69431" y="39960"/>
                </a:moveTo>
                <a:lnTo>
                  <a:pt x="69431" y="39960"/>
                </a:lnTo>
                <a:cubicBezTo>
                  <a:pt x="71465" y="43583"/>
                  <a:pt x="68174" y="45764"/>
                  <a:pt x="67768" y="46910"/>
                </a:cubicBezTo>
                <a:cubicBezTo>
                  <a:pt x="67361" y="48093"/>
                  <a:pt x="70873" y="51864"/>
                  <a:pt x="68692" y="55303"/>
                </a:cubicBezTo>
                <a:cubicBezTo>
                  <a:pt x="67432" y="57344"/>
                  <a:pt x="65713" y="57765"/>
                  <a:pt x="64509" y="57765"/>
                </a:cubicBezTo>
                <a:cubicBezTo>
                  <a:pt x="63664" y="57765"/>
                  <a:pt x="63072" y="57558"/>
                  <a:pt x="63072" y="57558"/>
                </a:cubicBezTo>
                <a:cubicBezTo>
                  <a:pt x="68951" y="56264"/>
                  <a:pt x="67102" y="51569"/>
                  <a:pt x="67102" y="51569"/>
                </a:cubicBezTo>
                <a:lnTo>
                  <a:pt x="67250" y="51273"/>
                </a:lnTo>
                <a:cubicBezTo>
                  <a:pt x="67694" y="52419"/>
                  <a:pt x="67694" y="53787"/>
                  <a:pt x="67287" y="54970"/>
                </a:cubicBezTo>
                <a:cubicBezTo>
                  <a:pt x="67953" y="53639"/>
                  <a:pt x="67990" y="52049"/>
                  <a:pt x="67472" y="50644"/>
                </a:cubicBezTo>
                <a:cubicBezTo>
                  <a:pt x="67694" y="49572"/>
                  <a:pt x="67102" y="48907"/>
                  <a:pt x="66363" y="48722"/>
                </a:cubicBezTo>
                <a:cubicBezTo>
                  <a:pt x="66104" y="47982"/>
                  <a:pt x="66030" y="47206"/>
                  <a:pt x="66215" y="46393"/>
                </a:cubicBezTo>
                <a:lnTo>
                  <a:pt x="66215" y="46393"/>
                </a:lnTo>
                <a:cubicBezTo>
                  <a:pt x="65956" y="47058"/>
                  <a:pt x="65808" y="47871"/>
                  <a:pt x="65919" y="48648"/>
                </a:cubicBezTo>
                <a:cubicBezTo>
                  <a:pt x="65771" y="48648"/>
                  <a:pt x="65660" y="48648"/>
                  <a:pt x="65549" y="48685"/>
                </a:cubicBezTo>
                <a:cubicBezTo>
                  <a:pt x="64662" y="45801"/>
                  <a:pt x="67731" y="44877"/>
                  <a:pt x="67731" y="44877"/>
                </a:cubicBezTo>
                <a:cubicBezTo>
                  <a:pt x="70429" y="43213"/>
                  <a:pt x="69431" y="39960"/>
                  <a:pt x="69431" y="39960"/>
                </a:cubicBezTo>
                <a:close/>
                <a:moveTo>
                  <a:pt x="33829" y="43065"/>
                </a:moveTo>
                <a:cubicBezTo>
                  <a:pt x="35233" y="43731"/>
                  <a:pt x="36527" y="44248"/>
                  <a:pt x="37747" y="44618"/>
                </a:cubicBezTo>
                <a:lnTo>
                  <a:pt x="36786" y="44914"/>
                </a:lnTo>
                <a:cubicBezTo>
                  <a:pt x="35862" y="45136"/>
                  <a:pt x="34938" y="45357"/>
                  <a:pt x="34013" y="45542"/>
                </a:cubicBezTo>
                <a:cubicBezTo>
                  <a:pt x="34975" y="45542"/>
                  <a:pt x="35899" y="45505"/>
                  <a:pt x="36897" y="45394"/>
                </a:cubicBezTo>
                <a:cubicBezTo>
                  <a:pt x="37341" y="45357"/>
                  <a:pt x="37858" y="45320"/>
                  <a:pt x="38302" y="45210"/>
                </a:cubicBezTo>
                <a:lnTo>
                  <a:pt x="39004" y="45136"/>
                </a:lnTo>
                <a:lnTo>
                  <a:pt x="39374" y="45099"/>
                </a:lnTo>
                <a:lnTo>
                  <a:pt x="39485" y="45099"/>
                </a:lnTo>
                <a:cubicBezTo>
                  <a:pt x="39855" y="45173"/>
                  <a:pt x="40224" y="45210"/>
                  <a:pt x="40594" y="45284"/>
                </a:cubicBezTo>
                <a:cubicBezTo>
                  <a:pt x="39559" y="45542"/>
                  <a:pt x="38561" y="45764"/>
                  <a:pt x="37489" y="45912"/>
                </a:cubicBezTo>
                <a:cubicBezTo>
                  <a:pt x="35418" y="46208"/>
                  <a:pt x="33274" y="46245"/>
                  <a:pt x="31167" y="46282"/>
                </a:cubicBezTo>
                <a:cubicBezTo>
                  <a:pt x="32677" y="46388"/>
                  <a:pt x="34206" y="46475"/>
                  <a:pt x="35726" y="46475"/>
                </a:cubicBezTo>
                <a:cubicBezTo>
                  <a:pt x="36328" y="46475"/>
                  <a:pt x="36928" y="46461"/>
                  <a:pt x="37526" y="46430"/>
                </a:cubicBezTo>
                <a:cubicBezTo>
                  <a:pt x="39300" y="46319"/>
                  <a:pt x="41075" y="46060"/>
                  <a:pt x="42812" y="45505"/>
                </a:cubicBezTo>
                <a:cubicBezTo>
                  <a:pt x="42906" y="45507"/>
                  <a:pt x="42997" y="45508"/>
                  <a:pt x="43088" y="45508"/>
                </a:cubicBezTo>
                <a:cubicBezTo>
                  <a:pt x="45073" y="45508"/>
                  <a:pt x="46325" y="45136"/>
                  <a:pt x="46325" y="45136"/>
                </a:cubicBezTo>
                <a:lnTo>
                  <a:pt x="46325" y="45136"/>
                </a:lnTo>
                <a:cubicBezTo>
                  <a:pt x="41923" y="46722"/>
                  <a:pt x="37469" y="46979"/>
                  <a:pt x="33908" y="46979"/>
                </a:cubicBezTo>
                <a:cubicBezTo>
                  <a:pt x="32199" y="46979"/>
                  <a:pt x="30696" y="46920"/>
                  <a:pt x="29503" y="46920"/>
                </a:cubicBezTo>
                <a:cubicBezTo>
                  <a:pt x="28546" y="46920"/>
                  <a:pt x="27789" y="46958"/>
                  <a:pt x="27285" y="47095"/>
                </a:cubicBezTo>
                <a:cubicBezTo>
                  <a:pt x="26600" y="47062"/>
                  <a:pt x="25947" y="47046"/>
                  <a:pt x="25326" y="47046"/>
                </a:cubicBezTo>
                <a:cubicBezTo>
                  <a:pt x="16292" y="47046"/>
                  <a:pt x="13940" y="50398"/>
                  <a:pt x="16120" y="52197"/>
                </a:cubicBezTo>
                <a:cubicBezTo>
                  <a:pt x="18486" y="54083"/>
                  <a:pt x="26213" y="52345"/>
                  <a:pt x="29170" y="58519"/>
                </a:cubicBezTo>
                <a:cubicBezTo>
                  <a:pt x="23846" y="52604"/>
                  <a:pt x="13495" y="56560"/>
                  <a:pt x="9428" y="51199"/>
                </a:cubicBezTo>
                <a:cubicBezTo>
                  <a:pt x="12164" y="49572"/>
                  <a:pt x="9206" y="47354"/>
                  <a:pt x="9206" y="47354"/>
                </a:cubicBezTo>
                <a:cubicBezTo>
                  <a:pt x="11942" y="45505"/>
                  <a:pt x="18411" y="43176"/>
                  <a:pt x="18412" y="43176"/>
                </a:cubicBezTo>
                <a:lnTo>
                  <a:pt x="18412" y="43176"/>
                </a:lnTo>
                <a:cubicBezTo>
                  <a:pt x="13864" y="44914"/>
                  <a:pt x="12755" y="46134"/>
                  <a:pt x="12755" y="46134"/>
                </a:cubicBezTo>
                <a:cubicBezTo>
                  <a:pt x="14371" y="46426"/>
                  <a:pt x="16016" y="46549"/>
                  <a:pt x="17639" y="46549"/>
                </a:cubicBezTo>
                <a:cubicBezTo>
                  <a:pt x="25259" y="46549"/>
                  <a:pt x="32396" y="43827"/>
                  <a:pt x="33829" y="43065"/>
                </a:cubicBezTo>
                <a:close/>
                <a:moveTo>
                  <a:pt x="71036" y="38515"/>
                </a:moveTo>
                <a:lnTo>
                  <a:pt x="71036" y="38515"/>
                </a:lnTo>
                <a:cubicBezTo>
                  <a:pt x="71250" y="38950"/>
                  <a:pt x="71519" y="39331"/>
                  <a:pt x="71724" y="39775"/>
                </a:cubicBezTo>
                <a:lnTo>
                  <a:pt x="72056" y="40440"/>
                </a:lnTo>
                <a:lnTo>
                  <a:pt x="72389" y="41143"/>
                </a:lnTo>
                <a:cubicBezTo>
                  <a:pt x="72759" y="42104"/>
                  <a:pt x="73128" y="43102"/>
                  <a:pt x="73350" y="44100"/>
                </a:cubicBezTo>
                <a:cubicBezTo>
                  <a:pt x="73572" y="45136"/>
                  <a:pt x="73720" y="46134"/>
                  <a:pt x="73757" y="47206"/>
                </a:cubicBezTo>
                <a:cubicBezTo>
                  <a:pt x="73757" y="48278"/>
                  <a:pt x="73683" y="49276"/>
                  <a:pt x="73424" y="50312"/>
                </a:cubicBezTo>
                <a:cubicBezTo>
                  <a:pt x="73202" y="51310"/>
                  <a:pt x="72833" y="52345"/>
                  <a:pt x="72389" y="53269"/>
                </a:cubicBezTo>
                <a:cubicBezTo>
                  <a:pt x="71908" y="54193"/>
                  <a:pt x="71317" y="55081"/>
                  <a:pt x="70614" y="55857"/>
                </a:cubicBezTo>
                <a:cubicBezTo>
                  <a:pt x="69912" y="56634"/>
                  <a:pt x="69136" y="57299"/>
                  <a:pt x="68248" y="57891"/>
                </a:cubicBezTo>
                <a:cubicBezTo>
                  <a:pt x="68026" y="58038"/>
                  <a:pt x="67805" y="58149"/>
                  <a:pt x="67620" y="58297"/>
                </a:cubicBezTo>
                <a:cubicBezTo>
                  <a:pt x="67398" y="58445"/>
                  <a:pt x="67139" y="58593"/>
                  <a:pt x="66917" y="58667"/>
                </a:cubicBezTo>
                <a:cubicBezTo>
                  <a:pt x="66474" y="58889"/>
                  <a:pt x="65956" y="59074"/>
                  <a:pt x="65475" y="59221"/>
                </a:cubicBezTo>
                <a:cubicBezTo>
                  <a:pt x="67398" y="58408"/>
                  <a:pt x="68988" y="57151"/>
                  <a:pt x="70356" y="55561"/>
                </a:cubicBezTo>
                <a:cubicBezTo>
                  <a:pt x="71650" y="54009"/>
                  <a:pt x="72574" y="52160"/>
                  <a:pt x="72981" y="50201"/>
                </a:cubicBezTo>
                <a:cubicBezTo>
                  <a:pt x="73424" y="48278"/>
                  <a:pt x="73387" y="46171"/>
                  <a:pt x="72981" y="44211"/>
                </a:cubicBezTo>
                <a:cubicBezTo>
                  <a:pt x="72618" y="42254"/>
                  <a:pt x="71900" y="40332"/>
                  <a:pt x="71036" y="38515"/>
                </a:cubicBezTo>
                <a:close/>
                <a:moveTo>
                  <a:pt x="9169" y="59184"/>
                </a:moveTo>
                <a:cubicBezTo>
                  <a:pt x="9982" y="61181"/>
                  <a:pt x="11979" y="64767"/>
                  <a:pt x="11979" y="64767"/>
                </a:cubicBezTo>
                <a:lnTo>
                  <a:pt x="9724" y="63140"/>
                </a:lnTo>
                <a:cubicBezTo>
                  <a:pt x="9280" y="61588"/>
                  <a:pt x="9169" y="59185"/>
                  <a:pt x="9169" y="59184"/>
                </a:cubicBezTo>
                <a:close/>
                <a:moveTo>
                  <a:pt x="15505" y="58156"/>
                </a:moveTo>
                <a:cubicBezTo>
                  <a:pt x="17188" y="58156"/>
                  <a:pt x="18855" y="59961"/>
                  <a:pt x="18855" y="59961"/>
                </a:cubicBezTo>
                <a:cubicBezTo>
                  <a:pt x="20815" y="62956"/>
                  <a:pt x="19891" y="65248"/>
                  <a:pt x="19891" y="65248"/>
                </a:cubicBezTo>
                <a:cubicBezTo>
                  <a:pt x="14049" y="62549"/>
                  <a:pt x="14160" y="58630"/>
                  <a:pt x="14160" y="58630"/>
                </a:cubicBezTo>
                <a:cubicBezTo>
                  <a:pt x="14587" y="58290"/>
                  <a:pt x="15046" y="58156"/>
                  <a:pt x="15505" y="58156"/>
                </a:cubicBezTo>
                <a:close/>
                <a:moveTo>
                  <a:pt x="35049" y="54230"/>
                </a:moveTo>
                <a:cubicBezTo>
                  <a:pt x="42812" y="56818"/>
                  <a:pt x="46694" y="57558"/>
                  <a:pt x="47877" y="57743"/>
                </a:cubicBezTo>
                <a:cubicBezTo>
                  <a:pt x="47076" y="57638"/>
                  <a:pt x="46323" y="57589"/>
                  <a:pt x="45616" y="57589"/>
                </a:cubicBezTo>
                <a:cubicBezTo>
                  <a:pt x="37840" y="57589"/>
                  <a:pt x="35603" y="63458"/>
                  <a:pt x="35603" y="64915"/>
                </a:cubicBezTo>
                <a:cubicBezTo>
                  <a:pt x="34975" y="65100"/>
                  <a:pt x="34679" y="65285"/>
                  <a:pt x="34679" y="65285"/>
                </a:cubicBezTo>
                <a:cubicBezTo>
                  <a:pt x="34716" y="60848"/>
                  <a:pt x="32572" y="59148"/>
                  <a:pt x="32572" y="59148"/>
                </a:cubicBezTo>
                <a:cubicBezTo>
                  <a:pt x="32941" y="56412"/>
                  <a:pt x="31425" y="54230"/>
                  <a:pt x="31425" y="54230"/>
                </a:cubicBezTo>
                <a:close/>
                <a:moveTo>
                  <a:pt x="18855" y="58852"/>
                </a:moveTo>
                <a:lnTo>
                  <a:pt x="18855" y="58852"/>
                </a:lnTo>
                <a:cubicBezTo>
                  <a:pt x="19077" y="59074"/>
                  <a:pt x="19336" y="59295"/>
                  <a:pt x="19521" y="59591"/>
                </a:cubicBezTo>
                <a:cubicBezTo>
                  <a:pt x="19706" y="59850"/>
                  <a:pt x="19928" y="60146"/>
                  <a:pt x="20075" y="60405"/>
                </a:cubicBezTo>
                <a:cubicBezTo>
                  <a:pt x="20371" y="60959"/>
                  <a:pt x="20667" y="61625"/>
                  <a:pt x="20852" y="62253"/>
                </a:cubicBezTo>
                <a:cubicBezTo>
                  <a:pt x="21000" y="62919"/>
                  <a:pt x="21074" y="63621"/>
                  <a:pt x="21037" y="64249"/>
                </a:cubicBezTo>
                <a:cubicBezTo>
                  <a:pt x="21000" y="64915"/>
                  <a:pt x="20815" y="65580"/>
                  <a:pt x="20482" y="66135"/>
                </a:cubicBezTo>
                <a:cubicBezTo>
                  <a:pt x="20667" y="65470"/>
                  <a:pt x="20704" y="64804"/>
                  <a:pt x="20667" y="64213"/>
                </a:cubicBezTo>
                <a:cubicBezTo>
                  <a:pt x="20630" y="63584"/>
                  <a:pt x="20519" y="62956"/>
                  <a:pt x="20371" y="62364"/>
                </a:cubicBezTo>
                <a:lnTo>
                  <a:pt x="20260" y="61920"/>
                </a:lnTo>
                <a:cubicBezTo>
                  <a:pt x="20186" y="61772"/>
                  <a:pt x="20149" y="61625"/>
                  <a:pt x="20112" y="61440"/>
                </a:cubicBezTo>
                <a:cubicBezTo>
                  <a:pt x="20002" y="61107"/>
                  <a:pt x="19891" y="60848"/>
                  <a:pt x="19743" y="60552"/>
                </a:cubicBezTo>
                <a:cubicBezTo>
                  <a:pt x="19706" y="60442"/>
                  <a:pt x="19595" y="60294"/>
                  <a:pt x="19558" y="60146"/>
                </a:cubicBezTo>
                <a:lnTo>
                  <a:pt x="19336" y="59739"/>
                </a:lnTo>
                <a:cubicBezTo>
                  <a:pt x="19188" y="59443"/>
                  <a:pt x="19003" y="59184"/>
                  <a:pt x="18855" y="58852"/>
                </a:cubicBezTo>
                <a:close/>
                <a:moveTo>
                  <a:pt x="25067" y="49350"/>
                </a:moveTo>
                <a:cubicBezTo>
                  <a:pt x="24956" y="49757"/>
                  <a:pt x="25067" y="50127"/>
                  <a:pt x="25214" y="50496"/>
                </a:cubicBezTo>
                <a:cubicBezTo>
                  <a:pt x="25325" y="50866"/>
                  <a:pt x="25510" y="51236"/>
                  <a:pt x="25732" y="51569"/>
                </a:cubicBezTo>
                <a:cubicBezTo>
                  <a:pt x="26176" y="52234"/>
                  <a:pt x="26619" y="52899"/>
                  <a:pt x="27137" y="53528"/>
                </a:cubicBezTo>
                <a:cubicBezTo>
                  <a:pt x="28098" y="54822"/>
                  <a:pt x="29059" y="56116"/>
                  <a:pt x="29947" y="57484"/>
                </a:cubicBezTo>
                <a:cubicBezTo>
                  <a:pt x="30427" y="58149"/>
                  <a:pt x="30834" y="58852"/>
                  <a:pt x="31204" y="59554"/>
                </a:cubicBezTo>
                <a:cubicBezTo>
                  <a:pt x="31573" y="60294"/>
                  <a:pt x="31943" y="61033"/>
                  <a:pt x="32202" y="61772"/>
                </a:cubicBezTo>
                <a:cubicBezTo>
                  <a:pt x="32904" y="63325"/>
                  <a:pt x="33237" y="64989"/>
                  <a:pt x="33200" y="66616"/>
                </a:cubicBezTo>
                <a:cubicBezTo>
                  <a:pt x="33089" y="65839"/>
                  <a:pt x="32941" y="64989"/>
                  <a:pt x="32719" y="64249"/>
                </a:cubicBezTo>
                <a:cubicBezTo>
                  <a:pt x="32498" y="63473"/>
                  <a:pt x="32202" y="62734"/>
                  <a:pt x="31906" y="61994"/>
                </a:cubicBezTo>
                <a:cubicBezTo>
                  <a:pt x="31241" y="60515"/>
                  <a:pt x="30427" y="59148"/>
                  <a:pt x="29540" y="57780"/>
                </a:cubicBezTo>
                <a:cubicBezTo>
                  <a:pt x="28653" y="56449"/>
                  <a:pt x="27691" y="55155"/>
                  <a:pt x="26804" y="53787"/>
                </a:cubicBezTo>
                <a:cubicBezTo>
                  <a:pt x="26360" y="53084"/>
                  <a:pt x="25917" y="52419"/>
                  <a:pt x="25510" y="51679"/>
                </a:cubicBezTo>
                <a:cubicBezTo>
                  <a:pt x="25325" y="51310"/>
                  <a:pt x="25214" y="50940"/>
                  <a:pt x="25067" y="50533"/>
                </a:cubicBezTo>
                <a:cubicBezTo>
                  <a:pt x="24956" y="50164"/>
                  <a:pt x="24919" y="49720"/>
                  <a:pt x="25067" y="49350"/>
                </a:cubicBezTo>
                <a:close/>
                <a:moveTo>
                  <a:pt x="52425" y="59148"/>
                </a:moveTo>
                <a:cubicBezTo>
                  <a:pt x="52425" y="59148"/>
                  <a:pt x="50798" y="65322"/>
                  <a:pt x="42923" y="67873"/>
                </a:cubicBezTo>
                <a:cubicBezTo>
                  <a:pt x="42886" y="67836"/>
                  <a:pt x="42110" y="67540"/>
                  <a:pt x="40779" y="66616"/>
                </a:cubicBezTo>
                <a:cubicBezTo>
                  <a:pt x="40779" y="66616"/>
                  <a:pt x="49763" y="66061"/>
                  <a:pt x="52425" y="59148"/>
                </a:cubicBezTo>
                <a:close/>
                <a:moveTo>
                  <a:pt x="10130" y="65248"/>
                </a:moveTo>
                <a:lnTo>
                  <a:pt x="12423" y="67207"/>
                </a:lnTo>
                <a:cubicBezTo>
                  <a:pt x="14012" y="69499"/>
                  <a:pt x="15750" y="71163"/>
                  <a:pt x="15750" y="71163"/>
                </a:cubicBezTo>
                <a:cubicBezTo>
                  <a:pt x="14123" y="70904"/>
                  <a:pt x="12607" y="69980"/>
                  <a:pt x="12607" y="69980"/>
                </a:cubicBezTo>
                <a:cubicBezTo>
                  <a:pt x="10944" y="67022"/>
                  <a:pt x="10130" y="65248"/>
                  <a:pt x="10130" y="65248"/>
                </a:cubicBezTo>
                <a:close/>
                <a:moveTo>
                  <a:pt x="27691" y="69241"/>
                </a:moveTo>
                <a:cubicBezTo>
                  <a:pt x="27691" y="69241"/>
                  <a:pt x="27691" y="69351"/>
                  <a:pt x="27654" y="69536"/>
                </a:cubicBezTo>
                <a:cubicBezTo>
                  <a:pt x="27654" y="69610"/>
                  <a:pt x="27581" y="69721"/>
                  <a:pt x="27544" y="69832"/>
                </a:cubicBezTo>
                <a:cubicBezTo>
                  <a:pt x="27507" y="69980"/>
                  <a:pt x="27470" y="70091"/>
                  <a:pt x="27396" y="70202"/>
                </a:cubicBezTo>
                <a:cubicBezTo>
                  <a:pt x="27322" y="70498"/>
                  <a:pt x="27174" y="70830"/>
                  <a:pt x="26952" y="71126"/>
                </a:cubicBezTo>
                <a:cubicBezTo>
                  <a:pt x="26767" y="71459"/>
                  <a:pt x="26471" y="71792"/>
                  <a:pt x="26250" y="72124"/>
                </a:cubicBezTo>
                <a:cubicBezTo>
                  <a:pt x="25991" y="72383"/>
                  <a:pt x="25658" y="72679"/>
                  <a:pt x="25362" y="72901"/>
                </a:cubicBezTo>
                <a:cubicBezTo>
                  <a:pt x="25067" y="73122"/>
                  <a:pt x="24771" y="73307"/>
                  <a:pt x="24512" y="73455"/>
                </a:cubicBezTo>
                <a:cubicBezTo>
                  <a:pt x="24364" y="73566"/>
                  <a:pt x="24216" y="73603"/>
                  <a:pt x="24142" y="73640"/>
                </a:cubicBezTo>
                <a:cubicBezTo>
                  <a:pt x="24031" y="73677"/>
                  <a:pt x="23883" y="73751"/>
                  <a:pt x="23846" y="73751"/>
                </a:cubicBezTo>
                <a:cubicBezTo>
                  <a:pt x="23662" y="73788"/>
                  <a:pt x="23588" y="73825"/>
                  <a:pt x="23588" y="73825"/>
                </a:cubicBezTo>
                <a:cubicBezTo>
                  <a:pt x="23588" y="73825"/>
                  <a:pt x="23662" y="73788"/>
                  <a:pt x="23809" y="73640"/>
                </a:cubicBezTo>
                <a:cubicBezTo>
                  <a:pt x="23883" y="73603"/>
                  <a:pt x="23957" y="73566"/>
                  <a:pt x="24031" y="73455"/>
                </a:cubicBezTo>
                <a:cubicBezTo>
                  <a:pt x="24142" y="73344"/>
                  <a:pt x="24216" y="73307"/>
                  <a:pt x="24364" y="73233"/>
                </a:cubicBezTo>
                <a:cubicBezTo>
                  <a:pt x="24586" y="73049"/>
                  <a:pt x="24808" y="72790"/>
                  <a:pt x="25103" y="72568"/>
                </a:cubicBezTo>
                <a:cubicBezTo>
                  <a:pt x="25362" y="72346"/>
                  <a:pt x="25658" y="72087"/>
                  <a:pt x="25880" y="71792"/>
                </a:cubicBezTo>
                <a:cubicBezTo>
                  <a:pt x="26176" y="71496"/>
                  <a:pt x="26397" y="71237"/>
                  <a:pt x="26619" y="70904"/>
                </a:cubicBezTo>
                <a:cubicBezTo>
                  <a:pt x="26804" y="70645"/>
                  <a:pt x="27026" y="70350"/>
                  <a:pt x="27174" y="70091"/>
                </a:cubicBezTo>
                <a:cubicBezTo>
                  <a:pt x="27285" y="69943"/>
                  <a:pt x="27322" y="69832"/>
                  <a:pt x="27396" y="69758"/>
                </a:cubicBezTo>
                <a:cubicBezTo>
                  <a:pt x="27470" y="69647"/>
                  <a:pt x="27544" y="69573"/>
                  <a:pt x="27544" y="69462"/>
                </a:cubicBezTo>
                <a:cubicBezTo>
                  <a:pt x="27654" y="69351"/>
                  <a:pt x="27691" y="69241"/>
                  <a:pt x="27691" y="69241"/>
                </a:cubicBezTo>
                <a:close/>
                <a:moveTo>
                  <a:pt x="29762" y="65137"/>
                </a:moveTo>
                <a:lnTo>
                  <a:pt x="29762" y="65137"/>
                </a:lnTo>
                <a:cubicBezTo>
                  <a:pt x="29799" y="65248"/>
                  <a:pt x="29873" y="65322"/>
                  <a:pt x="29910" y="65506"/>
                </a:cubicBezTo>
                <a:cubicBezTo>
                  <a:pt x="29984" y="65839"/>
                  <a:pt x="30168" y="66283"/>
                  <a:pt x="30168" y="66911"/>
                </a:cubicBezTo>
                <a:cubicBezTo>
                  <a:pt x="30242" y="67503"/>
                  <a:pt x="30168" y="68205"/>
                  <a:pt x="29984" y="68945"/>
                </a:cubicBezTo>
                <a:cubicBezTo>
                  <a:pt x="29910" y="69314"/>
                  <a:pt x="29762" y="69684"/>
                  <a:pt x="29614" y="70054"/>
                </a:cubicBezTo>
                <a:cubicBezTo>
                  <a:pt x="29503" y="70424"/>
                  <a:pt x="29318" y="70719"/>
                  <a:pt x="29059" y="71089"/>
                </a:cubicBezTo>
                <a:cubicBezTo>
                  <a:pt x="28838" y="71422"/>
                  <a:pt x="28616" y="71755"/>
                  <a:pt x="28320" y="72013"/>
                </a:cubicBezTo>
                <a:cubicBezTo>
                  <a:pt x="28061" y="72309"/>
                  <a:pt x="27765" y="72568"/>
                  <a:pt x="27507" y="72827"/>
                </a:cubicBezTo>
                <a:cubicBezTo>
                  <a:pt x="26952" y="73307"/>
                  <a:pt x="26360" y="73677"/>
                  <a:pt x="25843" y="73973"/>
                </a:cubicBezTo>
                <a:cubicBezTo>
                  <a:pt x="25355" y="74217"/>
                  <a:pt x="24933" y="74395"/>
                  <a:pt x="24607" y="74539"/>
                </a:cubicBezTo>
                <a:lnTo>
                  <a:pt x="24607" y="74539"/>
                </a:lnTo>
                <a:cubicBezTo>
                  <a:pt x="24612" y="74535"/>
                  <a:pt x="24618" y="74531"/>
                  <a:pt x="24623" y="74527"/>
                </a:cubicBezTo>
                <a:cubicBezTo>
                  <a:pt x="24919" y="74342"/>
                  <a:pt x="25325" y="74121"/>
                  <a:pt x="25806" y="73751"/>
                </a:cubicBezTo>
                <a:cubicBezTo>
                  <a:pt x="26250" y="73418"/>
                  <a:pt x="26767" y="73012"/>
                  <a:pt x="27322" y="72494"/>
                </a:cubicBezTo>
                <a:cubicBezTo>
                  <a:pt x="27581" y="72272"/>
                  <a:pt x="27839" y="71976"/>
                  <a:pt x="28061" y="71718"/>
                </a:cubicBezTo>
                <a:cubicBezTo>
                  <a:pt x="28283" y="71422"/>
                  <a:pt x="28505" y="71089"/>
                  <a:pt x="28690" y="70793"/>
                </a:cubicBezTo>
                <a:lnTo>
                  <a:pt x="29244" y="69795"/>
                </a:lnTo>
                <a:cubicBezTo>
                  <a:pt x="29392" y="69499"/>
                  <a:pt x="29540" y="69130"/>
                  <a:pt x="29614" y="68797"/>
                </a:cubicBezTo>
                <a:cubicBezTo>
                  <a:pt x="29799" y="68094"/>
                  <a:pt x="29947" y="67466"/>
                  <a:pt x="29947" y="66911"/>
                </a:cubicBezTo>
                <a:cubicBezTo>
                  <a:pt x="29947" y="66357"/>
                  <a:pt x="29910" y="65839"/>
                  <a:pt x="29873" y="65506"/>
                </a:cubicBezTo>
                <a:cubicBezTo>
                  <a:pt x="29799" y="65322"/>
                  <a:pt x="29799" y="65248"/>
                  <a:pt x="29762" y="65137"/>
                </a:cubicBezTo>
                <a:close/>
                <a:moveTo>
                  <a:pt x="24496" y="74613"/>
                </a:moveTo>
                <a:lnTo>
                  <a:pt x="24496" y="74613"/>
                </a:lnTo>
                <a:cubicBezTo>
                  <a:pt x="24331" y="74756"/>
                  <a:pt x="24179" y="74786"/>
                  <a:pt x="24179" y="74786"/>
                </a:cubicBezTo>
                <a:cubicBezTo>
                  <a:pt x="24179" y="74786"/>
                  <a:pt x="24306" y="74735"/>
                  <a:pt x="24496" y="74613"/>
                </a:cubicBezTo>
                <a:close/>
                <a:moveTo>
                  <a:pt x="4067" y="53676"/>
                </a:moveTo>
                <a:lnTo>
                  <a:pt x="4067" y="53676"/>
                </a:lnTo>
                <a:cubicBezTo>
                  <a:pt x="4659" y="55746"/>
                  <a:pt x="5361" y="57780"/>
                  <a:pt x="6064" y="59776"/>
                </a:cubicBezTo>
                <a:cubicBezTo>
                  <a:pt x="6803" y="61809"/>
                  <a:pt x="7579" y="63806"/>
                  <a:pt x="8504" y="65691"/>
                </a:cubicBezTo>
                <a:cubicBezTo>
                  <a:pt x="9428" y="67651"/>
                  <a:pt x="10500" y="69499"/>
                  <a:pt x="11794" y="71163"/>
                </a:cubicBezTo>
                <a:cubicBezTo>
                  <a:pt x="12459" y="71976"/>
                  <a:pt x="13199" y="72753"/>
                  <a:pt x="13975" y="73455"/>
                </a:cubicBezTo>
                <a:cubicBezTo>
                  <a:pt x="14752" y="74158"/>
                  <a:pt x="15676" y="74749"/>
                  <a:pt x="16637" y="75156"/>
                </a:cubicBezTo>
                <a:cubicBezTo>
                  <a:pt x="15639" y="74860"/>
                  <a:pt x="14641" y="74269"/>
                  <a:pt x="13790" y="73640"/>
                </a:cubicBezTo>
                <a:cubicBezTo>
                  <a:pt x="12903" y="73012"/>
                  <a:pt x="12164" y="72198"/>
                  <a:pt x="11461" y="71385"/>
                </a:cubicBezTo>
                <a:cubicBezTo>
                  <a:pt x="10093" y="69721"/>
                  <a:pt x="8984" y="67799"/>
                  <a:pt x="8060" y="65876"/>
                </a:cubicBezTo>
                <a:cubicBezTo>
                  <a:pt x="7136" y="63917"/>
                  <a:pt x="6359" y="61920"/>
                  <a:pt x="5657" y="59850"/>
                </a:cubicBezTo>
                <a:cubicBezTo>
                  <a:pt x="5028" y="57891"/>
                  <a:pt x="4474" y="55820"/>
                  <a:pt x="4067" y="53676"/>
                </a:cubicBezTo>
                <a:close/>
                <a:moveTo>
                  <a:pt x="29540" y="60294"/>
                </a:moveTo>
                <a:lnTo>
                  <a:pt x="29910" y="61033"/>
                </a:lnTo>
                <a:cubicBezTo>
                  <a:pt x="30131" y="61477"/>
                  <a:pt x="30464" y="62142"/>
                  <a:pt x="30797" y="62956"/>
                </a:cubicBezTo>
                <a:cubicBezTo>
                  <a:pt x="31093" y="63806"/>
                  <a:pt x="31425" y="64804"/>
                  <a:pt x="31573" y="65913"/>
                </a:cubicBezTo>
                <a:cubicBezTo>
                  <a:pt x="31610" y="66468"/>
                  <a:pt x="31684" y="67096"/>
                  <a:pt x="31610" y="67688"/>
                </a:cubicBezTo>
                <a:cubicBezTo>
                  <a:pt x="31573" y="68279"/>
                  <a:pt x="31425" y="68871"/>
                  <a:pt x="31241" y="69425"/>
                </a:cubicBezTo>
                <a:cubicBezTo>
                  <a:pt x="30834" y="70608"/>
                  <a:pt x="30168" y="71644"/>
                  <a:pt x="29503" y="72494"/>
                </a:cubicBezTo>
                <a:cubicBezTo>
                  <a:pt x="28764" y="73381"/>
                  <a:pt x="27913" y="74010"/>
                  <a:pt x="27174" y="74527"/>
                </a:cubicBezTo>
                <a:cubicBezTo>
                  <a:pt x="26434" y="75045"/>
                  <a:pt x="25806" y="75341"/>
                  <a:pt x="25325" y="75599"/>
                </a:cubicBezTo>
                <a:cubicBezTo>
                  <a:pt x="24919" y="75858"/>
                  <a:pt x="24623" y="75969"/>
                  <a:pt x="24623" y="75969"/>
                </a:cubicBezTo>
                <a:cubicBezTo>
                  <a:pt x="24623" y="75969"/>
                  <a:pt x="24919" y="75821"/>
                  <a:pt x="25325" y="75526"/>
                </a:cubicBezTo>
                <a:cubicBezTo>
                  <a:pt x="25806" y="75267"/>
                  <a:pt x="26397" y="74860"/>
                  <a:pt x="27100" y="74342"/>
                </a:cubicBezTo>
                <a:cubicBezTo>
                  <a:pt x="27765" y="73788"/>
                  <a:pt x="28505" y="73085"/>
                  <a:pt x="29207" y="72272"/>
                </a:cubicBezTo>
                <a:cubicBezTo>
                  <a:pt x="29910" y="71422"/>
                  <a:pt x="30501" y="70424"/>
                  <a:pt x="30834" y="69314"/>
                </a:cubicBezTo>
                <a:cubicBezTo>
                  <a:pt x="31019" y="68723"/>
                  <a:pt x="31167" y="68168"/>
                  <a:pt x="31204" y="67651"/>
                </a:cubicBezTo>
                <a:cubicBezTo>
                  <a:pt x="31241" y="67096"/>
                  <a:pt x="31241" y="66542"/>
                  <a:pt x="31204" y="65987"/>
                </a:cubicBezTo>
                <a:cubicBezTo>
                  <a:pt x="31093" y="64915"/>
                  <a:pt x="30834" y="63880"/>
                  <a:pt x="30538" y="63066"/>
                </a:cubicBezTo>
                <a:cubicBezTo>
                  <a:pt x="30279" y="62216"/>
                  <a:pt x="30058" y="61551"/>
                  <a:pt x="29799" y="61033"/>
                </a:cubicBezTo>
                <a:cubicBezTo>
                  <a:pt x="29614" y="60552"/>
                  <a:pt x="29540" y="60294"/>
                  <a:pt x="29540" y="60294"/>
                </a:cubicBezTo>
                <a:close/>
                <a:moveTo>
                  <a:pt x="33089" y="68649"/>
                </a:moveTo>
                <a:cubicBezTo>
                  <a:pt x="33089" y="68871"/>
                  <a:pt x="33052" y="69130"/>
                  <a:pt x="33015" y="69351"/>
                </a:cubicBezTo>
                <a:lnTo>
                  <a:pt x="32941" y="69684"/>
                </a:lnTo>
                <a:cubicBezTo>
                  <a:pt x="32904" y="69758"/>
                  <a:pt x="32904" y="69906"/>
                  <a:pt x="32867" y="69980"/>
                </a:cubicBezTo>
                <a:lnTo>
                  <a:pt x="32682" y="70682"/>
                </a:lnTo>
                <a:lnTo>
                  <a:pt x="32387" y="71348"/>
                </a:lnTo>
                <a:cubicBezTo>
                  <a:pt x="32017" y="72161"/>
                  <a:pt x="31536" y="73012"/>
                  <a:pt x="30908" y="73677"/>
                </a:cubicBezTo>
                <a:cubicBezTo>
                  <a:pt x="30316" y="74379"/>
                  <a:pt x="29614" y="75045"/>
                  <a:pt x="28874" y="75599"/>
                </a:cubicBezTo>
                <a:cubicBezTo>
                  <a:pt x="28209" y="76117"/>
                  <a:pt x="27396" y="76635"/>
                  <a:pt x="26545" y="76930"/>
                </a:cubicBezTo>
                <a:cubicBezTo>
                  <a:pt x="27322" y="76413"/>
                  <a:pt x="28024" y="75895"/>
                  <a:pt x="28690" y="75304"/>
                </a:cubicBezTo>
                <a:cubicBezTo>
                  <a:pt x="29392" y="74712"/>
                  <a:pt x="30058" y="74121"/>
                  <a:pt x="30612" y="73418"/>
                </a:cubicBezTo>
                <a:cubicBezTo>
                  <a:pt x="31204" y="72753"/>
                  <a:pt x="31647" y="71976"/>
                  <a:pt x="32091" y="71200"/>
                </a:cubicBezTo>
                <a:lnTo>
                  <a:pt x="32387" y="70608"/>
                </a:lnTo>
                <a:lnTo>
                  <a:pt x="32645" y="69943"/>
                </a:lnTo>
                <a:cubicBezTo>
                  <a:pt x="32682" y="69869"/>
                  <a:pt x="32719" y="69758"/>
                  <a:pt x="32756" y="69610"/>
                </a:cubicBezTo>
                <a:lnTo>
                  <a:pt x="32867" y="69314"/>
                </a:lnTo>
                <a:cubicBezTo>
                  <a:pt x="32904" y="69056"/>
                  <a:pt x="33015" y="68871"/>
                  <a:pt x="33089" y="68649"/>
                </a:cubicBezTo>
                <a:close/>
                <a:moveTo>
                  <a:pt x="20963" y="71976"/>
                </a:moveTo>
                <a:lnTo>
                  <a:pt x="21000" y="72124"/>
                </a:lnTo>
                <a:cubicBezTo>
                  <a:pt x="21222" y="72568"/>
                  <a:pt x="21443" y="73049"/>
                  <a:pt x="21739" y="73492"/>
                </a:cubicBezTo>
                <a:lnTo>
                  <a:pt x="22479" y="74897"/>
                </a:lnTo>
                <a:cubicBezTo>
                  <a:pt x="22700" y="75341"/>
                  <a:pt x="22959" y="75821"/>
                  <a:pt x="23255" y="76265"/>
                </a:cubicBezTo>
                <a:lnTo>
                  <a:pt x="24031" y="77670"/>
                </a:lnTo>
                <a:cubicBezTo>
                  <a:pt x="23662" y="77300"/>
                  <a:pt x="23329" y="76893"/>
                  <a:pt x="23033" y="76450"/>
                </a:cubicBezTo>
                <a:cubicBezTo>
                  <a:pt x="22700" y="76043"/>
                  <a:pt x="22405" y="75599"/>
                  <a:pt x="22109" y="75119"/>
                </a:cubicBezTo>
                <a:cubicBezTo>
                  <a:pt x="21813" y="74675"/>
                  <a:pt x="21554" y="74195"/>
                  <a:pt x="21295" y="73751"/>
                </a:cubicBezTo>
                <a:cubicBezTo>
                  <a:pt x="21074" y="73307"/>
                  <a:pt x="20852" y="72864"/>
                  <a:pt x="20667" y="72457"/>
                </a:cubicBezTo>
                <a:cubicBezTo>
                  <a:pt x="20075" y="72457"/>
                  <a:pt x="19447" y="72383"/>
                  <a:pt x="18818" y="72383"/>
                </a:cubicBezTo>
                <a:lnTo>
                  <a:pt x="17857" y="72383"/>
                </a:lnTo>
                <a:cubicBezTo>
                  <a:pt x="17524" y="72457"/>
                  <a:pt x="17192" y="72457"/>
                  <a:pt x="16896" y="72457"/>
                </a:cubicBezTo>
                <a:cubicBezTo>
                  <a:pt x="17192" y="72309"/>
                  <a:pt x="17524" y="72272"/>
                  <a:pt x="17857" y="72198"/>
                </a:cubicBezTo>
                <a:lnTo>
                  <a:pt x="18818" y="72087"/>
                </a:lnTo>
                <a:cubicBezTo>
                  <a:pt x="19447" y="72013"/>
                  <a:pt x="20149" y="71976"/>
                  <a:pt x="20815" y="71976"/>
                </a:cubicBezTo>
                <a:close/>
                <a:moveTo>
                  <a:pt x="40714" y="0"/>
                </a:moveTo>
                <a:cubicBezTo>
                  <a:pt x="39997" y="0"/>
                  <a:pt x="39267" y="23"/>
                  <a:pt x="38524" y="68"/>
                </a:cubicBezTo>
                <a:cubicBezTo>
                  <a:pt x="21628" y="1030"/>
                  <a:pt x="1479" y="11418"/>
                  <a:pt x="740" y="30754"/>
                </a:cubicBezTo>
                <a:cubicBezTo>
                  <a:pt x="0" y="42622"/>
                  <a:pt x="3845" y="58408"/>
                  <a:pt x="6766" y="65322"/>
                </a:cubicBezTo>
                <a:cubicBezTo>
                  <a:pt x="7358" y="69573"/>
                  <a:pt x="10389" y="74860"/>
                  <a:pt x="18449" y="77892"/>
                </a:cubicBezTo>
                <a:cubicBezTo>
                  <a:pt x="19236" y="79024"/>
                  <a:pt x="20591" y="79539"/>
                  <a:pt x="21904" y="79539"/>
                </a:cubicBezTo>
                <a:cubicBezTo>
                  <a:pt x="23119" y="79539"/>
                  <a:pt x="24298" y="79098"/>
                  <a:pt x="24956" y="78298"/>
                </a:cubicBezTo>
                <a:cubicBezTo>
                  <a:pt x="25059" y="78307"/>
                  <a:pt x="25169" y="78311"/>
                  <a:pt x="25285" y="78311"/>
                </a:cubicBezTo>
                <a:cubicBezTo>
                  <a:pt x="27785" y="78311"/>
                  <a:pt x="33069" y="76367"/>
                  <a:pt x="34235" y="70608"/>
                </a:cubicBezTo>
                <a:lnTo>
                  <a:pt x="37119" y="67170"/>
                </a:lnTo>
                <a:cubicBezTo>
                  <a:pt x="37119" y="67170"/>
                  <a:pt x="40409" y="67503"/>
                  <a:pt x="42073" y="68834"/>
                </a:cubicBezTo>
                <a:cubicBezTo>
                  <a:pt x="51648" y="68427"/>
                  <a:pt x="53571" y="59591"/>
                  <a:pt x="53571" y="59591"/>
                </a:cubicBezTo>
                <a:cubicBezTo>
                  <a:pt x="53571" y="59591"/>
                  <a:pt x="53497" y="59406"/>
                  <a:pt x="53053" y="58926"/>
                </a:cubicBezTo>
                <a:cubicBezTo>
                  <a:pt x="53284" y="58573"/>
                  <a:pt x="53864" y="58429"/>
                  <a:pt x="54636" y="58429"/>
                </a:cubicBezTo>
                <a:cubicBezTo>
                  <a:pt x="55965" y="58429"/>
                  <a:pt x="57863" y="58855"/>
                  <a:pt x="59523" y="59369"/>
                </a:cubicBezTo>
                <a:cubicBezTo>
                  <a:pt x="59523" y="59369"/>
                  <a:pt x="60004" y="60552"/>
                  <a:pt x="61150" y="60663"/>
                </a:cubicBezTo>
                <a:cubicBezTo>
                  <a:pt x="72944" y="60552"/>
                  <a:pt x="78526" y="47724"/>
                  <a:pt x="71687" y="37557"/>
                </a:cubicBezTo>
                <a:cubicBezTo>
                  <a:pt x="71687" y="37557"/>
                  <a:pt x="76456" y="35043"/>
                  <a:pt x="82741" y="32603"/>
                </a:cubicBezTo>
                <a:cubicBezTo>
                  <a:pt x="82828" y="32603"/>
                  <a:pt x="82914" y="32604"/>
                  <a:pt x="82998" y="32604"/>
                </a:cubicBezTo>
                <a:cubicBezTo>
                  <a:pt x="89639" y="32604"/>
                  <a:pt x="89589" y="29994"/>
                  <a:pt x="86410" y="29994"/>
                </a:cubicBezTo>
                <a:cubicBezTo>
                  <a:pt x="86145" y="29994"/>
                  <a:pt x="85857" y="30012"/>
                  <a:pt x="85551" y="30052"/>
                </a:cubicBezTo>
                <a:cubicBezTo>
                  <a:pt x="85551" y="30052"/>
                  <a:pt x="83554" y="29423"/>
                  <a:pt x="78489" y="28388"/>
                </a:cubicBezTo>
                <a:cubicBezTo>
                  <a:pt x="73350" y="27427"/>
                  <a:pt x="70430" y="25985"/>
                  <a:pt x="69210" y="22805"/>
                </a:cubicBezTo>
                <a:cubicBezTo>
                  <a:pt x="65746" y="10508"/>
                  <a:pt x="56237" y="0"/>
                  <a:pt x="407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5"/>
          <p:cNvGrpSpPr/>
          <p:nvPr/>
        </p:nvGrpSpPr>
        <p:grpSpPr>
          <a:xfrm>
            <a:off x="8085687" y="-9125"/>
            <a:ext cx="1067709" cy="713900"/>
            <a:chOff x="8008752" y="70777"/>
            <a:chExt cx="1067709" cy="713900"/>
          </a:xfrm>
        </p:grpSpPr>
        <p:sp>
          <p:nvSpPr>
            <p:cNvPr id="152" name="Google Shape;152;p5"/>
            <p:cNvSpPr/>
            <p:nvPr/>
          </p:nvSpPr>
          <p:spPr>
            <a:xfrm>
              <a:off x="8816061" y="5368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8288506" y="518428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8008752" y="707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" name="Google Shape;155;p5"/>
          <p:cNvGrpSpPr/>
          <p:nvPr/>
        </p:nvGrpSpPr>
        <p:grpSpPr>
          <a:xfrm rot="10800000">
            <a:off x="12" y="4429600"/>
            <a:ext cx="1067709" cy="713900"/>
            <a:chOff x="8008752" y="70776"/>
            <a:chExt cx="1067709" cy="713900"/>
          </a:xfrm>
        </p:grpSpPr>
        <p:sp>
          <p:nvSpPr>
            <p:cNvPr id="156" name="Google Shape;156;p5"/>
            <p:cNvSpPr/>
            <p:nvPr/>
          </p:nvSpPr>
          <p:spPr>
            <a:xfrm rot="10800000">
              <a:off x="8816061" y="5368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 rot="10800000">
              <a:off x="8288506" y="51842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 rot="10800000">
              <a:off x="8008752" y="707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6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2" name="Google Shape;162;p6"/>
          <p:cNvSpPr/>
          <p:nvPr/>
        </p:nvSpPr>
        <p:spPr>
          <a:xfrm rot="918040">
            <a:off x="8087976" y="357123"/>
            <a:ext cx="910778" cy="748511"/>
          </a:xfrm>
          <a:custGeom>
            <a:rect b="b" l="l" r="r" t="t"/>
            <a:pathLst>
              <a:path extrusionOk="0" h="34790" w="42332">
                <a:moveTo>
                  <a:pt x="23403" y="998"/>
                </a:moveTo>
                <a:cubicBezTo>
                  <a:pt x="24956" y="998"/>
                  <a:pt x="26471" y="1183"/>
                  <a:pt x="27913" y="1442"/>
                </a:cubicBezTo>
                <a:cubicBezTo>
                  <a:pt x="27459" y="1412"/>
                  <a:pt x="27015" y="1399"/>
                  <a:pt x="26584" y="1399"/>
                </a:cubicBezTo>
                <a:cubicBezTo>
                  <a:pt x="23262" y="1399"/>
                  <a:pt x="20741" y="2182"/>
                  <a:pt x="20741" y="2182"/>
                </a:cubicBezTo>
                <a:cubicBezTo>
                  <a:pt x="34716" y="3217"/>
                  <a:pt x="35529" y="10796"/>
                  <a:pt x="35123" y="14382"/>
                </a:cubicBezTo>
                <a:cubicBezTo>
                  <a:pt x="34834" y="16625"/>
                  <a:pt x="31922" y="17173"/>
                  <a:pt x="29129" y="17173"/>
                </a:cubicBezTo>
                <a:cubicBezTo>
                  <a:pt x="26905" y="17173"/>
                  <a:pt x="24757" y="16826"/>
                  <a:pt x="24068" y="16711"/>
                </a:cubicBezTo>
                <a:lnTo>
                  <a:pt x="23662" y="16563"/>
                </a:lnTo>
                <a:cubicBezTo>
                  <a:pt x="22774" y="16230"/>
                  <a:pt x="21887" y="15861"/>
                  <a:pt x="21037" y="15602"/>
                </a:cubicBezTo>
                <a:cubicBezTo>
                  <a:pt x="20149" y="15306"/>
                  <a:pt x="19262" y="15121"/>
                  <a:pt x="18449" y="14973"/>
                </a:cubicBezTo>
                <a:cubicBezTo>
                  <a:pt x="17599" y="14862"/>
                  <a:pt x="16822" y="14752"/>
                  <a:pt x="16083" y="14715"/>
                </a:cubicBezTo>
                <a:cubicBezTo>
                  <a:pt x="15121" y="14616"/>
                  <a:pt x="14259" y="14583"/>
                  <a:pt x="13539" y="14583"/>
                </a:cubicBezTo>
                <a:cubicBezTo>
                  <a:pt x="13178" y="14583"/>
                  <a:pt x="12854" y="14591"/>
                  <a:pt x="12570" y="14604"/>
                </a:cubicBezTo>
                <a:cubicBezTo>
                  <a:pt x="11757" y="14604"/>
                  <a:pt x="11240" y="14678"/>
                  <a:pt x="11240" y="14678"/>
                </a:cubicBezTo>
                <a:cubicBezTo>
                  <a:pt x="11240" y="14678"/>
                  <a:pt x="11683" y="14678"/>
                  <a:pt x="12570" y="14715"/>
                </a:cubicBezTo>
                <a:cubicBezTo>
                  <a:pt x="13421" y="14752"/>
                  <a:pt x="14604" y="14862"/>
                  <a:pt x="16046" y="15084"/>
                </a:cubicBezTo>
                <a:cubicBezTo>
                  <a:pt x="16748" y="15158"/>
                  <a:pt x="17525" y="15343"/>
                  <a:pt x="18301" y="15528"/>
                </a:cubicBezTo>
                <a:cubicBezTo>
                  <a:pt x="19077" y="15713"/>
                  <a:pt x="19928" y="15972"/>
                  <a:pt x="20741" y="16341"/>
                </a:cubicBezTo>
                <a:cubicBezTo>
                  <a:pt x="21591" y="16637"/>
                  <a:pt x="22405" y="17081"/>
                  <a:pt x="23292" y="17450"/>
                </a:cubicBezTo>
                <a:cubicBezTo>
                  <a:pt x="24179" y="17857"/>
                  <a:pt x="25104" y="18190"/>
                  <a:pt x="26065" y="18449"/>
                </a:cubicBezTo>
                <a:cubicBezTo>
                  <a:pt x="27950" y="19003"/>
                  <a:pt x="29910" y="19336"/>
                  <a:pt x="31758" y="19558"/>
                </a:cubicBezTo>
                <a:cubicBezTo>
                  <a:pt x="32276" y="19595"/>
                  <a:pt x="32756" y="19706"/>
                  <a:pt x="33237" y="19743"/>
                </a:cubicBezTo>
                <a:cubicBezTo>
                  <a:pt x="29540" y="19558"/>
                  <a:pt x="24882" y="19410"/>
                  <a:pt x="19780" y="19410"/>
                </a:cubicBezTo>
                <a:cubicBezTo>
                  <a:pt x="12458" y="19410"/>
                  <a:pt x="6676" y="17963"/>
                  <a:pt x="3754" y="17963"/>
                </a:cubicBezTo>
                <a:cubicBezTo>
                  <a:pt x="3475" y="17963"/>
                  <a:pt x="3221" y="17976"/>
                  <a:pt x="2995" y="18005"/>
                </a:cubicBezTo>
                <a:cubicBezTo>
                  <a:pt x="1701" y="18116"/>
                  <a:pt x="1257" y="18560"/>
                  <a:pt x="1073" y="18855"/>
                </a:cubicBezTo>
                <a:cubicBezTo>
                  <a:pt x="1073" y="18781"/>
                  <a:pt x="1036" y="18744"/>
                  <a:pt x="1036" y="18633"/>
                </a:cubicBezTo>
                <a:cubicBezTo>
                  <a:pt x="1036" y="16267"/>
                  <a:pt x="9613" y="14604"/>
                  <a:pt x="9613" y="14604"/>
                </a:cubicBezTo>
                <a:cubicBezTo>
                  <a:pt x="9613" y="14604"/>
                  <a:pt x="8652" y="998"/>
                  <a:pt x="23403" y="998"/>
                </a:cubicBezTo>
                <a:close/>
                <a:moveTo>
                  <a:pt x="32757" y="3476"/>
                </a:moveTo>
                <a:lnTo>
                  <a:pt x="32757" y="3476"/>
                </a:lnTo>
                <a:cubicBezTo>
                  <a:pt x="32941" y="3586"/>
                  <a:pt x="33237" y="3660"/>
                  <a:pt x="33496" y="3845"/>
                </a:cubicBezTo>
                <a:cubicBezTo>
                  <a:pt x="34161" y="4178"/>
                  <a:pt x="35086" y="4696"/>
                  <a:pt x="36084" y="5472"/>
                </a:cubicBezTo>
                <a:cubicBezTo>
                  <a:pt x="36601" y="5842"/>
                  <a:pt x="37119" y="6285"/>
                  <a:pt x="37600" y="6766"/>
                </a:cubicBezTo>
                <a:cubicBezTo>
                  <a:pt x="38117" y="7283"/>
                  <a:pt x="38672" y="7838"/>
                  <a:pt x="39078" y="8467"/>
                </a:cubicBezTo>
                <a:cubicBezTo>
                  <a:pt x="39559" y="9132"/>
                  <a:pt x="39966" y="9871"/>
                  <a:pt x="40262" y="10648"/>
                </a:cubicBezTo>
                <a:cubicBezTo>
                  <a:pt x="40372" y="11018"/>
                  <a:pt x="40483" y="11461"/>
                  <a:pt x="40557" y="11831"/>
                </a:cubicBezTo>
                <a:cubicBezTo>
                  <a:pt x="40631" y="12275"/>
                  <a:pt x="40705" y="12681"/>
                  <a:pt x="40742" y="13088"/>
                </a:cubicBezTo>
                <a:cubicBezTo>
                  <a:pt x="40853" y="13938"/>
                  <a:pt x="40927" y="14752"/>
                  <a:pt x="41001" y="15602"/>
                </a:cubicBezTo>
                <a:cubicBezTo>
                  <a:pt x="41038" y="16415"/>
                  <a:pt x="41075" y="17192"/>
                  <a:pt x="41075" y="18005"/>
                </a:cubicBezTo>
                <a:cubicBezTo>
                  <a:pt x="41112" y="19558"/>
                  <a:pt x="41075" y="21000"/>
                  <a:pt x="41075" y="22257"/>
                </a:cubicBezTo>
                <a:cubicBezTo>
                  <a:pt x="41038" y="23477"/>
                  <a:pt x="41001" y="24549"/>
                  <a:pt x="40927" y="25251"/>
                </a:cubicBezTo>
                <a:cubicBezTo>
                  <a:pt x="40890" y="25991"/>
                  <a:pt x="40853" y="26397"/>
                  <a:pt x="40853" y="26397"/>
                </a:cubicBezTo>
                <a:cubicBezTo>
                  <a:pt x="40853" y="26397"/>
                  <a:pt x="40853" y="24734"/>
                  <a:pt x="40816" y="22257"/>
                </a:cubicBezTo>
                <a:cubicBezTo>
                  <a:pt x="40853" y="20963"/>
                  <a:pt x="40816" y="19484"/>
                  <a:pt x="40779" y="17931"/>
                </a:cubicBezTo>
                <a:cubicBezTo>
                  <a:pt x="40705" y="17155"/>
                  <a:pt x="40705" y="16378"/>
                  <a:pt x="40631" y="15528"/>
                </a:cubicBezTo>
                <a:cubicBezTo>
                  <a:pt x="40594" y="14715"/>
                  <a:pt x="40483" y="13864"/>
                  <a:pt x="40409" y="13088"/>
                </a:cubicBezTo>
                <a:cubicBezTo>
                  <a:pt x="40335" y="12681"/>
                  <a:pt x="40262" y="12275"/>
                  <a:pt x="40188" y="11905"/>
                </a:cubicBezTo>
                <a:cubicBezTo>
                  <a:pt x="40114" y="11461"/>
                  <a:pt x="40077" y="11091"/>
                  <a:pt x="39929" y="10722"/>
                </a:cubicBezTo>
                <a:cubicBezTo>
                  <a:pt x="39707" y="9982"/>
                  <a:pt x="39337" y="9317"/>
                  <a:pt x="38857" y="8651"/>
                </a:cubicBezTo>
                <a:cubicBezTo>
                  <a:pt x="37969" y="7394"/>
                  <a:pt x="36934" y="6396"/>
                  <a:pt x="35936" y="5620"/>
                </a:cubicBezTo>
                <a:cubicBezTo>
                  <a:pt x="34975" y="4806"/>
                  <a:pt x="34087" y="4252"/>
                  <a:pt x="33496" y="3882"/>
                </a:cubicBezTo>
                <a:cubicBezTo>
                  <a:pt x="33163" y="3697"/>
                  <a:pt x="32941" y="3586"/>
                  <a:pt x="32757" y="3476"/>
                </a:cubicBezTo>
                <a:close/>
                <a:moveTo>
                  <a:pt x="15283" y="26752"/>
                </a:moveTo>
                <a:cubicBezTo>
                  <a:pt x="15494" y="26752"/>
                  <a:pt x="15713" y="26769"/>
                  <a:pt x="15935" y="26804"/>
                </a:cubicBezTo>
                <a:cubicBezTo>
                  <a:pt x="16231" y="26878"/>
                  <a:pt x="16489" y="26952"/>
                  <a:pt x="16785" y="27063"/>
                </a:cubicBezTo>
                <a:cubicBezTo>
                  <a:pt x="16859" y="27100"/>
                  <a:pt x="16933" y="27137"/>
                  <a:pt x="17007" y="27174"/>
                </a:cubicBezTo>
                <a:cubicBezTo>
                  <a:pt x="17192" y="27322"/>
                  <a:pt x="17377" y="27469"/>
                  <a:pt x="17525" y="27654"/>
                </a:cubicBezTo>
                <a:cubicBezTo>
                  <a:pt x="17672" y="27839"/>
                  <a:pt x="17746" y="28061"/>
                  <a:pt x="17746" y="28283"/>
                </a:cubicBezTo>
                <a:cubicBezTo>
                  <a:pt x="17746" y="28542"/>
                  <a:pt x="17599" y="28763"/>
                  <a:pt x="17414" y="28911"/>
                </a:cubicBezTo>
                <a:cubicBezTo>
                  <a:pt x="17340" y="28985"/>
                  <a:pt x="17229" y="29022"/>
                  <a:pt x="17118" y="29133"/>
                </a:cubicBezTo>
                <a:cubicBezTo>
                  <a:pt x="17007" y="29170"/>
                  <a:pt x="16859" y="29207"/>
                  <a:pt x="16748" y="29281"/>
                </a:cubicBezTo>
                <a:cubicBezTo>
                  <a:pt x="16443" y="29342"/>
                  <a:pt x="16115" y="29370"/>
                  <a:pt x="15802" y="29370"/>
                </a:cubicBezTo>
                <a:cubicBezTo>
                  <a:pt x="15546" y="29370"/>
                  <a:pt x="15301" y="29351"/>
                  <a:pt x="15084" y="29318"/>
                </a:cubicBezTo>
                <a:cubicBezTo>
                  <a:pt x="14789" y="29281"/>
                  <a:pt x="14567" y="29244"/>
                  <a:pt x="14271" y="29133"/>
                </a:cubicBezTo>
                <a:cubicBezTo>
                  <a:pt x="14049" y="29059"/>
                  <a:pt x="13827" y="28948"/>
                  <a:pt x="13643" y="28800"/>
                </a:cubicBezTo>
                <a:cubicBezTo>
                  <a:pt x="13495" y="28726"/>
                  <a:pt x="13347" y="28616"/>
                  <a:pt x="13273" y="28542"/>
                </a:cubicBezTo>
                <a:cubicBezTo>
                  <a:pt x="13162" y="28357"/>
                  <a:pt x="13125" y="28135"/>
                  <a:pt x="13162" y="27876"/>
                </a:cubicBezTo>
                <a:cubicBezTo>
                  <a:pt x="13255" y="27223"/>
                  <a:pt x="14161" y="26752"/>
                  <a:pt x="15283" y="26752"/>
                </a:cubicBezTo>
                <a:close/>
                <a:moveTo>
                  <a:pt x="34124" y="29540"/>
                </a:moveTo>
                <a:cubicBezTo>
                  <a:pt x="34124" y="29540"/>
                  <a:pt x="34124" y="29585"/>
                  <a:pt x="34107" y="29657"/>
                </a:cubicBezTo>
                <a:lnTo>
                  <a:pt x="34107" y="29657"/>
                </a:lnTo>
                <a:cubicBezTo>
                  <a:pt x="34064" y="29570"/>
                  <a:pt x="34124" y="29540"/>
                  <a:pt x="34124" y="29540"/>
                </a:cubicBezTo>
                <a:close/>
                <a:moveTo>
                  <a:pt x="18079" y="27987"/>
                </a:moveTo>
                <a:cubicBezTo>
                  <a:pt x="18227" y="28209"/>
                  <a:pt x="18301" y="28468"/>
                  <a:pt x="18264" y="28726"/>
                </a:cubicBezTo>
                <a:cubicBezTo>
                  <a:pt x="18140" y="29437"/>
                  <a:pt x="17216" y="29890"/>
                  <a:pt x="16118" y="29890"/>
                </a:cubicBezTo>
                <a:cubicBezTo>
                  <a:pt x="15902" y="29890"/>
                  <a:pt x="15679" y="29872"/>
                  <a:pt x="15454" y="29836"/>
                </a:cubicBezTo>
                <a:cubicBezTo>
                  <a:pt x="15306" y="29836"/>
                  <a:pt x="15158" y="29762"/>
                  <a:pt x="15084" y="29725"/>
                </a:cubicBezTo>
                <a:lnTo>
                  <a:pt x="15084" y="29725"/>
                </a:lnTo>
                <a:cubicBezTo>
                  <a:pt x="15343" y="29780"/>
                  <a:pt x="15630" y="29817"/>
                  <a:pt x="15926" y="29817"/>
                </a:cubicBezTo>
                <a:cubicBezTo>
                  <a:pt x="16221" y="29817"/>
                  <a:pt x="16526" y="29780"/>
                  <a:pt x="16822" y="29688"/>
                </a:cubicBezTo>
                <a:cubicBezTo>
                  <a:pt x="17155" y="29577"/>
                  <a:pt x="17488" y="29466"/>
                  <a:pt x="17709" y="29207"/>
                </a:cubicBezTo>
                <a:cubicBezTo>
                  <a:pt x="17968" y="28985"/>
                  <a:pt x="18153" y="28616"/>
                  <a:pt x="18116" y="28283"/>
                </a:cubicBezTo>
                <a:cubicBezTo>
                  <a:pt x="18116" y="28209"/>
                  <a:pt x="18079" y="28061"/>
                  <a:pt x="18079" y="27987"/>
                </a:cubicBezTo>
                <a:close/>
                <a:moveTo>
                  <a:pt x="34091" y="29711"/>
                </a:moveTo>
                <a:cubicBezTo>
                  <a:pt x="34070" y="29778"/>
                  <a:pt x="34035" y="29859"/>
                  <a:pt x="33977" y="29947"/>
                </a:cubicBezTo>
                <a:cubicBezTo>
                  <a:pt x="33829" y="30205"/>
                  <a:pt x="33496" y="30390"/>
                  <a:pt x="33200" y="30464"/>
                </a:cubicBezTo>
                <a:cubicBezTo>
                  <a:pt x="33015" y="30501"/>
                  <a:pt x="32867" y="30501"/>
                  <a:pt x="32683" y="30575"/>
                </a:cubicBezTo>
                <a:lnTo>
                  <a:pt x="32202" y="30575"/>
                </a:lnTo>
                <a:cubicBezTo>
                  <a:pt x="31943" y="30501"/>
                  <a:pt x="31795" y="30464"/>
                  <a:pt x="31795" y="30464"/>
                </a:cubicBezTo>
                <a:lnTo>
                  <a:pt x="32202" y="30464"/>
                </a:lnTo>
                <a:cubicBezTo>
                  <a:pt x="32461" y="30464"/>
                  <a:pt x="32830" y="30427"/>
                  <a:pt x="33126" y="30316"/>
                </a:cubicBezTo>
                <a:cubicBezTo>
                  <a:pt x="33459" y="30242"/>
                  <a:pt x="33755" y="30094"/>
                  <a:pt x="33940" y="29910"/>
                </a:cubicBezTo>
                <a:cubicBezTo>
                  <a:pt x="34002" y="29847"/>
                  <a:pt x="34038" y="29759"/>
                  <a:pt x="34091" y="29711"/>
                </a:cubicBezTo>
                <a:close/>
                <a:moveTo>
                  <a:pt x="31549" y="27566"/>
                </a:moveTo>
                <a:cubicBezTo>
                  <a:pt x="31882" y="27566"/>
                  <a:pt x="32205" y="27613"/>
                  <a:pt x="32498" y="27691"/>
                </a:cubicBezTo>
                <a:cubicBezTo>
                  <a:pt x="33089" y="27839"/>
                  <a:pt x="33607" y="28061"/>
                  <a:pt x="33977" y="28357"/>
                </a:cubicBezTo>
                <a:cubicBezTo>
                  <a:pt x="34235" y="28579"/>
                  <a:pt x="34494" y="28948"/>
                  <a:pt x="34531" y="29207"/>
                </a:cubicBezTo>
                <a:cubicBezTo>
                  <a:pt x="34568" y="29355"/>
                  <a:pt x="34568" y="29466"/>
                  <a:pt x="34531" y="29540"/>
                </a:cubicBezTo>
                <a:cubicBezTo>
                  <a:pt x="34531" y="29466"/>
                  <a:pt x="34531" y="29355"/>
                  <a:pt x="34494" y="29281"/>
                </a:cubicBezTo>
                <a:cubicBezTo>
                  <a:pt x="34383" y="29022"/>
                  <a:pt x="34161" y="28726"/>
                  <a:pt x="33792" y="28468"/>
                </a:cubicBezTo>
                <a:cubicBezTo>
                  <a:pt x="33422" y="28209"/>
                  <a:pt x="32904" y="28024"/>
                  <a:pt x="32350" y="27913"/>
                </a:cubicBezTo>
                <a:cubicBezTo>
                  <a:pt x="32120" y="27882"/>
                  <a:pt x="31884" y="27865"/>
                  <a:pt x="31647" y="27865"/>
                </a:cubicBezTo>
                <a:cubicBezTo>
                  <a:pt x="31312" y="27865"/>
                  <a:pt x="30974" y="27900"/>
                  <a:pt x="30649" y="27987"/>
                </a:cubicBezTo>
                <a:cubicBezTo>
                  <a:pt x="30353" y="28061"/>
                  <a:pt x="30095" y="28172"/>
                  <a:pt x="29910" y="28357"/>
                </a:cubicBezTo>
                <a:cubicBezTo>
                  <a:pt x="29799" y="28431"/>
                  <a:pt x="29725" y="28542"/>
                  <a:pt x="29688" y="28653"/>
                </a:cubicBezTo>
                <a:cubicBezTo>
                  <a:pt x="29614" y="28726"/>
                  <a:pt x="29614" y="28763"/>
                  <a:pt x="29614" y="28837"/>
                </a:cubicBezTo>
                <a:lnTo>
                  <a:pt x="29614" y="29022"/>
                </a:lnTo>
                <a:cubicBezTo>
                  <a:pt x="29614" y="29540"/>
                  <a:pt x="30058" y="29947"/>
                  <a:pt x="30427" y="30205"/>
                </a:cubicBezTo>
                <a:cubicBezTo>
                  <a:pt x="30797" y="30427"/>
                  <a:pt x="31167" y="30612"/>
                  <a:pt x="31389" y="30649"/>
                </a:cubicBezTo>
                <a:cubicBezTo>
                  <a:pt x="31610" y="30760"/>
                  <a:pt x="31795" y="30797"/>
                  <a:pt x="31795" y="30797"/>
                </a:cubicBezTo>
                <a:lnTo>
                  <a:pt x="31721" y="30797"/>
                </a:lnTo>
                <a:cubicBezTo>
                  <a:pt x="31610" y="30797"/>
                  <a:pt x="31536" y="30797"/>
                  <a:pt x="31389" y="30760"/>
                </a:cubicBezTo>
                <a:cubicBezTo>
                  <a:pt x="31241" y="30686"/>
                  <a:pt x="31093" y="30686"/>
                  <a:pt x="30908" y="30612"/>
                </a:cubicBezTo>
                <a:cubicBezTo>
                  <a:pt x="30723" y="30575"/>
                  <a:pt x="30538" y="30464"/>
                  <a:pt x="30316" y="30316"/>
                </a:cubicBezTo>
                <a:cubicBezTo>
                  <a:pt x="30132" y="30205"/>
                  <a:pt x="29910" y="30057"/>
                  <a:pt x="29725" y="29873"/>
                </a:cubicBezTo>
                <a:cubicBezTo>
                  <a:pt x="29540" y="29688"/>
                  <a:pt x="29392" y="29355"/>
                  <a:pt x="29355" y="29022"/>
                </a:cubicBezTo>
                <a:cubicBezTo>
                  <a:pt x="29355" y="28726"/>
                  <a:pt x="29503" y="28394"/>
                  <a:pt x="29762" y="28172"/>
                </a:cubicBezTo>
                <a:cubicBezTo>
                  <a:pt x="29984" y="27913"/>
                  <a:pt x="30316" y="27802"/>
                  <a:pt x="30649" y="27691"/>
                </a:cubicBezTo>
                <a:cubicBezTo>
                  <a:pt x="30946" y="27604"/>
                  <a:pt x="31251" y="27566"/>
                  <a:pt x="31549" y="27566"/>
                </a:cubicBezTo>
                <a:close/>
                <a:moveTo>
                  <a:pt x="9650" y="21554"/>
                </a:moveTo>
                <a:cubicBezTo>
                  <a:pt x="9650" y="21554"/>
                  <a:pt x="9613" y="22257"/>
                  <a:pt x="9576" y="23292"/>
                </a:cubicBezTo>
                <a:lnTo>
                  <a:pt x="9576" y="24142"/>
                </a:lnTo>
                <a:cubicBezTo>
                  <a:pt x="9576" y="24401"/>
                  <a:pt x="9576" y="24734"/>
                  <a:pt x="9613" y="25066"/>
                </a:cubicBezTo>
                <a:cubicBezTo>
                  <a:pt x="9613" y="25399"/>
                  <a:pt x="9687" y="25695"/>
                  <a:pt x="9687" y="26028"/>
                </a:cubicBezTo>
                <a:cubicBezTo>
                  <a:pt x="9761" y="26360"/>
                  <a:pt x="9798" y="26693"/>
                  <a:pt x="9872" y="27063"/>
                </a:cubicBezTo>
                <a:cubicBezTo>
                  <a:pt x="9983" y="27359"/>
                  <a:pt x="10020" y="27691"/>
                  <a:pt x="10167" y="28024"/>
                </a:cubicBezTo>
                <a:cubicBezTo>
                  <a:pt x="10315" y="28357"/>
                  <a:pt x="10352" y="28653"/>
                  <a:pt x="10537" y="28948"/>
                </a:cubicBezTo>
                <a:cubicBezTo>
                  <a:pt x="10685" y="29244"/>
                  <a:pt x="10759" y="29503"/>
                  <a:pt x="10944" y="29799"/>
                </a:cubicBezTo>
                <a:cubicBezTo>
                  <a:pt x="11092" y="30020"/>
                  <a:pt x="11240" y="30279"/>
                  <a:pt x="11424" y="30464"/>
                </a:cubicBezTo>
                <a:cubicBezTo>
                  <a:pt x="11683" y="30686"/>
                  <a:pt x="11868" y="30871"/>
                  <a:pt x="11979" y="31019"/>
                </a:cubicBezTo>
                <a:cubicBezTo>
                  <a:pt x="12127" y="31167"/>
                  <a:pt x="12238" y="31314"/>
                  <a:pt x="12349" y="31425"/>
                </a:cubicBezTo>
                <a:cubicBezTo>
                  <a:pt x="12570" y="31684"/>
                  <a:pt x="12681" y="31832"/>
                  <a:pt x="12681" y="31832"/>
                </a:cubicBezTo>
                <a:cubicBezTo>
                  <a:pt x="12681" y="31832"/>
                  <a:pt x="12534" y="31721"/>
                  <a:pt x="12238" y="31573"/>
                </a:cubicBezTo>
                <a:cubicBezTo>
                  <a:pt x="12127" y="31499"/>
                  <a:pt x="11979" y="31388"/>
                  <a:pt x="11794" y="31277"/>
                </a:cubicBezTo>
                <a:cubicBezTo>
                  <a:pt x="11609" y="31130"/>
                  <a:pt x="11424" y="30945"/>
                  <a:pt x="11240" y="30760"/>
                </a:cubicBezTo>
                <a:cubicBezTo>
                  <a:pt x="10981" y="30575"/>
                  <a:pt x="10870" y="30353"/>
                  <a:pt x="10648" y="30094"/>
                </a:cubicBezTo>
                <a:cubicBezTo>
                  <a:pt x="10389" y="29873"/>
                  <a:pt x="10278" y="29614"/>
                  <a:pt x="10056" y="29281"/>
                </a:cubicBezTo>
                <a:cubicBezTo>
                  <a:pt x="9872" y="28985"/>
                  <a:pt x="9761" y="28616"/>
                  <a:pt x="9613" y="28320"/>
                </a:cubicBezTo>
                <a:cubicBezTo>
                  <a:pt x="9465" y="27987"/>
                  <a:pt x="9428" y="27617"/>
                  <a:pt x="9280" y="27248"/>
                </a:cubicBezTo>
                <a:cubicBezTo>
                  <a:pt x="9243" y="26878"/>
                  <a:pt x="9132" y="26508"/>
                  <a:pt x="9095" y="26175"/>
                </a:cubicBezTo>
                <a:cubicBezTo>
                  <a:pt x="9058" y="25806"/>
                  <a:pt x="9058" y="25473"/>
                  <a:pt x="9058" y="25103"/>
                </a:cubicBezTo>
                <a:cubicBezTo>
                  <a:pt x="9058" y="24771"/>
                  <a:pt x="9058" y="24475"/>
                  <a:pt x="9095" y="24142"/>
                </a:cubicBezTo>
                <a:cubicBezTo>
                  <a:pt x="9095" y="23809"/>
                  <a:pt x="9206" y="23551"/>
                  <a:pt x="9206" y="23255"/>
                </a:cubicBezTo>
                <a:cubicBezTo>
                  <a:pt x="9391" y="22183"/>
                  <a:pt x="9650" y="21554"/>
                  <a:pt x="9650" y="21554"/>
                </a:cubicBezTo>
                <a:close/>
                <a:moveTo>
                  <a:pt x="3646" y="18793"/>
                </a:moveTo>
                <a:cubicBezTo>
                  <a:pt x="4647" y="18793"/>
                  <a:pt x="5925" y="18901"/>
                  <a:pt x="7358" y="19188"/>
                </a:cubicBezTo>
                <a:cubicBezTo>
                  <a:pt x="10944" y="19927"/>
                  <a:pt x="15935" y="20223"/>
                  <a:pt x="20852" y="20260"/>
                </a:cubicBezTo>
                <a:lnTo>
                  <a:pt x="22700" y="20260"/>
                </a:lnTo>
                <a:cubicBezTo>
                  <a:pt x="23095" y="20260"/>
                  <a:pt x="23489" y="20244"/>
                  <a:pt x="23905" y="20244"/>
                </a:cubicBezTo>
                <a:cubicBezTo>
                  <a:pt x="24114" y="20244"/>
                  <a:pt x="24327" y="20248"/>
                  <a:pt x="24549" y="20260"/>
                </a:cubicBezTo>
                <a:cubicBezTo>
                  <a:pt x="24845" y="20297"/>
                  <a:pt x="25178" y="20334"/>
                  <a:pt x="25510" y="20445"/>
                </a:cubicBezTo>
                <a:cubicBezTo>
                  <a:pt x="25843" y="20593"/>
                  <a:pt x="26139" y="20778"/>
                  <a:pt x="26398" y="21074"/>
                </a:cubicBezTo>
                <a:cubicBezTo>
                  <a:pt x="26619" y="21406"/>
                  <a:pt x="26693" y="21776"/>
                  <a:pt x="26767" y="22109"/>
                </a:cubicBezTo>
                <a:cubicBezTo>
                  <a:pt x="26767" y="22441"/>
                  <a:pt x="26767" y="22737"/>
                  <a:pt x="26656" y="23070"/>
                </a:cubicBezTo>
                <a:cubicBezTo>
                  <a:pt x="26435" y="24290"/>
                  <a:pt x="25769" y="25288"/>
                  <a:pt x="25436" y="26212"/>
                </a:cubicBezTo>
                <a:cubicBezTo>
                  <a:pt x="24993" y="27137"/>
                  <a:pt x="24771" y="28098"/>
                  <a:pt x="24919" y="28948"/>
                </a:cubicBezTo>
                <a:cubicBezTo>
                  <a:pt x="24993" y="29762"/>
                  <a:pt x="25436" y="30501"/>
                  <a:pt x="25843" y="31056"/>
                </a:cubicBezTo>
                <a:cubicBezTo>
                  <a:pt x="26250" y="31684"/>
                  <a:pt x="26730" y="32128"/>
                  <a:pt x="27137" y="32497"/>
                </a:cubicBezTo>
                <a:cubicBezTo>
                  <a:pt x="27507" y="32867"/>
                  <a:pt x="27839" y="33163"/>
                  <a:pt x="28061" y="33348"/>
                </a:cubicBezTo>
                <a:cubicBezTo>
                  <a:pt x="28283" y="33533"/>
                  <a:pt x="28394" y="33607"/>
                  <a:pt x="28394" y="33607"/>
                </a:cubicBezTo>
                <a:cubicBezTo>
                  <a:pt x="28394" y="33607"/>
                  <a:pt x="28246" y="33533"/>
                  <a:pt x="27950" y="33422"/>
                </a:cubicBezTo>
                <a:cubicBezTo>
                  <a:pt x="27692" y="33274"/>
                  <a:pt x="27322" y="33052"/>
                  <a:pt x="26915" y="32793"/>
                </a:cubicBezTo>
                <a:cubicBezTo>
                  <a:pt x="26545" y="32424"/>
                  <a:pt x="26028" y="31980"/>
                  <a:pt x="25473" y="31425"/>
                </a:cubicBezTo>
                <a:cubicBezTo>
                  <a:pt x="24956" y="30834"/>
                  <a:pt x="24438" y="30057"/>
                  <a:pt x="24253" y="29022"/>
                </a:cubicBezTo>
                <a:cubicBezTo>
                  <a:pt x="24068" y="28024"/>
                  <a:pt x="24364" y="26915"/>
                  <a:pt x="24771" y="25954"/>
                </a:cubicBezTo>
                <a:cubicBezTo>
                  <a:pt x="24993" y="25436"/>
                  <a:pt x="25251" y="24918"/>
                  <a:pt x="25473" y="24475"/>
                </a:cubicBezTo>
                <a:cubicBezTo>
                  <a:pt x="25695" y="23957"/>
                  <a:pt x="25880" y="23440"/>
                  <a:pt x="25991" y="22922"/>
                </a:cubicBezTo>
                <a:cubicBezTo>
                  <a:pt x="26065" y="22441"/>
                  <a:pt x="26102" y="21887"/>
                  <a:pt x="25843" y="21554"/>
                </a:cubicBezTo>
                <a:cubicBezTo>
                  <a:pt x="25584" y="21184"/>
                  <a:pt x="25067" y="21037"/>
                  <a:pt x="24475" y="21000"/>
                </a:cubicBezTo>
                <a:cubicBezTo>
                  <a:pt x="24198" y="20981"/>
                  <a:pt x="23902" y="20981"/>
                  <a:pt x="23602" y="20981"/>
                </a:cubicBezTo>
                <a:cubicBezTo>
                  <a:pt x="23301" y="20981"/>
                  <a:pt x="22996" y="20981"/>
                  <a:pt x="22700" y="20963"/>
                </a:cubicBezTo>
                <a:cubicBezTo>
                  <a:pt x="22072" y="20963"/>
                  <a:pt x="21443" y="20889"/>
                  <a:pt x="20852" y="20889"/>
                </a:cubicBezTo>
                <a:cubicBezTo>
                  <a:pt x="18338" y="20815"/>
                  <a:pt x="15898" y="20667"/>
                  <a:pt x="13569" y="20445"/>
                </a:cubicBezTo>
                <a:cubicBezTo>
                  <a:pt x="11277" y="20223"/>
                  <a:pt x="9095" y="19890"/>
                  <a:pt x="7284" y="19484"/>
                </a:cubicBezTo>
                <a:cubicBezTo>
                  <a:pt x="5763" y="19104"/>
                  <a:pt x="4404" y="18913"/>
                  <a:pt x="3349" y="18913"/>
                </a:cubicBezTo>
                <a:cubicBezTo>
                  <a:pt x="3173" y="18913"/>
                  <a:pt x="3006" y="18919"/>
                  <a:pt x="2847" y="18929"/>
                </a:cubicBezTo>
                <a:cubicBezTo>
                  <a:pt x="2293" y="18966"/>
                  <a:pt x="1886" y="19040"/>
                  <a:pt x="1627" y="19114"/>
                </a:cubicBezTo>
                <a:cubicBezTo>
                  <a:pt x="1886" y="19003"/>
                  <a:pt x="2293" y="18929"/>
                  <a:pt x="2847" y="18818"/>
                </a:cubicBezTo>
                <a:cubicBezTo>
                  <a:pt x="3088" y="18802"/>
                  <a:pt x="3355" y="18793"/>
                  <a:pt x="3646" y="18793"/>
                </a:cubicBezTo>
                <a:close/>
                <a:moveTo>
                  <a:pt x="23403" y="0"/>
                </a:moveTo>
                <a:cubicBezTo>
                  <a:pt x="18597" y="0"/>
                  <a:pt x="14789" y="1405"/>
                  <a:pt x="12238" y="4178"/>
                </a:cubicBezTo>
                <a:cubicBezTo>
                  <a:pt x="9095" y="7542"/>
                  <a:pt x="8652" y="11979"/>
                  <a:pt x="8615" y="13827"/>
                </a:cubicBezTo>
                <a:cubicBezTo>
                  <a:pt x="7764" y="14012"/>
                  <a:pt x="6396" y="14345"/>
                  <a:pt x="4991" y="14789"/>
                </a:cubicBezTo>
                <a:cubicBezTo>
                  <a:pt x="1590" y="15898"/>
                  <a:pt x="0" y="17118"/>
                  <a:pt x="0" y="18596"/>
                </a:cubicBezTo>
                <a:cubicBezTo>
                  <a:pt x="0" y="21000"/>
                  <a:pt x="3439" y="21000"/>
                  <a:pt x="6470" y="21000"/>
                </a:cubicBezTo>
                <a:cubicBezTo>
                  <a:pt x="7358" y="21000"/>
                  <a:pt x="8541" y="21000"/>
                  <a:pt x="9058" y="21111"/>
                </a:cubicBezTo>
                <a:cubicBezTo>
                  <a:pt x="9021" y="21221"/>
                  <a:pt x="8984" y="21369"/>
                  <a:pt x="8910" y="21554"/>
                </a:cubicBezTo>
                <a:cubicBezTo>
                  <a:pt x="8689" y="22294"/>
                  <a:pt x="8282" y="23403"/>
                  <a:pt x="8282" y="25399"/>
                </a:cubicBezTo>
                <a:cubicBezTo>
                  <a:pt x="8282" y="29096"/>
                  <a:pt x="10685" y="33126"/>
                  <a:pt x="16009" y="33126"/>
                </a:cubicBezTo>
                <a:cubicBezTo>
                  <a:pt x="19410" y="33126"/>
                  <a:pt x="22220" y="31351"/>
                  <a:pt x="23662" y="30353"/>
                </a:cubicBezTo>
                <a:cubicBezTo>
                  <a:pt x="24734" y="31943"/>
                  <a:pt x="27174" y="34790"/>
                  <a:pt x="31130" y="34790"/>
                </a:cubicBezTo>
                <a:cubicBezTo>
                  <a:pt x="35123" y="34790"/>
                  <a:pt x="39005" y="31130"/>
                  <a:pt x="41001" y="28911"/>
                </a:cubicBezTo>
                <a:cubicBezTo>
                  <a:pt x="41629" y="28172"/>
                  <a:pt x="42073" y="27211"/>
                  <a:pt x="42073" y="26175"/>
                </a:cubicBezTo>
                <a:cubicBezTo>
                  <a:pt x="42184" y="22331"/>
                  <a:pt x="42332" y="13014"/>
                  <a:pt x="41075" y="9724"/>
                </a:cubicBezTo>
                <a:cubicBezTo>
                  <a:pt x="39596" y="5842"/>
                  <a:pt x="32904" y="0"/>
                  <a:pt x="234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3" name="Google Shape;163;p6"/>
          <p:cNvGrpSpPr/>
          <p:nvPr/>
        </p:nvGrpSpPr>
        <p:grpSpPr>
          <a:xfrm flipH="1" rot="10800000">
            <a:off x="8085687" y="4429600"/>
            <a:ext cx="1067709" cy="713900"/>
            <a:chOff x="8008752" y="70776"/>
            <a:chExt cx="1067709" cy="713900"/>
          </a:xfrm>
        </p:grpSpPr>
        <p:sp>
          <p:nvSpPr>
            <p:cNvPr id="164" name="Google Shape;164;p6"/>
            <p:cNvSpPr/>
            <p:nvPr/>
          </p:nvSpPr>
          <p:spPr>
            <a:xfrm rot="10800000">
              <a:off x="8816061" y="5368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 rot="10800000">
              <a:off x="8288506" y="51842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rot="10800000">
              <a:off x="8008752" y="707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" name="Google Shape;167;p6"/>
          <p:cNvGrpSpPr/>
          <p:nvPr/>
        </p:nvGrpSpPr>
        <p:grpSpPr>
          <a:xfrm>
            <a:off x="148291" y="197622"/>
            <a:ext cx="403299" cy="820109"/>
            <a:chOff x="4353466" y="1452372"/>
            <a:chExt cx="403299" cy="820109"/>
          </a:xfrm>
        </p:grpSpPr>
        <p:sp>
          <p:nvSpPr>
            <p:cNvPr id="168" name="Google Shape;168;p6"/>
            <p:cNvSpPr/>
            <p:nvPr/>
          </p:nvSpPr>
          <p:spPr>
            <a:xfrm>
              <a:off x="4353466" y="1452372"/>
              <a:ext cx="403299" cy="820109"/>
            </a:xfrm>
            <a:custGeom>
              <a:rect b="b" l="l" r="r" t="t"/>
              <a:pathLst>
                <a:path extrusionOk="0" h="38118" w="18745">
                  <a:moveTo>
                    <a:pt x="6766" y="740"/>
                  </a:moveTo>
                  <a:cubicBezTo>
                    <a:pt x="7247" y="740"/>
                    <a:pt x="7765" y="777"/>
                    <a:pt x="8171" y="851"/>
                  </a:cubicBezTo>
                  <a:cubicBezTo>
                    <a:pt x="8171" y="851"/>
                    <a:pt x="9391" y="1923"/>
                    <a:pt x="10759" y="3328"/>
                  </a:cubicBezTo>
                  <a:cubicBezTo>
                    <a:pt x="10796" y="3365"/>
                    <a:pt x="10833" y="3402"/>
                    <a:pt x="10907" y="3513"/>
                  </a:cubicBezTo>
                  <a:cubicBezTo>
                    <a:pt x="11018" y="3624"/>
                    <a:pt x="11166" y="3808"/>
                    <a:pt x="11351" y="4067"/>
                  </a:cubicBezTo>
                  <a:cubicBezTo>
                    <a:pt x="11536" y="4289"/>
                    <a:pt x="11720" y="4511"/>
                    <a:pt x="11905" y="4807"/>
                  </a:cubicBezTo>
                  <a:cubicBezTo>
                    <a:pt x="11979" y="4918"/>
                    <a:pt x="12090" y="5065"/>
                    <a:pt x="12238" y="5213"/>
                  </a:cubicBezTo>
                  <a:cubicBezTo>
                    <a:pt x="12312" y="5361"/>
                    <a:pt x="12423" y="5546"/>
                    <a:pt x="12534" y="5657"/>
                  </a:cubicBezTo>
                  <a:cubicBezTo>
                    <a:pt x="12719" y="5990"/>
                    <a:pt x="12977" y="6359"/>
                    <a:pt x="13162" y="6729"/>
                  </a:cubicBezTo>
                  <a:cubicBezTo>
                    <a:pt x="13347" y="7099"/>
                    <a:pt x="13532" y="7505"/>
                    <a:pt x="13717" y="7949"/>
                  </a:cubicBezTo>
                  <a:cubicBezTo>
                    <a:pt x="13791" y="8134"/>
                    <a:pt x="13902" y="8356"/>
                    <a:pt x="13976" y="8578"/>
                  </a:cubicBezTo>
                  <a:cubicBezTo>
                    <a:pt x="14087" y="8799"/>
                    <a:pt x="14123" y="8984"/>
                    <a:pt x="14234" y="9243"/>
                  </a:cubicBezTo>
                  <a:cubicBezTo>
                    <a:pt x="14345" y="9650"/>
                    <a:pt x="14493" y="10093"/>
                    <a:pt x="14604" y="10537"/>
                  </a:cubicBezTo>
                  <a:cubicBezTo>
                    <a:pt x="14715" y="10944"/>
                    <a:pt x="14826" y="11387"/>
                    <a:pt x="14863" y="11831"/>
                  </a:cubicBezTo>
                  <a:cubicBezTo>
                    <a:pt x="15011" y="12644"/>
                    <a:pt x="15159" y="13495"/>
                    <a:pt x="15196" y="14123"/>
                  </a:cubicBezTo>
                  <a:cubicBezTo>
                    <a:pt x="15270" y="15528"/>
                    <a:pt x="15196" y="16452"/>
                    <a:pt x="15196" y="16452"/>
                  </a:cubicBezTo>
                  <a:cubicBezTo>
                    <a:pt x="15196" y="16452"/>
                    <a:pt x="15344" y="15528"/>
                    <a:pt x="15270" y="14123"/>
                  </a:cubicBezTo>
                  <a:cubicBezTo>
                    <a:pt x="15270" y="13421"/>
                    <a:pt x="15233" y="12607"/>
                    <a:pt x="15085" y="11757"/>
                  </a:cubicBezTo>
                  <a:cubicBezTo>
                    <a:pt x="15048" y="11350"/>
                    <a:pt x="14974" y="10907"/>
                    <a:pt x="14863" y="10426"/>
                  </a:cubicBezTo>
                  <a:cubicBezTo>
                    <a:pt x="14789" y="9983"/>
                    <a:pt x="14678" y="9539"/>
                    <a:pt x="14530" y="9095"/>
                  </a:cubicBezTo>
                  <a:cubicBezTo>
                    <a:pt x="14493" y="8984"/>
                    <a:pt x="14493" y="8873"/>
                    <a:pt x="14456" y="8762"/>
                  </a:cubicBezTo>
                  <a:lnTo>
                    <a:pt x="14456" y="8762"/>
                  </a:lnTo>
                  <a:cubicBezTo>
                    <a:pt x="14863" y="9835"/>
                    <a:pt x="15196" y="11129"/>
                    <a:pt x="15454" y="12792"/>
                  </a:cubicBezTo>
                  <a:cubicBezTo>
                    <a:pt x="16157" y="16859"/>
                    <a:pt x="15935" y="21111"/>
                    <a:pt x="16822" y="24993"/>
                  </a:cubicBezTo>
                  <a:cubicBezTo>
                    <a:pt x="17081" y="26176"/>
                    <a:pt x="17303" y="27655"/>
                    <a:pt x="17451" y="29096"/>
                  </a:cubicBezTo>
                  <a:cubicBezTo>
                    <a:pt x="17266" y="29207"/>
                    <a:pt x="17044" y="29281"/>
                    <a:pt x="16822" y="29392"/>
                  </a:cubicBezTo>
                  <a:cubicBezTo>
                    <a:pt x="16564" y="29466"/>
                    <a:pt x="16305" y="29503"/>
                    <a:pt x="16120" y="29577"/>
                  </a:cubicBezTo>
                  <a:cubicBezTo>
                    <a:pt x="15935" y="29614"/>
                    <a:pt x="15787" y="29614"/>
                    <a:pt x="15787" y="29614"/>
                  </a:cubicBezTo>
                  <a:cubicBezTo>
                    <a:pt x="15787" y="29614"/>
                    <a:pt x="15935" y="29614"/>
                    <a:pt x="16120" y="29651"/>
                  </a:cubicBezTo>
                  <a:cubicBezTo>
                    <a:pt x="16243" y="29651"/>
                    <a:pt x="16399" y="29667"/>
                    <a:pt x="16588" y="29667"/>
                  </a:cubicBezTo>
                  <a:cubicBezTo>
                    <a:pt x="16683" y="29667"/>
                    <a:pt x="16785" y="29663"/>
                    <a:pt x="16896" y="29651"/>
                  </a:cubicBezTo>
                  <a:cubicBezTo>
                    <a:pt x="17118" y="29651"/>
                    <a:pt x="17377" y="29614"/>
                    <a:pt x="17525" y="29577"/>
                  </a:cubicBezTo>
                  <a:cubicBezTo>
                    <a:pt x="17525" y="29651"/>
                    <a:pt x="17599" y="29762"/>
                    <a:pt x="17599" y="29873"/>
                  </a:cubicBezTo>
                  <a:cubicBezTo>
                    <a:pt x="17525" y="29873"/>
                    <a:pt x="17488" y="29947"/>
                    <a:pt x="17451" y="29947"/>
                  </a:cubicBezTo>
                  <a:cubicBezTo>
                    <a:pt x="17303" y="29984"/>
                    <a:pt x="17118" y="30021"/>
                    <a:pt x="17007" y="30058"/>
                  </a:cubicBezTo>
                  <a:cubicBezTo>
                    <a:pt x="16822" y="30132"/>
                    <a:pt x="16601" y="30169"/>
                    <a:pt x="16453" y="30169"/>
                  </a:cubicBezTo>
                  <a:cubicBezTo>
                    <a:pt x="16268" y="30205"/>
                    <a:pt x="16083" y="30205"/>
                    <a:pt x="15898" y="30205"/>
                  </a:cubicBezTo>
                  <a:lnTo>
                    <a:pt x="15380" y="30205"/>
                  </a:lnTo>
                  <a:cubicBezTo>
                    <a:pt x="15085" y="30205"/>
                    <a:pt x="14863" y="30169"/>
                    <a:pt x="14863" y="30169"/>
                  </a:cubicBezTo>
                  <a:lnTo>
                    <a:pt x="14863" y="30169"/>
                  </a:lnTo>
                  <a:cubicBezTo>
                    <a:pt x="14863" y="30169"/>
                    <a:pt x="15048" y="30242"/>
                    <a:pt x="15307" y="30316"/>
                  </a:cubicBezTo>
                  <a:cubicBezTo>
                    <a:pt x="15454" y="30353"/>
                    <a:pt x="15639" y="30390"/>
                    <a:pt x="15824" y="30390"/>
                  </a:cubicBezTo>
                  <a:cubicBezTo>
                    <a:pt x="16009" y="30427"/>
                    <a:pt x="16194" y="30427"/>
                    <a:pt x="16453" y="30427"/>
                  </a:cubicBezTo>
                  <a:lnTo>
                    <a:pt x="17044" y="30427"/>
                  </a:lnTo>
                  <a:cubicBezTo>
                    <a:pt x="17229" y="30427"/>
                    <a:pt x="17414" y="30427"/>
                    <a:pt x="17562" y="30390"/>
                  </a:cubicBezTo>
                  <a:lnTo>
                    <a:pt x="17636" y="30390"/>
                  </a:lnTo>
                  <a:cubicBezTo>
                    <a:pt x="17821" y="32017"/>
                    <a:pt x="17931" y="33459"/>
                    <a:pt x="17968" y="34124"/>
                  </a:cubicBezTo>
                  <a:cubicBezTo>
                    <a:pt x="17858" y="34087"/>
                    <a:pt x="17821" y="34087"/>
                    <a:pt x="17747" y="34050"/>
                  </a:cubicBezTo>
                  <a:cubicBezTo>
                    <a:pt x="17636" y="34013"/>
                    <a:pt x="17488" y="33940"/>
                    <a:pt x="17414" y="33940"/>
                  </a:cubicBezTo>
                  <a:cubicBezTo>
                    <a:pt x="17266" y="33940"/>
                    <a:pt x="17192" y="33903"/>
                    <a:pt x="17044" y="33903"/>
                  </a:cubicBezTo>
                  <a:lnTo>
                    <a:pt x="16674" y="33903"/>
                  </a:lnTo>
                  <a:cubicBezTo>
                    <a:pt x="16527" y="33903"/>
                    <a:pt x="16453" y="33903"/>
                    <a:pt x="16305" y="33940"/>
                  </a:cubicBezTo>
                  <a:cubicBezTo>
                    <a:pt x="16157" y="33940"/>
                    <a:pt x="16083" y="34013"/>
                    <a:pt x="15972" y="34050"/>
                  </a:cubicBezTo>
                  <a:cubicBezTo>
                    <a:pt x="15898" y="34087"/>
                    <a:pt x="15750" y="34087"/>
                    <a:pt x="15639" y="34124"/>
                  </a:cubicBezTo>
                  <a:lnTo>
                    <a:pt x="15380" y="34272"/>
                  </a:lnTo>
                  <a:cubicBezTo>
                    <a:pt x="15233" y="34383"/>
                    <a:pt x="15085" y="34420"/>
                    <a:pt x="15011" y="34494"/>
                  </a:cubicBezTo>
                  <a:cubicBezTo>
                    <a:pt x="14900" y="34568"/>
                    <a:pt x="14863" y="34605"/>
                    <a:pt x="14863" y="34605"/>
                  </a:cubicBezTo>
                  <a:cubicBezTo>
                    <a:pt x="14863" y="34605"/>
                    <a:pt x="14900" y="34568"/>
                    <a:pt x="15011" y="34568"/>
                  </a:cubicBezTo>
                  <a:cubicBezTo>
                    <a:pt x="15085" y="34494"/>
                    <a:pt x="15233" y="34457"/>
                    <a:pt x="15380" y="34420"/>
                  </a:cubicBezTo>
                  <a:cubicBezTo>
                    <a:pt x="15454" y="34383"/>
                    <a:pt x="15565" y="34383"/>
                    <a:pt x="15639" y="34383"/>
                  </a:cubicBezTo>
                  <a:cubicBezTo>
                    <a:pt x="15750" y="34383"/>
                    <a:pt x="15824" y="34309"/>
                    <a:pt x="15935" y="34309"/>
                  </a:cubicBezTo>
                  <a:lnTo>
                    <a:pt x="16268" y="34309"/>
                  </a:lnTo>
                  <a:cubicBezTo>
                    <a:pt x="16342" y="34309"/>
                    <a:pt x="16490" y="34309"/>
                    <a:pt x="16564" y="34383"/>
                  </a:cubicBezTo>
                  <a:cubicBezTo>
                    <a:pt x="16674" y="34383"/>
                    <a:pt x="16748" y="34420"/>
                    <a:pt x="16896" y="34420"/>
                  </a:cubicBezTo>
                  <a:cubicBezTo>
                    <a:pt x="17007" y="34420"/>
                    <a:pt x="17081" y="34494"/>
                    <a:pt x="17192" y="34494"/>
                  </a:cubicBezTo>
                  <a:cubicBezTo>
                    <a:pt x="17266" y="34568"/>
                    <a:pt x="17377" y="34605"/>
                    <a:pt x="17414" y="34642"/>
                  </a:cubicBezTo>
                  <a:cubicBezTo>
                    <a:pt x="17488" y="34679"/>
                    <a:pt x="17562" y="34753"/>
                    <a:pt x="17599" y="34790"/>
                  </a:cubicBezTo>
                  <a:cubicBezTo>
                    <a:pt x="17636" y="34827"/>
                    <a:pt x="17747" y="34864"/>
                    <a:pt x="17784" y="34938"/>
                  </a:cubicBezTo>
                  <a:cubicBezTo>
                    <a:pt x="17821" y="34975"/>
                    <a:pt x="17858" y="35012"/>
                    <a:pt x="17931" y="35012"/>
                  </a:cubicBezTo>
                  <a:cubicBezTo>
                    <a:pt x="17931" y="35677"/>
                    <a:pt x="17636" y="36232"/>
                    <a:pt x="17266" y="36601"/>
                  </a:cubicBezTo>
                  <a:cubicBezTo>
                    <a:pt x="17229" y="36601"/>
                    <a:pt x="17192" y="36638"/>
                    <a:pt x="17118" y="36638"/>
                  </a:cubicBezTo>
                  <a:cubicBezTo>
                    <a:pt x="17044" y="36638"/>
                    <a:pt x="17007" y="36675"/>
                    <a:pt x="16896" y="36675"/>
                  </a:cubicBezTo>
                  <a:lnTo>
                    <a:pt x="16083" y="36675"/>
                  </a:lnTo>
                  <a:cubicBezTo>
                    <a:pt x="15898" y="36675"/>
                    <a:pt x="15750" y="36638"/>
                    <a:pt x="15602" y="36638"/>
                  </a:cubicBezTo>
                  <a:cubicBezTo>
                    <a:pt x="15307" y="36601"/>
                    <a:pt x="15159" y="36564"/>
                    <a:pt x="15159" y="36564"/>
                  </a:cubicBezTo>
                  <a:lnTo>
                    <a:pt x="15159" y="36564"/>
                  </a:lnTo>
                  <a:cubicBezTo>
                    <a:pt x="15159" y="36564"/>
                    <a:pt x="15307" y="36638"/>
                    <a:pt x="15602" y="36749"/>
                  </a:cubicBezTo>
                  <a:cubicBezTo>
                    <a:pt x="15750" y="36786"/>
                    <a:pt x="15898" y="36823"/>
                    <a:pt x="16083" y="36860"/>
                  </a:cubicBezTo>
                  <a:cubicBezTo>
                    <a:pt x="16231" y="36934"/>
                    <a:pt x="16453" y="36971"/>
                    <a:pt x="16601" y="36971"/>
                  </a:cubicBezTo>
                  <a:cubicBezTo>
                    <a:pt x="16453" y="37008"/>
                    <a:pt x="16231" y="37045"/>
                    <a:pt x="16083" y="37045"/>
                  </a:cubicBezTo>
                  <a:cubicBezTo>
                    <a:pt x="15676" y="37045"/>
                    <a:pt x="15380" y="36971"/>
                    <a:pt x="15085" y="36749"/>
                  </a:cubicBezTo>
                  <a:cubicBezTo>
                    <a:pt x="14087" y="35899"/>
                    <a:pt x="14752" y="30501"/>
                    <a:pt x="14234" y="27507"/>
                  </a:cubicBezTo>
                  <a:cubicBezTo>
                    <a:pt x="14087" y="26656"/>
                    <a:pt x="13939" y="25473"/>
                    <a:pt x="13754" y="24475"/>
                  </a:cubicBezTo>
                  <a:cubicBezTo>
                    <a:pt x="13754" y="24438"/>
                    <a:pt x="13754" y="24290"/>
                    <a:pt x="13717" y="24105"/>
                  </a:cubicBezTo>
                  <a:cubicBezTo>
                    <a:pt x="13344" y="22447"/>
                    <a:pt x="12878" y="21742"/>
                    <a:pt x="12436" y="21742"/>
                  </a:cubicBezTo>
                  <a:cubicBezTo>
                    <a:pt x="12090" y="21742"/>
                    <a:pt x="11758" y="22175"/>
                    <a:pt x="11499" y="22922"/>
                  </a:cubicBezTo>
                  <a:cubicBezTo>
                    <a:pt x="10870" y="24660"/>
                    <a:pt x="11536" y="27248"/>
                    <a:pt x="11536" y="29577"/>
                  </a:cubicBezTo>
                  <a:cubicBezTo>
                    <a:pt x="11388" y="29614"/>
                    <a:pt x="11240" y="29651"/>
                    <a:pt x="11055" y="29725"/>
                  </a:cubicBezTo>
                  <a:cubicBezTo>
                    <a:pt x="10796" y="29762"/>
                    <a:pt x="10574" y="29799"/>
                    <a:pt x="10315" y="29799"/>
                  </a:cubicBezTo>
                  <a:lnTo>
                    <a:pt x="10020" y="29799"/>
                  </a:lnTo>
                  <a:cubicBezTo>
                    <a:pt x="10020" y="29799"/>
                    <a:pt x="10131" y="29836"/>
                    <a:pt x="10315" y="29910"/>
                  </a:cubicBezTo>
                  <a:cubicBezTo>
                    <a:pt x="10500" y="29947"/>
                    <a:pt x="10796" y="29984"/>
                    <a:pt x="11055" y="29984"/>
                  </a:cubicBezTo>
                  <a:lnTo>
                    <a:pt x="11499" y="29984"/>
                  </a:lnTo>
                  <a:lnTo>
                    <a:pt x="11499" y="30279"/>
                  </a:lnTo>
                  <a:lnTo>
                    <a:pt x="11499" y="30464"/>
                  </a:lnTo>
                  <a:cubicBezTo>
                    <a:pt x="11351" y="30464"/>
                    <a:pt x="11240" y="30501"/>
                    <a:pt x="11129" y="30501"/>
                  </a:cubicBezTo>
                  <a:cubicBezTo>
                    <a:pt x="10944" y="30501"/>
                    <a:pt x="10759" y="30538"/>
                    <a:pt x="10574" y="30538"/>
                  </a:cubicBezTo>
                  <a:lnTo>
                    <a:pt x="10020" y="30538"/>
                  </a:lnTo>
                  <a:cubicBezTo>
                    <a:pt x="9835" y="30538"/>
                    <a:pt x="9650" y="30501"/>
                    <a:pt x="9502" y="30501"/>
                  </a:cubicBezTo>
                  <a:cubicBezTo>
                    <a:pt x="9206" y="30464"/>
                    <a:pt x="9022" y="30390"/>
                    <a:pt x="9022" y="30390"/>
                  </a:cubicBezTo>
                  <a:lnTo>
                    <a:pt x="9022" y="30390"/>
                  </a:lnTo>
                  <a:lnTo>
                    <a:pt x="9502" y="30649"/>
                  </a:lnTo>
                  <a:cubicBezTo>
                    <a:pt x="9650" y="30686"/>
                    <a:pt x="9835" y="30723"/>
                    <a:pt x="10020" y="30760"/>
                  </a:cubicBezTo>
                  <a:cubicBezTo>
                    <a:pt x="10205" y="30834"/>
                    <a:pt x="10389" y="30871"/>
                    <a:pt x="10611" y="30908"/>
                  </a:cubicBezTo>
                  <a:cubicBezTo>
                    <a:pt x="10796" y="30945"/>
                    <a:pt x="11018" y="30945"/>
                    <a:pt x="11203" y="31019"/>
                  </a:cubicBezTo>
                  <a:cubicBezTo>
                    <a:pt x="11351" y="31019"/>
                    <a:pt x="11462" y="31019"/>
                    <a:pt x="11573" y="31056"/>
                  </a:cubicBezTo>
                  <a:cubicBezTo>
                    <a:pt x="11536" y="32387"/>
                    <a:pt x="11573" y="33792"/>
                    <a:pt x="11646" y="34642"/>
                  </a:cubicBezTo>
                  <a:cubicBezTo>
                    <a:pt x="11573" y="34642"/>
                    <a:pt x="11573" y="34605"/>
                    <a:pt x="11536" y="34605"/>
                  </a:cubicBezTo>
                  <a:cubicBezTo>
                    <a:pt x="11462" y="34568"/>
                    <a:pt x="11351" y="34531"/>
                    <a:pt x="11203" y="34457"/>
                  </a:cubicBezTo>
                  <a:cubicBezTo>
                    <a:pt x="11129" y="34420"/>
                    <a:pt x="10981" y="34383"/>
                    <a:pt x="10907" y="34383"/>
                  </a:cubicBezTo>
                  <a:cubicBezTo>
                    <a:pt x="10759" y="34346"/>
                    <a:pt x="10648" y="34346"/>
                    <a:pt x="10537" y="34346"/>
                  </a:cubicBezTo>
                  <a:lnTo>
                    <a:pt x="10168" y="34346"/>
                  </a:lnTo>
                  <a:cubicBezTo>
                    <a:pt x="10020" y="34346"/>
                    <a:pt x="9909" y="34346"/>
                    <a:pt x="9835" y="34383"/>
                  </a:cubicBezTo>
                  <a:cubicBezTo>
                    <a:pt x="9724" y="34383"/>
                    <a:pt x="9613" y="34420"/>
                    <a:pt x="9502" y="34420"/>
                  </a:cubicBezTo>
                  <a:cubicBezTo>
                    <a:pt x="9428" y="34457"/>
                    <a:pt x="9317" y="34457"/>
                    <a:pt x="9243" y="34494"/>
                  </a:cubicBezTo>
                  <a:cubicBezTo>
                    <a:pt x="9095" y="34568"/>
                    <a:pt x="8948" y="34642"/>
                    <a:pt x="8874" y="34716"/>
                  </a:cubicBezTo>
                  <a:cubicBezTo>
                    <a:pt x="8763" y="34753"/>
                    <a:pt x="8726" y="34790"/>
                    <a:pt x="8726" y="34790"/>
                  </a:cubicBezTo>
                  <a:cubicBezTo>
                    <a:pt x="8726" y="34790"/>
                    <a:pt x="8948" y="34716"/>
                    <a:pt x="9280" y="34642"/>
                  </a:cubicBezTo>
                  <a:lnTo>
                    <a:pt x="9835" y="34642"/>
                  </a:lnTo>
                  <a:cubicBezTo>
                    <a:pt x="9909" y="34642"/>
                    <a:pt x="10020" y="34642"/>
                    <a:pt x="10168" y="34679"/>
                  </a:cubicBezTo>
                  <a:cubicBezTo>
                    <a:pt x="10205" y="34679"/>
                    <a:pt x="10242" y="34679"/>
                    <a:pt x="10279" y="34753"/>
                  </a:cubicBezTo>
                  <a:cubicBezTo>
                    <a:pt x="10352" y="34753"/>
                    <a:pt x="10389" y="34790"/>
                    <a:pt x="10426" y="34790"/>
                  </a:cubicBezTo>
                  <a:lnTo>
                    <a:pt x="10722" y="34938"/>
                  </a:lnTo>
                  <a:cubicBezTo>
                    <a:pt x="10796" y="34975"/>
                    <a:pt x="10907" y="35012"/>
                    <a:pt x="10944" y="35049"/>
                  </a:cubicBezTo>
                  <a:cubicBezTo>
                    <a:pt x="11018" y="35123"/>
                    <a:pt x="11092" y="35197"/>
                    <a:pt x="11129" y="35234"/>
                  </a:cubicBezTo>
                  <a:cubicBezTo>
                    <a:pt x="11166" y="35307"/>
                    <a:pt x="11203" y="35381"/>
                    <a:pt x="11314" y="35418"/>
                  </a:cubicBezTo>
                  <a:lnTo>
                    <a:pt x="11462" y="35566"/>
                  </a:lnTo>
                  <a:cubicBezTo>
                    <a:pt x="11499" y="35640"/>
                    <a:pt x="11499" y="35677"/>
                    <a:pt x="11536" y="35714"/>
                  </a:cubicBezTo>
                  <a:lnTo>
                    <a:pt x="11573" y="35751"/>
                  </a:lnTo>
                  <a:cubicBezTo>
                    <a:pt x="11499" y="36491"/>
                    <a:pt x="11277" y="36934"/>
                    <a:pt x="10981" y="37193"/>
                  </a:cubicBezTo>
                  <a:cubicBezTo>
                    <a:pt x="10944" y="37193"/>
                    <a:pt x="10907" y="37230"/>
                    <a:pt x="10796" y="37230"/>
                  </a:cubicBezTo>
                  <a:cubicBezTo>
                    <a:pt x="10722" y="37230"/>
                    <a:pt x="10648" y="37267"/>
                    <a:pt x="10574" y="37267"/>
                  </a:cubicBezTo>
                  <a:lnTo>
                    <a:pt x="10057" y="37267"/>
                  </a:lnTo>
                  <a:cubicBezTo>
                    <a:pt x="9872" y="37230"/>
                    <a:pt x="9687" y="37193"/>
                    <a:pt x="9539" y="37156"/>
                  </a:cubicBezTo>
                  <a:cubicBezTo>
                    <a:pt x="9354" y="37082"/>
                    <a:pt x="9243" y="37045"/>
                    <a:pt x="9095" y="36971"/>
                  </a:cubicBezTo>
                  <a:cubicBezTo>
                    <a:pt x="8800" y="36860"/>
                    <a:pt x="8689" y="36786"/>
                    <a:pt x="8689" y="36786"/>
                  </a:cubicBezTo>
                  <a:lnTo>
                    <a:pt x="8689" y="36786"/>
                  </a:lnTo>
                  <a:cubicBezTo>
                    <a:pt x="8689" y="36786"/>
                    <a:pt x="8800" y="36897"/>
                    <a:pt x="9058" y="37045"/>
                  </a:cubicBezTo>
                  <a:cubicBezTo>
                    <a:pt x="9169" y="37156"/>
                    <a:pt x="9317" y="37193"/>
                    <a:pt x="9465" y="37267"/>
                  </a:cubicBezTo>
                  <a:cubicBezTo>
                    <a:pt x="9650" y="37378"/>
                    <a:pt x="9798" y="37415"/>
                    <a:pt x="9983" y="37526"/>
                  </a:cubicBezTo>
                  <a:lnTo>
                    <a:pt x="10094" y="37563"/>
                  </a:lnTo>
                  <a:lnTo>
                    <a:pt x="9613" y="37563"/>
                  </a:lnTo>
                  <a:cubicBezTo>
                    <a:pt x="8948" y="37452"/>
                    <a:pt x="8171" y="37230"/>
                    <a:pt x="8134" y="35751"/>
                  </a:cubicBezTo>
                  <a:cubicBezTo>
                    <a:pt x="8023" y="34272"/>
                    <a:pt x="8800" y="31315"/>
                    <a:pt x="8689" y="29503"/>
                  </a:cubicBezTo>
                  <a:cubicBezTo>
                    <a:pt x="8541" y="28209"/>
                    <a:pt x="8800" y="26730"/>
                    <a:pt x="8985" y="26065"/>
                  </a:cubicBezTo>
                  <a:lnTo>
                    <a:pt x="8985" y="25991"/>
                  </a:lnTo>
                  <a:cubicBezTo>
                    <a:pt x="9058" y="25917"/>
                    <a:pt x="9058" y="25769"/>
                    <a:pt x="9095" y="25621"/>
                  </a:cubicBezTo>
                  <a:lnTo>
                    <a:pt x="9095" y="25584"/>
                  </a:lnTo>
                  <a:cubicBezTo>
                    <a:pt x="9132" y="25436"/>
                    <a:pt x="9132" y="25362"/>
                    <a:pt x="9169" y="25214"/>
                  </a:cubicBezTo>
                  <a:cubicBezTo>
                    <a:pt x="9243" y="25067"/>
                    <a:pt x="9243" y="24882"/>
                    <a:pt x="9243" y="24771"/>
                  </a:cubicBezTo>
                  <a:cubicBezTo>
                    <a:pt x="9243" y="24623"/>
                    <a:pt x="9280" y="24438"/>
                    <a:pt x="9280" y="24253"/>
                  </a:cubicBezTo>
                  <a:lnTo>
                    <a:pt x="9280" y="23736"/>
                  </a:lnTo>
                  <a:lnTo>
                    <a:pt x="9280" y="23218"/>
                  </a:lnTo>
                  <a:cubicBezTo>
                    <a:pt x="9280" y="23033"/>
                    <a:pt x="9280" y="22922"/>
                    <a:pt x="9243" y="22737"/>
                  </a:cubicBezTo>
                  <a:cubicBezTo>
                    <a:pt x="9169" y="22405"/>
                    <a:pt x="9169" y="22146"/>
                    <a:pt x="9132" y="21850"/>
                  </a:cubicBezTo>
                  <a:cubicBezTo>
                    <a:pt x="9058" y="21333"/>
                    <a:pt x="8985" y="21000"/>
                    <a:pt x="8985" y="21000"/>
                  </a:cubicBezTo>
                  <a:lnTo>
                    <a:pt x="8985" y="21850"/>
                  </a:lnTo>
                  <a:cubicBezTo>
                    <a:pt x="8985" y="22072"/>
                    <a:pt x="8948" y="22405"/>
                    <a:pt x="8911" y="22663"/>
                  </a:cubicBezTo>
                  <a:cubicBezTo>
                    <a:pt x="8911" y="22811"/>
                    <a:pt x="8874" y="22996"/>
                    <a:pt x="8800" y="23144"/>
                  </a:cubicBezTo>
                  <a:cubicBezTo>
                    <a:pt x="8763" y="23292"/>
                    <a:pt x="8763" y="23477"/>
                    <a:pt x="8726" y="23588"/>
                  </a:cubicBezTo>
                  <a:cubicBezTo>
                    <a:pt x="8689" y="23736"/>
                    <a:pt x="8615" y="23920"/>
                    <a:pt x="8578" y="24068"/>
                  </a:cubicBezTo>
                  <a:cubicBezTo>
                    <a:pt x="8541" y="24216"/>
                    <a:pt x="8504" y="24401"/>
                    <a:pt x="8430" y="24512"/>
                  </a:cubicBezTo>
                  <a:lnTo>
                    <a:pt x="8319" y="24956"/>
                  </a:lnTo>
                  <a:cubicBezTo>
                    <a:pt x="8245" y="25067"/>
                    <a:pt x="8208" y="25177"/>
                    <a:pt x="8171" y="25325"/>
                  </a:cubicBezTo>
                  <a:cubicBezTo>
                    <a:pt x="8171" y="25362"/>
                    <a:pt x="8134" y="25399"/>
                    <a:pt x="8134" y="25436"/>
                  </a:cubicBezTo>
                  <a:cubicBezTo>
                    <a:pt x="8023" y="25436"/>
                    <a:pt x="7949" y="25436"/>
                    <a:pt x="7838" y="25399"/>
                  </a:cubicBezTo>
                  <a:cubicBezTo>
                    <a:pt x="7801" y="25399"/>
                    <a:pt x="7691" y="25399"/>
                    <a:pt x="7654" y="25362"/>
                  </a:cubicBezTo>
                  <a:cubicBezTo>
                    <a:pt x="7617" y="25362"/>
                    <a:pt x="7506" y="25325"/>
                    <a:pt x="7432" y="25325"/>
                  </a:cubicBezTo>
                  <a:cubicBezTo>
                    <a:pt x="7321" y="25288"/>
                    <a:pt x="7284" y="25288"/>
                    <a:pt x="7210" y="25214"/>
                  </a:cubicBezTo>
                  <a:cubicBezTo>
                    <a:pt x="7099" y="25177"/>
                    <a:pt x="7062" y="25140"/>
                    <a:pt x="6951" y="25104"/>
                  </a:cubicBezTo>
                  <a:cubicBezTo>
                    <a:pt x="6914" y="25030"/>
                    <a:pt x="6840" y="24993"/>
                    <a:pt x="6766" y="24956"/>
                  </a:cubicBezTo>
                  <a:lnTo>
                    <a:pt x="6581" y="24771"/>
                  </a:lnTo>
                  <a:cubicBezTo>
                    <a:pt x="6544" y="24734"/>
                    <a:pt x="6508" y="24623"/>
                    <a:pt x="6471" y="24586"/>
                  </a:cubicBezTo>
                  <a:cubicBezTo>
                    <a:pt x="6397" y="24549"/>
                    <a:pt x="6360" y="24438"/>
                    <a:pt x="6360" y="24401"/>
                  </a:cubicBezTo>
                  <a:cubicBezTo>
                    <a:pt x="6213" y="24144"/>
                    <a:pt x="6212" y="23961"/>
                    <a:pt x="6212" y="23957"/>
                  </a:cubicBezTo>
                  <a:lnTo>
                    <a:pt x="6212" y="23957"/>
                  </a:lnTo>
                  <a:cubicBezTo>
                    <a:pt x="6212" y="23961"/>
                    <a:pt x="6213" y="24145"/>
                    <a:pt x="6323" y="24438"/>
                  </a:cubicBezTo>
                  <a:cubicBezTo>
                    <a:pt x="6323" y="24475"/>
                    <a:pt x="6360" y="24586"/>
                    <a:pt x="6397" y="24660"/>
                  </a:cubicBezTo>
                  <a:cubicBezTo>
                    <a:pt x="6471" y="24771"/>
                    <a:pt x="6471" y="24808"/>
                    <a:pt x="6544" y="24882"/>
                  </a:cubicBezTo>
                  <a:cubicBezTo>
                    <a:pt x="6581" y="24993"/>
                    <a:pt x="6655" y="25030"/>
                    <a:pt x="6692" y="25140"/>
                  </a:cubicBezTo>
                  <a:cubicBezTo>
                    <a:pt x="6729" y="25214"/>
                    <a:pt x="6840" y="25251"/>
                    <a:pt x="6877" y="25362"/>
                  </a:cubicBezTo>
                  <a:cubicBezTo>
                    <a:pt x="6914" y="25399"/>
                    <a:pt x="7025" y="25510"/>
                    <a:pt x="7099" y="25547"/>
                  </a:cubicBezTo>
                  <a:cubicBezTo>
                    <a:pt x="7210" y="25584"/>
                    <a:pt x="7247" y="25621"/>
                    <a:pt x="7321" y="25695"/>
                  </a:cubicBezTo>
                  <a:cubicBezTo>
                    <a:pt x="7432" y="25732"/>
                    <a:pt x="7469" y="25769"/>
                    <a:pt x="7580" y="25769"/>
                  </a:cubicBezTo>
                  <a:cubicBezTo>
                    <a:pt x="7654" y="25806"/>
                    <a:pt x="7691" y="25806"/>
                    <a:pt x="7801" y="25880"/>
                  </a:cubicBezTo>
                  <a:cubicBezTo>
                    <a:pt x="7838" y="25917"/>
                    <a:pt x="7949" y="25917"/>
                    <a:pt x="7986" y="25917"/>
                  </a:cubicBezTo>
                  <a:cubicBezTo>
                    <a:pt x="7986" y="25954"/>
                    <a:pt x="7949" y="25954"/>
                    <a:pt x="7949" y="25991"/>
                  </a:cubicBezTo>
                  <a:cubicBezTo>
                    <a:pt x="6655" y="25954"/>
                    <a:pt x="5842" y="24401"/>
                    <a:pt x="5583" y="23588"/>
                  </a:cubicBezTo>
                  <a:cubicBezTo>
                    <a:pt x="5583" y="23588"/>
                    <a:pt x="5620" y="23514"/>
                    <a:pt x="5620" y="23403"/>
                  </a:cubicBezTo>
                  <a:cubicBezTo>
                    <a:pt x="5657" y="23366"/>
                    <a:pt x="5657" y="23292"/>
                    <a:pt x="5657" y="23218"/>
                  </a:cubicBezTo>
                  <a:cubicBezTo>
                    <a:pt x="5657" y="23144"/>
                    <a:pt x="5731" y="23033"/>
                    <a:pt x="5731" y="22959"/>
                  </a:cubicBezTo>
                  <a:cubicBezTo>
                    <a:pt x="5731" y="22848"/>
                    <a:pt x="5768" y="22774"/>
                    <a:pt x="5768" y="22626"/>
                  </a:cubicBezTo>
                  <a:lnTo>
                    <a:pt x="5768" y="22294"/>
                  </a:lnTo>
                  <a:lnTo>
                    <a:pt x="5768" y="21628"/>
                  </a:lnTo>
                  <a:cubicBezTo>
                    <a:pt x="5731" y="20630"/>
                    <a:pt x="5472" y="19780"/>
                    <a:pt x="5472" y="19780"/>
                  </a:cubicBezTo>
                  <a:lnTo>
                    <a:pt x="5472" y="20371"/>
                  </a:lnTo>
                  <a:cubicBezTo>
                    <a:pt x="5472" y="20741"/>
                    <a:pt x="5435" y="21148"/>
                    <a:pt x="5398" y="21628"/>
                  </a:cubicBezTo>
                  <a:cubicBezTo>
                    <a:pt x="5361" y="21850"/>
                    <a:pt x="5287" y="22072"/>
                    <a:pt x="5251" y="22257"/>
                  </a:cubicBezTo>
                  <a:cubicBezTo>
                    <a:pt x="5251" y="22368"/>
                    <a:pt x="5214" y="22442"/>
                    <a:pt x="5177" y="22553"/>
                  </a:cubicBezTo>
                  <a:cubicBezTo>
                    <a:pt x="5177" y="22590"/>
                    <a:pt x="5103" y="22663"/>
                    <a:pt x="5103" y="22737"/>
                  </a:cubicBezTo>
                  <a:lnTo>
                    <a:pt x="5066" y="22737"/>
                  </a:lnTo>
                  <a:cubicBezTo>
                    <a:pt x="4992" y="22737"/>
                    <a:pt x="4844" y="22663"/>
                    <a:pt x="4696" y="22626"/>
                  </a:cubicBezTo>
                  <a:cubicBezTo>
                    <a:pt x="4659" y="22626"/>
                    <a:pt x="4548" y="22590"/>
                    <a:pt x="4511" y="22590"/>
                  </a:cubicBezTo>
                  <a:cubicBezTo>
                    <a:pt x="4474" y="22590"/>
                    <a:pt x="4363" y="22553"/>
                    <a:pt x="4326" y="22479"/>
                  </a:cubicBezTo>
                  <a:cubicBezTo>
                    <a:pt x="4178" y="22442"/>
                    <a:pt x="4067" y="22405"/>
                    <a:pt x="3957" y="22294"/>
                  </a:cubicBezTo>
                  <a:cubicBezTo>
                    <a:pt x="3809" y="22257"/>
                    <a:pt x="3735" y="22183"/>
                    <a:pt x="3624" y="22109"/>
                  </a:cubicBezTo>
                  <a:cubicBezTo>
                    <a:pt x="3439" y="21998"/>
                    <a:pt x="3365" y="21850"/>
                    <a:pt x="3365" y="21850"/>
                  </a:cubicBezTo>
                  <a:lnTo>
                    <a:pt x="3365" y="21850"/>
                  </a:lnTo>
                  <a:cubicBezTo>
                    <a:pt x="3365" y="21850"/>
                    <a:pt x="3402" y="21998"/>
                    <a:pt x="3587" y="22183"/>
                  </a:cubicBezTo>
                  <a:lnTo>
                    <a:pt x="3883" y="22442"/>
                  </a:lnTo>
                  <a:cubicBezTo>
                    <a:pt x="3957" y="22553"/>
                    <a:pt x="4104" y="22626"/>
                    <a:pt x="4252" y="22737"/>
                  </a:cubicBezTo>
                  <a:cubicBezTo>
                    <a:pt x="4289" y="22774"/>
                    <a:pt x="4363" y="22811"/>
                    <a:pt x="4437" y="22848"/>
                  </a:cubicBezTo>
                  <a:cubicBezTo>
                    <a:pt x="4474" y="22922"/>
                    <a:pt x="4548" y="22959"/>
                    <a:pt x="4622" y="22959"/>
                  </a:cubicBezTo>
                  <a:cubicBezTo>
                    <a:pt x="4733" y="22996"/>
                    <a:pt x="4844" y="23033"/>
                    <a:pt x="4992" y="23107"/>
                  </a:cubicBezTo>
                  <a:cubicBezTo>
                    <a:pt x="2773" y="22737"/>
                    <a:pt x="2847" y="21813"/>
                    <a:pt x="2404" y="17377"/>
                  </a:cubicBezTo>
                  <a:cubicBezTo>
                    <a:pt x="2034" y="13606"/>
                    <a:pt x="3069" y="12644"/>
                    <a:pt x="2810" y="9798"/>
                  </a:cubicBezTo>
                  <a:cubicBezTo>
                    <a:pt x="2663" y="8504"/>
                    <a:pt x="1960" y="7321"/>
                    <a:pt x="1295" y="6470"/>
                  </a:cubicBezTo>
                  <a:cubicBezTo>
                    <a:pt x="296" y="5287"/>
                    <a:pt x="481" y="3550"/>
                    <a:pt x="1701" y="2662"/>
                  </a:cubicBezTo>
                  <a:cubicBezTo>
                    <a:pt x="3550" y="1294"/>
                    <a:pt x="5251" y="740"/>
                    <a:pt x="6766" y="740"/>
                  </a:cubicBezTo>
                  <a:close/>
                  <a:moveTo>
                    <a:pt x="6766" y="0"/>
                  </a:moveTo>
                  <a:cubicBezTo>
                    <a:pt x="4992" y="0"/>
                    <a:pt x="3143" y="703"/>
                    <a:pt x="1332" y="2071"/>
                  </a:cubicBezTo>
                  <a:cubicBezTo>
                    <a:pt x="629" y="2625"/>
                    <a:pt x="186" y="3402"/>
                    <a:pt x="75" y="4289"/>
                  </a:cubicBezTo>
                  <a:cubicBezTo>
                    <a:pt x="1" y="5213"/>
                    <a:pt x="222" y="6101"/>
                    <a:pt x="814" y="6803"/>
                  </a:cubicBezTo>
                  <a:cubicBezTo>
                    <a:pt x="1664" y="7801"/>
                    <a:pt x="2108" y="8762"/>
                    <a:pt x="2219" y="9761"/>
                  </a:cubicBezTo>
                  <a:cubicBezTo>
                    <a:pt x="2330" y="10981"/>
                    <a:pt x="2145" y="11831"/>
                    <a:pt x="2034" y="12792"/>
                  </a:cubicBezTo>
                  <a:cubicBezTo>
                    <a:pt x="1849" y="13938"/>
                    <a:pt x="1590" y="15195"/>
                    <a:pt x="1775" y="17340"/>
                  </a:cubicBezTo>
                  <a:cubicBezTo>
                    <a:pt x="1849" y="17635"/>
                    <a:pt x="1849" y="17968"/>
                    <a:pt x="1886" y="18301"/>
                  </a:cubicBezTo>
                  <a:cubicBezTo>
                    <a:pt x="2256" y="21998"/>
                    <a:pt x="2330" y="23255"/>
                    <a:pt x="4992" y="23662"/>
                  </a:cubicBezTo>
                  <a:cubicBezTo>
                    <a:pt x="5287" y="24549"/>
                    <a:pt x="6212" y="26545"/>
                    <a:pt x="8023" y="26545"/>
                  </a:cubicBezTo>
                  <a:lnTo>
                    <a:pt x="8319" y="26545"/>
                  </a:lnTo>
                  <a:cubicBezTo>
                    <a:pt x="8171" y="27359"/>
                    <a:pt x="8023" y="28505"/>
                    <a:pt x="8134" y="29540"/>
                  </a:cubicBezTo>
                  <a:cubicBezTo>
                    <a:pt x="8208" y="30390"/>
                    <a:pt x="8023" y="31684"/>
                    <a:pt x="7838" y="32904"/>
                  </a:cubicBezTo>
                  <a:cubicBezTo>
                    <a:pt x="7691" y="33940"/>
                    <a:pt x="7506" y="34975"/>
                    <a:pt x="7580" y="35714"/>
                  </a:cubicBezTo>
                  <a:cubicBezTo>
                    <a:pt x="7654" y="37895"/>
                    <a:pt x="9132" y="38080"/>
                    <a:pt x="9613" y="38117"/>
                  </a:cubicBezTo>
                  <a:lnTo>
                    <a:pt x="9909" y="38117"/>
                  </a:lnTo>
                  <a:cubicBezTo>
                    <a:pt x="10574" y="38117"/>
                    <a:pt x="12053" y="37821"/>
                    <a:pt x="12201" y="35492"/>
                  </a:cubicBezTo>
                  <a:cubicBezTo>
                    <a:pt x="12238" y="34753"/>
                    <a:pt x="12423" y="33755"/>
                    <a:pt x="12608" y="32646"/>
                  </a:cubicBezTo>
                  <a:cubicBezTo>
                    <a:pt x="12940" y="30871"/>
                    <a:pt x="13236" y="28764"/>
                    <a:pt x="13162" y="27359"/>
                  </a:cubicBezTo>
                  <a:cubicBezTo>
                    <a:pt x="13051" y="25917"/>
                    <a:pt x="13051" y="25030"/>
                    <a:pt x="13162" y="24475"/>
                  </a:cubicBezTo>
                  <a:cubicBezTo>
                    <a:pt x="13310" y="25067"/>
                    <a:pt x="13384" y="25880"/>
                    <a:pt x="13421" y="26324"/>
                  </a:cubicBezTo>
                  <a:cubicBezTo>
                    <a:pt x="13495" y="26804"/>
                    <a:pt x="13569" y="27211"/>
                    <a:pt x="13606" y="27618"/>
                  </a:cubicBezTo>
                  <a:cubicBezTo>
                    <a:pt x="13865" y="28838"/>
                    <a:pt x="13865" y="30427"/>
                    <a:pt x="13865" y="32017"/>
                  </a:cubicBezTo>
                  <a:cubicBezTo>
                    <a:pt x="13865" y="34938"/>
                    <a:pt x="13902" y="36638"/>
                    <a:pt x="14715" y="37267"/>
                  </a:cubicBezTo>
                  <a:cubicBezTo>
                    <a:pt x="15085" y="37600"/>
                    <a:pt x="15602" y="37748"/>
                    <a:pt x="16120" y="37748"/>
                  </a:cubicBezTo>
                  <a:cubicBezTo>
                    <a:pt x="16748" y="37748"/>
                    <a:pt x="17377" y="37489"/>
                    <a:pt x="17821" y="37008"/>
                  </a:cubicBezTo>
                  <a:cubicBezTo>
                    <a:pt x="18227" y="36601"/>
                    <a:pt x="18708" y="35862"/>
                    <a:pt x="18708" y="34605"/>
                  </a:cubicBezTo>
                  <a:lnTo>
                    <a:pt x="18708" y="32756"/>
                  </a:lnTo>
                  <a:cubicBezTo>
                    <a:pt x="18708" y="30132"/>
                    <a:pt x="18745" y="26878"/>
                    <a:pt x="18375" y="25214"/>
                  </a:cubicBezTo>
                  <a:cubicBezTo>
                    <a:pt x="18116" y="24253"/>
                    <a:pt x="18116" y="22811"/>
                    <a:pt x="18153" y="21443"/>
                  </a:cubicBezTo>
                  <a:cubicBezTo>
                    <a:pt x="18153" y="20112"/>
                    <a:pt x="18190" y="18671"/>
                    <a:pt x="18005" y="17598"/>
                  </a:cubicBezTo>
                  <a:cubicBezTo>
                    <a:pt x="17931" y="17081"/>
                    <a:pt x="17858" y="16341"/>
                    <a:pt x="17821" y="15528"/>
                  </a:cubicBezTo>
                  <a:cubicBezTo>
                    <a:pt x="17636" y="12829"/>
                    <a:pt x="17303" y="8725"/>
                    <a:pt x="15528" y="6064"/>
                  </a:cubicBezTo>
                  <a:cubicBezTo>
                    <a:pt x="12866" y="2108"/>
                    <a:pt x="9872" y="0"/>
                    <a:pt x="6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4573801" y="1696567"/>
              <a:ext cx="23086" cy="146388"/>
            </a:xfrm>
            <a:custGeom>
              <a:rect b="b" l="l" r="r" t="t"/>
              <a:pathLst>
                <a:path extrusionOk="0" h="6804" w="1073">
                  <a:moveTo>
                    <a:pt x="1" y="0"/>
                  </a:moveTo>
                  <a:cubicBezTo>
                    <a:pt x="1" y="0"/>
                    <a:pt x="38" y="111"/>
                    <a:pt x="111" y="296"/>
                  </a:cubicBezTo>
                  <a:cubicBezTo>
                    <a:pt x="111" y="444"/>
                    <a:pt x="185" y="555"/>
                    <a:pt x="185" y="666"/>
                  </a:cubicBezTo>
                  <a:lnTo>
                    <a:pt x="333" y="1073"/>
                  </a:lnTo>
                  <a:cubicBezTo>
                    <a:pt x="370" y="1220"/>
                    <a:pt x="407" y="1405"/>
                    <a:pt x="481" y="1590"/>
                  </a:cubicBezTo>
                  <a:cubicBezTo>
                    <a:pt x="518" y="1775"/>
                    <a:pt x="518" y="1960"/>
                    <a:pt x="555" y="2145"/>
                  </a:cubicBezTo>
                  <a:cubicBezTo>
                    <a:pt x="592" y="2330"/>
                    <a:pt x="592" y="2551"/>
                    <a:pt x="666" y="2736"/>
                  </a:cubicBezTo>
                  <a:cubicBezTo>
                    <a:pt x="666" y="2958"/>
                    <a:pt x="703" y="3143"/>
                    <a:pt x="703" y="3402"/>
                  </a:cubicBezTo>
                  <a:cubicBezTo>
                    <a:pt x="703" y="3624"/>
                    <a:pt x="740" y="3808"/>
                    <a:pt x="740" y="4030"/>
                  </a:cubicBezTo>
                  <a:cubicBezTo>
                    <a:pt x="740" y="4252"/>
                    <a:pt x="740" y="4437"/>
                    <a:pt x="777" y="4622"/>
                  </a:cubicBezTo>
                  <a:lnTo>
                    <a:pt x="777" y="5731"/>
                  </a:lnTo>
                  <a:lnTo>
                    <a:pt x="777" y="6803"/>
                  </a:lnTo>
                  <a:cubicBezTo>
                    <a:pt x="777" y="6803"/>
                    <a:pt x="888" y="6396"/>
                    <a:pt x="962" y="5731"/>
                  </a:cubicBezTo>
                  <a:cubicBezTo>
                    <a:pt x="962" y="5546"/>
                    <a:pt x="1036" y="5435"/>
                    <a:pt x="1036" y="5250"/>
                  </a:cubicBezTo>
                  <a:cubicBezTo>
                    <a:pt x="1036" y="5065"/>
                    <a:pt x="1073" y="4881"/>
                    <a:pt x="1073" y="4622"/>
                  </a:cubicBezTo>
                  <a:lnTo>
                    <a:pt x="1073" y="3993"/>
                  </a:lnTo>
                  <a:cubicBezTo>
                    <a:pt x="1073" y="3771"/>
                    <a:pt x="1073" y="3587"/>
                    <a:pt x="1036" y="3328"/>
                  </a:cubicBezTo>
                  <a:cubicBezTo>
                    <a:pt x="1036" y="3106"/>
                    <a:pt x="962" y="2921"/>
                    <a:pt x="962" y="2699"/>
                  </a:cubicBezTo>
                  <a:cubicBezTo>
                    <a:pt x="925" y="2477"/>
                    <a:pt x="888" y="2293"/>
                    <a:pt x="888" y="2034"/>
                  </a:cubicBezTo>
                  <a:cubicBezTo>
                    <a:pt x="851" y="1849"/>
                    <a:pt x="777" y="1627"/>
                    <a:pt x="740" y="1479"/>
                  </a:cubicBezTo>
                  <a:cubicBezTo>
                    <a:pt x="703" y="1294"/>
                    <a:pt x="592" y="1110"/>
                    <a:pt x="555" y="999"/>
                  </a:cubicBezTo>
                  <a:cubicBezTo>
                    <a:pt x="518" y="851"/>
                    <a:pt x="407" y="703"/>
                    <a:pt x="370" y="555"/>
                  </a:cubicBezTo>
                  <a:cubicBezTo>
                    <a:pt x="333" y="444"/>
                    <a:pt x="222" y="333"/>
                    <a:pt x="185" y="222"/>
                  </a:cubicBezTo>
                  <a:cubicBezTo>
                    <a:pt x="111" y="11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4601641" y="1746676"/>
              <a:ext cx="18309" cy="119344"/>
            </a:xfrm>
            <a:custGeom>
              <a:rect b="b" l="l" r="r" t="t"/>
              <a:pathLst>
                <a:path extrusionOk="0" h="5547" w="851">
                  <a:moveTo>
                    <a:pt x="1" y="1"/>
                  </a:moveTo>
                  <a:cubicBezTo>
                    <a:pt x="1" y="1"/>
                    <a:pt x="1" y="75"/>
                    <a:pt x="38" y="222"/>
                  </a:cubicBezTo>
                  <a:cubicBezTo>
                    <a:pt x="38" y="333"/>
                    <a:pt x="111" y="407"/>
                    <a:pt x="111" y="481"/>
                  </a:cubicBezTo>
                  <a:cubicBezTo>
                    <a:pt x="111" y="592"/>
                    <a:pt x="148" y="740"/>
                    <a:pt x="185" y="851"/>
                  </a:cubicBezTo>
                  <a:cubicBezTo>
                    <a:pt x="222" y="999"/>
                    <a:pt x="222" y="1147"/>
                    <a:pt x="296" y="1295"/>
                  </a:cubicBezTo>
                  <a:cubicBezTo>
                    <a:pt x="333" y="1405"/>
                    <a:pt x="333" y="1627"/>
                    <a:pt x="370" y="1738"/>
                  </a:cubicBezTo>
                  <a:cubicBezTo>
                    <a:pt x="407" y="1886"/>
                    <a:pt x="407" y="2071"/>
                    <a:pt x="407" y="2256"/>
                  </a:cubicBezTo>
                  <a:cubicBezTo>
                    <a:pt x="481" y="2441"/>
                    <a:pt x="481" y="2589"/>
                    <a:pt x="481" y="2773"/>
                  </a:cubicBezTo>
                  <a:cubicBezTo>
                    <a:pt x="481" y="2958"/>
                    <a:pt x="518" y="3069"/>
                    <a:pt x="518" y="3254"/>
                  </a:cubicBezTo>
                  <a:cubicBezTo>
                    <a:pt x="518" y="3439"/>
                    <a:pt x="518" y="3587"/>
                    <a:pt x="555" y="3772"/>
                  </a:cubicBezTo>
                  <a:cubicBezTo>
                    <a:pt x="555" y="3956"/>
                    <a:pt x="555" y="4104"/>
                    <a:pt x="592" y="4252"/>
                  </a:cubicBezTo>
                  <a:lnTo>
                    <a:pt x="592" y="4659"/>
                  </a:lnTo>
                  <a:cubicBezTo>
                    <a:pt x="592" y="5176"/>
                    <a:pt x="666" y="5546"/>
                    <a:pt x="666" y="5546"/>
                  </a:cubicBezTo>
                  <a:cubicBezTo>
                    <a:pt x="666" y="5546"/>
                    <a:pt x="740" y="5213"/>
                    <a:pt x="777" y="4659"/>
                  </a:cubicBezTo>
                  <a:cubicBezTo>
                    <a:pt x="851" y="4363"/>
                    <a:pt x="851" y="4104"/>
                    <a:pt x="851" y="3735"/>
                  </a:cubicBezTo>
                  <a:lnTo>
                    <a:pt x="851" y="3217"/>
                  </a:lnTo>
                  <a:cubicBezTo>
                    <a:pt x="851" y="2995"/>
                    <a:pt x="851" y="2847"/>
                    <a:pt x="777" y="2662"/>
                  </a:cubicBezTo>
                  <a:cubicBezTo>
                    <a:pt x="740" y="2293"/>
                    <a:pt x="703" y="1997"/>
                    <a:pt x="666" y="1664"/>
                  </a:cubicBezTo>
                  <a:cubicBezTo>
                    <a:pt x="592" y="1479"/>
                    <a:pt x="555" y="1332"/>
                    <a:pt x="518" y="1184"/>
                  </a:cubicBezTo>
                  <a:lnTo>
                    <a:pt x="370" y="777"/>
                  </a:lnTo>
                  <a:cubicBezTo>
                    <a:pt x="333" y="629"/>
                    <a:pt x="296" y="555"/>
                    <a:pt x="222" y="444"/>
                  </a:cubicBezTo>
                  <a:cubicBezTo>
                    <a:pt x="185" y="370"/>
                    <a:pt x="148" y="259"/>
                    <a:pt x="74" y="222"/>
                  </a:cubicBezTo>
                  <a:cubicBezTo>
                    <a:pt x="38" y="7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4549145" y="2173813"/>
              <a:ext cx="43762" cy="6390"/>
            </a:xfrm>
            <a:custGeom>
              <a:rect b="b" l="l" r="r" t="t"/>
              <a:pathLst>
                <a:path extrusionOk="0" h="297" w="2034">
                  <a:moveTo>
                    <a:pt x="999" y="1"/>
                  </a:moveTo>
                  <a:cubicBezTo>
                    <a:pt x="740" y="1"/>
                    <a:pt x="518" y="1"/>
                    <a:pt x="333" y="75"/>
                  </a:cubicBezTo>
                  <a:cubicBezTo>
                    <a:pt x="148" y="112"/>
                    <a:pt x="0" y="149"/>
                    <a:pt x="0" y="149"/>
                  </a:cubicBezTo>
                  <a:lnTo>
                    <a:pt x="333" y="149"/>
                  </a:lnTo>
                  <a:cubicBezTo>
                    <a:pt x="407" y="260"/>
                    <a:pt x="518" y="260"/>
                    <a:pt x="629" y="260"/>
                  </a:cubicBezTo>
                  <a:lnTo>
                    <a:pt x="999" y="260"/>
                  </a:lnTo>
                  <a:cubicBezTo>
                    <a:pt x="1257" y="260"/>
                    <a:pt x="1516" y="297"/>
                    <a:pt x="1701" y="297"/>
                  </a:cubicBezTo>
                  <a:lnTo>
                    <a:pt x="2034" y="297"/>
                  </a:lnTo>
                  <a:cubicBezTo>
                    <a:pt x="2034" y="297"/>
                    <a:pt x="1960" y="297"/>
                    <a:pt x="1923" y="260"/>
                  </a:cubicBezTo>
                  <a:cubicBezTo>
                    <a:pt x="1886" y="186"/>
                    <a:pt x="1812" y="186"/>
                    <a:pt x="1701" y="149"/>
                  </a:cubicBezTo>
                  <a:cubicBezTo>
                    <a:pt x="1664" y="149"/>
                    <a:pt x="1627" y="112"/>
                    <a:pt x="1553" y="112"/>
                  </a:cubicBezTo>
                  <a:cubicBezTo>
                    <a:pt x="1516" y="112"/>
                    <a:pt x="1479" y="75"/>
                    <a:pt x="1368" y="75"/>
                  </a:cubicBezTo>
                  <a:cubicBezTo>
                    <a:pt x="1331" y="75"/>
                    <a:pt x="1257" y="75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4685959" y="2169833"/>
              <a:ext cx="43762" cy="6390"/>
            </a:xfrm>
            <a:custGeom>
              <a:rect b="b" l="l" r="r" t="t"/>
              <a:pathLst>
                <a:path extrusionOk="0" h="297" w="2034">
                  <a:moveTo>
                    <a:pt x="1036" y="1"/>
                  </a:moveTo>
                  <a:cubicBezTo>
                    <a:pt x="740" y="1"/>
                    <a:pt x="518" y="75"/>
                    <a:pt x="333" y="149"/>
                  </a:cubicBezTo>
                  <a:cubicBezTo>
                    <a:pt x="148" y="186"/>
                    <a:pt x="0" y="297"/>
                    <a:pt x="0" y="297"/>
                  </a:cubicBezTo>
                  <a:cubicBezTo>
                    <a:pt x="0" y="297"/>
                    <a:pt x="148" y="297"/>
                    <a:pt x="333" y="260"/>
                  </a:cubicBezTo>
                  <a:cubicBezTo>
                    <a:pt x="444" y="186"/>
                    <a:pt x="518" y="186"/>
                    <a:pt x="666" y="186"/>
                  </a:cubicBezTo>
                  <a:lnTo>
                    <a:pt x="2034" y="186"/>
                  </a:lnTo>
                  <a:cubicBezTo>
                    <a:pt x="2034" y="186"/>
                    <a:pt x="1997" y="186"/>
                    <a:pt x="1960" y="149"/>
                  </a:cubicBezTo>
                  <a:cubicBezTo>
                    <a:pt x="1923" y="149"/>
                    <a:pt x="1812" y="112"/>
                    <a:pt x="1738" y="112"/>
                  </a:cubicBezTo>
                  <a:cubicBezTo>
                    <a:pt x="1664" y="112"/>
                    <a:pt x="1627" y="75"/>
                    <a:pt x="1590" y="75"/>
                  </a:cubicBezTo>
                  <a:cubicBezTo>
                    <a:pt x="1553" y="75"/>
                    <a:pt x="1479" y="75"/>
                    <a:pt x="1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4557901" y="1906554"/>
              <a:ext cx="42169" cy="11962"/>
            </a:xfrm>
            <a:custGeom>
              <a:rect b="b" l="l" r="r" t="t"/>
              <a:pathLst>
                <a:path extrusionOk="0" h="556" w="1960">
                  <a:moveTo>
                    <a:pt x="0" y="1"/>
                  </a:moveTo>
                  <a:cubicBezTo>
                    <a:pt x="0" y="1"/>
                    <a:pt x="0" y="38"/>
                    <a:pt x="37" y="112"/>
                  </a:cubicBezTo>
                  <a:lnTo>
                    <a:pt x="222" y="296"/>
                  </a:lnTo>
                  <a:cubicBezTo>
                    <a:pt x="296" y="333"/>
                    <a:pt x="333" y="333"/>
                    <a:pt x="370" y="370"/>
                  </a:cubicBezTo>
                  <a:cubicBezTo>
                    <a:pt x="407" y="407"/>
                    <a:pt x="481" y="407"/>
                    <a:pt x="555" y="481"/>
                  </a:cubicBezTo>
                  <a:cubicBezTo>
                    <a:pt x="592" y="481"/>
                    <a:pt x="703" y="518"/>
                    <a:pt x="740" y="518"/>
                  </a:cubicBezTo>
                  <a:cubicBezTo>
                    <a:pt x="777" y="518"/>
                    <a:pt x="887" y="555"/>
                    <a:pt x="924" y="555"/>
                  </a:cubicBezTo>
                  <a:lnTo>
                    <a:pt x="1331" y="555"/>
                  </a:lnTo>
                  <a:cubicBezTo>
                    <a:pt x="1479" y="555"/>
                    <a:pt x="1553" y="518"/>
                    <a:pt x="1664" y="481"/>
                  </a:cubicBezTo>
                  <a:cubicBezTo>
                    <a:pt x="1849" y="370"/>
                    <a:pt x="1960" y="296"/>
                    <a:pt x="1960" y="296"/>
                  </a:cubicBezTo>
                  <a:lnTo>
                    <a:pt x="1960" y="296"/>
                  </a:lnTo>
                  <a:cubicBezTo>
                    <a:pt x="1960" y="296"/>
                    <a:pt x="1812" y="296"/>
                    <a:pt x="1627" y="333"/>
                  </a:cubicBezTo>
                  <a:cubicBezTo>
                    <a:pt x="1627" y="370"/>
                    <a:pt x="1479" y="370"/>
                    <a:pt x="1405" y="370"/>
                  </a:cubicBezTo>
                  <a:cubicBezTo>
                    <a:pt x="1257" y="370"/>
                    <a:pt x="1146" y="370"/>
                    <a:pt x="1035" y="333"/>
                  </a:cubicBezTo>
                  <a:cubicBezTo>
                    <a:pt x="961" y="333"/>
                    <a:pt x="887" y="333"/>
                    <a:pt x="850" y="296"/>
                  </a:cubicBezTo>
                  <a:cubicBezTo>
                    <a:pt x="777" y="296"/>
                    <a:pt x="703" y="223"/>
                    <a:pt x="666" y="223"/>
                  </a:cubicBezTo>
                  <a:cubicBezTo>
                    <a:pt x="592" y="223"/>
                    <a:pt x="555" y="186"/>
                    <a:pt x="481" y="186"/>
                  </a:cubicBezTo>
                  <a:cubicBezTo>
                    <a:pt x="407" y="186"/>
                    <a:pt x="370" y="149"/>
                    <a:pt x="333" y="149"/>
                  </a:cubicBezTo>
                  <a:cubicBezTo>
                    <a:pt x="296" y="149"/>
                    <a:pt x="222" y="112"/>
                    <a:pt x="185" y="112"/>
                  </a:cubicBezTo>
                  <a:cubicBezTo>
                    <a:pt x="148" y="112"/>
                    <a:pt x="111" y="38"/>
                    <a:pt x="111" y="38"/>
                  </a:cubicBezTo>
                  <a:cubicBezTo>
                    <a:pt x="37" y="3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4489484" y="1889062"/>
              <a:ext cx="40599" cy="17513"/>
            </a:xfrm>
            <a:custGeom>
              <a:rect b="b" l="l" r="r" t="t"/>
              <a:pathLst>
                <a:path extrusionOk="0" h="814" w="1887">
                  <a:moveTo>
                    <a:pt x="1" y="0"/>
                  </a:moveTo>
                  <a:cubicBezTo>
                    <a:pt x="1" y="0"/>
                    <a:pt x="1" y="37"/>
                    <a:pt x="38" y="74"/>
                  </a:cubicBezTo>
                  <a:cubicBezTo>
                    <a:pt x="75" y="111"/>
                    <a:pt x="149" y="222"/>
                    <a:pt x="186" y="259"/>
                  </a:cubicBezTo>
                  <a:lnTo>
                    <a:pt x="333" y="407"/>
                  </a:lnTo>
                  <a:lnTo>
                    <a:pt x="444" y="555"/>
                  </a:lnTo>
                  <a:cubicBezTo>
                    <a:pt x="518" y="592"/>
                    <a:pt x="555" y="629"/>
                    <a:pt x="629" y="629"/>
                  </a:cubicBezTo>
                  <a:cubicBezTo>
                    <a:pt x="703" y="666"/>
                    <a:pt x="777" y="666"/>
                    <a:pt x="814" y="740"/>
                  </a:cubicBezTo>
                  <a:cubicBezTo>
                    <a:pt x="888" y="740"/>
                    <a:pt x="962" y="777"/>
                    <a:pt x="999" y="777"/>
                  </a:cubicBezTo>
                  <a:cubicBezTo>
                    <a:pt x="1073" y="777"/>
                    <a:pt x="1147" y="777"/>
                    <a:pt x="1184" y="814"/>
                  </a:cubicBezTo>
                  <a:lnTo>
                    <a:pt x="1553" y="814"/>
                  </a:lnTo>
                  <a:cubicBezTo>
                    <a:pt x="1738" y="777"/>
                    <a:pt x="1886" y="740"/>
                    <a:pt x="1886" y="740"/>
                  </a:cubicBezTo>
                  <a:cubicBezTo>
                    <a:pt x="1886" y="740"/>
                    <a:pt x="1738" y="740"/>
                    <a:pt x="1553" y="666"/>
                  </a:cubicBezTo>
                  <a:cubicBezTo>
                    <a:pt x="1553" y="592"/>
                    <a:pt x="1443" y="592"/>
                    <a:pt x="1332" y="555"/>
                  </a:cubicBezTo>
                  <a:cubicBezTo>
                    <a:pt x="1258" y="481"/>
                    <a:pt x="1110" y="481"/>
                    <a:pt x="962" y="444"/>
                  </a:cubicBezTo>
                  <a:cubicBezTo>
                    <a:pt x="925" y="444"/>
                    <a:pt x="814" y="407"/>
                    <a:pt x="777" y="407"/>
                  </a:cubicBezTo>
                  <a:cubicBezTo>
                    <a:pt x="740" y="370"/>
                    <a:pt x="703" y="370"/>
                    <a:pt x="592" y="296"/>
                  </a:cubicBezTo>
                  <a:cubicBezTo>
                    <a:pt x="555" y="259"/>
                    <a:pt x="518" y="259"/>
                    <a:pt x="444" y="222"/>
                  </a:cubicBezTo>
                  <a:cubicBezTo>
                    <a:pt x="407" y="185"/>
                    <a:pt x="370" y="185"/>
                    <a:pt x="333" y="111"/>
                  </a:cubicBezTo>
                  <a:cubicBezTo>
                    <a:pt x="259" y="74"/>
                    <a:pt x="222" y="74"/>
                    <a:pt x="186" y="74"/>
                  </a:cubicBezTo>
                  <a:cubicBezTo>
                    <a:pt x="112" y="74"/>
                    <a:pt x="112" y="37"/>
                    <a:pt x="75" y="37"/>
                  </a:cubicBezTo>
                  <a:cubicBezTo>
                    <a:pt x="3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4427434" y="1858833"/>
              <a:ext cx="34230" cy="15125"/>
            </a:xfrm>
            <a:custGeom>
              <a:rect b="b" l="l" r="r" t="t"/>
              <a:pathLst>
                <a:path extrusionOk="0" h="703" w="1591">
                  <a:moveTo>
                    <a:pt x="1" y="0"/>
                  </a:moveTo>
                  <a:cubicBezTo>
                    <a:pt x="1" y="0"/>
                    <a:pt x="1" y="37"/>
                    <a:pt x="75" y="37"/>
                  </a:cubicBezTo>
                  <a:lnTo>
                    <a:pt x="1" y="0"/>
                  </a:lnTo>
                  <a:close/>
                  <a:moveTo>
                    <a:pt x="75" y="37"/>
                  </a:moveTo>
                  <a:cubicBezTo>
                    <a:pt x="112" y="111"/>
                    <a:pt x="112" y="148"/>
                    <a:pt x="186" y="185"/>
                  </a:cubicBezTo>
                  <a:lnTo>
                    <a:pt x="297" y="296"/>
                  </a:lnTo>
                  <a:cubicBezTo>
                    <a:pt x="334" y="333"/>
                    <a:pt x="371" y="333"/>
                    <a:pt x="445" y="370"/>
                  </a:cubicBezTo>
                  <a:cubicBezTo>
                    <a:pt x="482" y="407"/>
                    <a:pt x="519" y="407"/>
                    <a:pt x="556" y="481"/>
                  </a:cubicBezTo>
                  <a:cubicBezTo>
                    <a:pt x="629" y="518"/>
                    <a:pt x="666" y="518"/>
                    <a:pt x="703" y="555"/>
                  </a:cubicBezTo>
                  <a:cubicBezTo>
                    <a:pt x="814" y="592"/>
                    <a:pt x="925" y="666"/>
                    <a:pt x="1036" y="666"/>
                  </a:cubicBezTo>
                  <a:cubicBezTo>
                    <a:pt x="1110" y="666"/>
                    <a:pt x="1221" y="703"/>
                    <a:pt x="1295" y="703"/>
                  </a:cubicBezTo>
                  <a:cubicBezTo>
                    <a:pt x="1480" y="703"/>
                    <a:pt x="1591" y="666"/>
                    <a:pt x="1591" y="666"/>
                  </a:cubicBezTo>
                  <a:cubicBezTo>
                    <a:pt x="1591" y="666"/>
                    <a:pt x="1480" y="592"/>
                    <a:pt x="1295" y="592"/>
                  </a:cubicBezTo>
                  <a:cubicBezTo>
                    <a:pt x="1221" y="555"/>
                    <a:pt x="1110" y="555"/>
                    <a:pt x="1036" y="518"/>
                  </a:cubicBezTo>
                  <a:cubicBezTo>
                    <a:pt x="925" y="481"/>
                    <a:pt x="851" y="481"/>
                    <a:pt x="740" y="407"/>
                  </a:cubicBezTo>
                  <a:lnTo>
                    <a:pt x="482" y="296"/>
                  </a:lnTo>
                  <a:cubicBezTo>
                    <a:pt x="371" y="222"/>
                    <a:pt x="297" y="185"/>
                    <a:pt x="223" y="148"/>
                  </a:cubicBezTo>
                  <a:cubicBezTo>
                    <a:pt x="186" y="111"/>
                    <a:pt x="112" y="37"/>
                    <a:pt x="75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4646177" y="1909738"/>
              <a:ext cx="43783" cy="10370"/>
            </a:xfrm>
            <a:custGeom>
              <a:rect b="b" l="l" r="r" t="t"/>
              <a:pathLst>
                <a:path extrusionOk="0" h="482" w="2035">
                  <a:moveTo>
                    <a:pt x="2034" y="1"/>
                  </a:moveTo>
                  <a:cubicBezTo>
                    <a:pt x="2034" y="1"/>
                    <a:pt x="1923" y="38"/>
                    <a:pt x="1739" y="75"/>
                  </a:cubicBezTo>
                  <a:cubicBezTo>
                    <a:pt x="1628" y="148"/>
                    <a:pt x="1554" y="148"/>
                    <a:pt x="1406" y="185"/>
                  </a:cubicBezTo>
                  <a:cubicBezTo>
                    <a:pt x="1258" y="185"/>
                    <a:pt x="1184" y="222"/>
                    <a:pt x="1036" y="222"/>
                  </a:cubicBezTo>
                  <a:lnTo>
                    <a:pt x="1" y="222"/>
                  </a:lnTo>
                  <a:cubicBezTo>
                    <a:pt x="1" y="222"/>
                    <a:pt x="75" y="222"/>
                    <a:pt x="112" y="259"/>
                  </a:cubicBezTo>
                  <a:cubicBezTo>
                    <a:pt x="149" y="296"/>
                    <a:pt x="260" y="370"/>
                    <a:pt x="334" y="407"/>
                  </a:cubicBezTo>
                  <a:cubicBezTo>
                    <a:pt x="371" y="407"/>
                    <a:pt x="445" y="444"/>
                    <a:pt x="482" y="444"/>
                  </a:cubicBezTo>
                  <a:cubicBezTo>
                    <a:pt x="518" y="444"/>
                    <a:pt x="629" y="481"/>
                    <a:pt x="666" y="481"/>
                  </a:cubicBezTo>
                  <a:lnTo>
                    <a:pt x="1073" y="481"/>
                  </a:lnTo>
                  <a:cubicBezTo>
                    <a:pt x="1184" y="481"/>
                    <a:pt x="1221" y="481"/>
                    <a:pt x="1258" y="444"/>
                  </a:cubicBezTo>
                  <a:cubicBezTo>
                    <a:pt x="1295" y="407"/>
                    <a:pt x="1406" y="370"/>
                    <a:pt x="1443" y="370"/>
                  </a:cubicBezTo>
                  <a:cubicBezTo>
                    <a:pt x="1591" y="333"/>
                    <a:pt x="1665" y="259"/>
                    <a:pt x="1775" y="222"/>
                  </a:cubicBezTo>
                  <a:cubicBezTo>
                    <a:pt x="1960" y="148"/>
                    <a:pt x="2034" y="1"/>
                    <a:pt x="2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7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0" name="Google Shape;180;p7"/>
          <p:cNvSpPr txBox="1"/>
          <p:nvPr>
            <p:ph idx="1" type="subTitle"/>
          </p:nvPr>
        </p:nvSpPr>
        <p:spPr>
          <a:xfrm>
            <a:off x="720000" y="1541950"/>
            <a:ext cx="42948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181" name="Google Shape;181;p7"/>
          <p:cNvSpPr/>
          <p:nvPr>
            <p:ph idx="2" type="pic"/>
          </p:nvPr>
        </p:nvSpPr>
        <p:spPr>
          <a:xfrm>
            <a:off x="5155725" y="1288925"/>
            <a:ext cx="3174000" cy="31743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82" name="Google Shape;182;p7"/>
          <p:cNvGrpSpPr/>
          <p:nvPr/>
        </p:nvGrpSpPr>
        <p:grpSpPr>
          <a:xfrm>
            <a:off x="8085687" y="-9125"/>
            <a:ext cx="1067709" cy="713900"/>
            <a:chOff x="8008752" y="70777"/>
            <a:chExt cx="1067709" cy="713900"/>
          </a:xfrm>
        </p:grpSpPr>
        <p:sp>
          <p:nvSpPr>
            <p:cNvPr id="183" name="Google Shape;183;p7"/>
            <p:cNvSpPr/>
            <p:nvPr/>
          </p:nvSpPr>
          <p:spPr>
            <a:xfrm>
              <a:off x="8816061" y="5368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8288506" y="518428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008752" y="707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" name="Google Shape;186;p7"/>
          <p:cNvGrpSpPr/>
          <p:nvPr/>
        </p:nvGrpSpPr>
        <p:grpSpPr>
          <a:xfrm rot="-1510208">
            <a:off x="193358" y="4293501"/>
            <a:ext cx="802254" cy="803403"/>
            <a:chOff x="1136780" y="3604797"/>
            <a:chExt cx="582260" cy="583057"/>
          </a:xfrm>
        </p:grpSpPr>
        <p:sp>
          <p:nvSpPr>
            <p:cNvPr id="187" name="Google Shape;187;p7"/>
            <p:cNvSpPr/>
            <p:nvPr/>
          </p:nvSpPr>
          <p:spPr>
            <a:xfrm>
              <a:off x="1136780" y="3604797"/>
              <a:ext cx="582260" cy="583057"/>
            </a:xfrm>
            <a:custGeom>
              <a:rect b="b" l="l" r="r" t="t"/>
              <a:pathLst>
                <a:path extrusionOk="0" h="27100" w="27063">
                  <a:moveTo>
                    <a:pt x="13531" y="1035"/>
                  </a:moveTo>
                  <a:cubicBezTo>
                    <a:pt x="17339" y="1035"/>
                    <a:pt x="20741" y="2736"/>
                    <a:pt x="23033" y="5361"/>
                  </a:cubicBezTo>
                  <a:cubicBezTo>
                    <a:pt x="22996" y="5361"/>
                    <a:pt x="22996" y="5324"/>
                    <a:pt x="22959" y="5324"/>
                  </a:cubicBezTo>
                  <a:cubicBezTo>
                    <a:pt x="22774" y="5250"/>
                    <a:pt x="22589" y="5139"/>
                    <a:pt x="22441" y="5028"/>
                  </a:cubicBezTo>
                  <a:cubicBezTo>
                    <a:pt x="22293" y="4954"/>
                    <a:pt x="22109" y="4806"/>
                    <a:pt x="21998" y="4658"/>
                  </a:cubicBezTo>
                  <a:lnTo>
                    <a:pt x="21813" y="4474"/>
                  </a:lnTo>
                  <a:cubicBezTo>
                    <a:pt x="21776" y="4455"/>
                    <a:pt x="21748" y="4446"/>
                    <a:pt x="21725" y="4446"/>
                  </a:cubicBezTo>
                  <a:cubicBezTo>
                    <a:pt x="21702" y="4446"/>
                    <a:pt x="21683" y="4455"/>
                    <a:pt x="21665" y="4474"/>
                  </a:cubicBezTo>
                  <a:lnTo>
                    <a:pt x="21665" y="4585"/>
                  </a:lnTo>
                  <a:cubicBezTo>
                    <a:pt x="21665" y="4585"/>
                    <a:pt x="21702" y="4658"/>
                    <a:pt x="21739" y="4806"/>
                  </a:cubicBezTo>
                  <a:cubicBezTo>
                    <a:pt x="21813" y="4880"/>
                    <a:pt x="21887" y="5139"/>
                    <a:pt x="22035" y="5324"/>
                  </a:cubicBezTo>
                  <a:cubicBezTo>
                    <a:pt x="22109" y="5509"/>
                    <a:pt x="22256" y="5620"/>
                    <a:pt x="22404" y="5768"/>
                  </a:cubicBezTo>
                  <a:cubicBezTo>
                    <a:pt x="22367" y="5805"/>
                    <a:pt x="22256" y="5879"/>
                    <a:pt x="22219" y="5915"/>
                  </a:cubicBezTo>
                  <a:cubicBezTo>
                    <a:pt x="22183" y="5915"/>
                    <a:pt x="22109" y="5879"/>
                    <a:pt x="22035" y="5805"/>
                  </a:cubicBezTo>
                  <a:cubicBezTo>
                    <a:pt x="21887" y="5731"/>
                    <a:pt x="21702" y="5657"/>
                    <a:pt x="21517" y="5509"/>
                  </a:cubicBezTo>
                  <a:cubicBezTo>
                    <a:pt x="21369" y="5398"/>
                    <a:pt x="21258" y="5250"/>
                    <a:pt x="21110" y="5139"/>
                  </a:cubicBezTo>
                  <a:cubicBezTo>
                    <a:pt x="20999" y="5028"/>
                    <a:pt x="20962" y="4954"/>
                    <a:pt x="20926" y="4954"/>
                  </a:cubicBezTo>
                  <a:cubicBezTo>
                    <a:pt x="20907" y="4917"/>
                    <a:pt x="20879" y="4899"/>
                    <a:pt x="20852" y="4899"/>
                  </a:cubicBezTo>
                  <a:cubicBezTo>
                    <a:pt x="20824" y="4899"/>
                    <a:pt x="20796" y="4917"/>
                    <a:pt x="20778" y="4954"/>
                  </a:cubicBezTo>
                  <a:lnTo>
                    <a:pt x="20778" y="5028"/>
                  </a:lnTo>
                  <a:cubicBezTo>
                    <a:pt x="20778" y="5028"/>
                    <a:pt x="20815" y="5139"/>
                    <a:pt x="20889" y="5250"/>
                  </a:cubicBezTo>
                  <a:cubicBezTo>
                    <a:pt x="20926" y="5435"/>
                    <a:pt x="20999" y="5657"/>
                    <a:pt x="21110" y="5805"/>
                  </a:cubicBezTo>
                  <a:cubicBezTo>
                    <a:pt x="21184" y="5989"/>
                    <a:pt x="21332" y="6174"/>
                    <a:pt x="21443" y="6322"/>
                  </a:cubicBezTo>
                  <a:cubicBezTo>
                    <a:pt x="21332" y="6396"/>
                    <a:pt x="21295" y="6433"/>
                    <a:pt x="21184" y="6433"/>
                  </a:cubicBezTo>
                  <a:cubicBezTo>
                    <a:pt x="21147" y="6433"/>
                    <a:pt x="21110" y="6359"/>
                    <a:pt x="21073" y="6322"/>
                  </a:cubicBezTo>
                  <a:cubicBezTo>
                    <a:pt x="20926" y="6248"/>
                    <a:pt x="20741" y="6137"/>
                    <a:pt x="20593" y="6026"/>
                  </a:cubicBezTo>
                  <a:cubicBezTo>
                    <a:pt x="20445" y="5879"/>
                    <a:pt x="20334" y="5731"/>
                    <a:pt x="20223" y="5583"/>
                  </a:cubicBezTo>
                  <a:cubicBezTo>
                    <a:pt x="20149" y="5509"/>
                    <a:pt x="20075" y="5398"/>
                    <a:pt x="20075" y="5398"/>
                  </a:cubicBezTo>
                  <a:cubicBezTo>
                    <a:pt x="20075" y="5361"/>
                    <a:pt x="20038" y="5361"/>
                    <a:pt x="20001" y="5361"/>
                  </a:cubicBezTo>
                  <a:cubicBezTo>
                    <a:pt x="19964" y="5361"/>
                    <a:pt x="19964" y="5398"/>
                    <a:pt x="19964" y="5472"/>
                  </a:cubicBezTo>
                  <a:cubicBezTo>
                    <a:pt x="19964" y="5472"/>
                    <a:pt x="19964" y="5546"/>
                    <a:pt x="20001" y="5731"/>
                  </a:cubicBezTo>
                  <a:cubicBezTo>
                    <a:pt x="20038" y="5842"/>
                    <a:pt x="20075" y="6063"/>
                    <a:pt x="20186" y="6285"/>
                  </a:cubicBezTo>
                  <a:cubicBezTo>
                    <a:pt x="20260" y="6470"/>
                    <a:pt x="20371" y="6655"/>
                    <a:pt x="20445" y="6803"/>
                  </a:cubicBezTo>
                  <a:cubicBezTo>
                    <a:pt x="20371" y="6840"/>
                    <a:pt x="20334" y="6877"/>
                    <a:pt x="20223" y="6877"/>
                  </a:cubicBezTo>
                  <a:cubicBezTo>
                    <a:pt x="20186" y="6877"/>
                    <a:pt x="20186" y="6840"/>
                    <a:pt x="20149" y="6840"/>
                  </a:cubicBezTo>
                  <a:cubicBezTo>
                    <a:pt x="20001" y="6766"/>
                    <a:pt x="19816" y="6618"/>
                    <a:pt x="19705" y="6470"/>
                  </a:cubicBezTo>
                  <a:cubicBezTo>
                    <a:pt x="19595" y="6322"/>
                    <a:pt x="19447" y="6174"/>
                    <a:pt x="19336" y="6063"/>
                  </a:cubicBezTo>
                  <a:cubicBezTo>
                    <a:pt x="19262" y="5915"/>
                    <a:pt x="19225" y="5842"/>
                    <a:pt x="19225" y="5842"/>
                  </a:cubicBezTo>
                  <a:cubicBezTo>
                    <a:pt x="19225" y="5768"/>
                    <a:pt x="19151" y="5768"/>
                    <a:pt x="19114" y="5768"/>
                  </a:cubicBezTo>
                  <a:cubicBezTo>
                    <a:pt x="19077" y="5768"/>
                    <a:pt x="19077" y="5842"/>
                    <a:pt x="19077" y="5879"/>
                  </a:cubicBezTo>
                  <a:cubicBezTo>
                    <a:pt x="19077" y="5879"/>
                    <a:pt x="19077" y="5952"/>
                    <a:pt x="19114" y="6137"/>
                  </a:cubicBezTo>
                  <a:cubicBezTo>
                    <a:pt x="19114" y="6248"/>
                    <a:pt x="19225" y="6470"/>
                    <a:pt x="19299" y="6692"/>
                  </a:cubicBezTo>
                  <a:cubicBezTo>
                    <a:pt x="19336" y="6877"/>
                    <a:pt x="19447" y="7025"/>
                    <a:pt x="19521" y="7209"/>
                  </a:cubicBezTo>
                  <a:cubicBezTo>
                    <a:pt x="19447" y="7246"/>
                    <a:pt x="19336" y="7246"/>
                    <a:pt x="19262" y="7320"/>
                  </a:cubicBezTo>
                  <a:cubicBezTo>
                    <a:pt x="19225" y="7320"/>
                    <a:pt x="19225" y="7246"/>
                    <a:pt x="19151" y="7246"/>
                  </a:cubicBezTo>
                  <a:cubicBezTo>
                    <a:pt x="19040" y="7172"/>
                    <a:pt x="18892" y="7025"/>
                    <a:pt x="18744" y="6877"/>
                  </a:cubicBezTo>
                  <a:cubicBezTo>
                    <a:pt x="18596" y="6729"/>
                    <a:pt x="18522" y="6618"/>
                    <a:pt x="18412" y="6433"/>
                  </a:cubicBezTo>
                  <a:cubicBezTo>
                    <a:pt x="18375" y="6322"/>
                    <a:pt x="18338" y="6248"/>
                    <a:pt x="18338" y="6174"/>
                  </a:cubicBezTo>
                  <a:cubicBezTo>
                    <a:pt x="18338" y="6137"/>
                    <a:pt x="18301" y="6137"/>
                    <a:pt x="18227" y="6137"/>
                  </a:cubicBezTo>
                  <a:cubicBezTo>
                    <a:pt x="18190" y="6137"/>
                    <a:pt x="18190" y="6174"/>
                    <a:pt x="18190" y="6248"/>
                  </a:cubicBezTo>
                  <a:lnTo>
                    <a:pt x="18190" y="6285"/>
                  </a:lnTo>
                  <a:lnTo>
                    <a:pt x="18190" y="6470"/>
                  </a:lnTo>
                  <a:cubicBezTo>
                    <a:pt x="18190" y="6544"/>
                    <a:pt x="18227" y="6803"/>
                    <a:pt x="18338" y="7025"/>
                  </a:cubicBezTo>
                  <a:cubicBezTo>
                    <a:pt x="18375" y="7172"/>
                    <a:pt x="18412" y="7357"/>
                    <a:pt x="18522" y="7468"/>
                  </a:cubicBezTo>
                  <a:cubicBezTo>
                    <a:pt x="18412" y="7542"/>
                    <a:pt x="18338" y="7542"/>
                    <a:pt x="18227" y="7579"/>
                  </a:cubicBezTo>
                  <a:lnTo>
                    <a:pt x="18190" y="7542"/>
                  </a:lnTo>
                  <a:cubicBezTo>
                    <a:pt x="18042" y="7431"/>
                    <a:pt x="17931" y="7246"/>
                    <a:pt x="17820" y="7099"/>
                  </a:cubicBezTo>
                  <a:cubicBezTo>
                    <a:pt x="17746" y="6988"/>
                    <a:pt x="17598" y="6803"/>
                    <a:pt x="17561" y="6655"/>
                  </a:cubicBezTo>
                  <a:cubicBezTo>
                    <a:pt x="17487" y="6507"/>
                    <a:pt x="17450" y="6433"/>
                    <a:pt x="17450" y="6433"/>
                  </a:cubicBezTo>
                  <a:cubicBezTo>
                    <a:pt x="17450" y="6359"/>
                    <a:pt x="17413" y="6359"/>
                    <a:pt x="17376" y="6359"/>
                  </a:cubicBezTo>
                  <a:cubicBezTo>
                    <a:pt x="17302" y="6359"/>
                    <a:pt x="17302" y="6433"/>
                    <a:pt x="17302" y="6470"/>
                  </a:cubicBezTo>
                  <a:lnTo>
                    <a:pt x="17302" y="6729"/>
                  </a:lnTo>
                  <a:cubicBezTo>
                    <a:pt x="17302" y="6914"/>
                    <a:pt x="17376" y="7172"/>
                    <a:pt x="17413" y="7357"/>
                  </a:cubicBezTo>
                  <a:cubicBezTo>
                    <a:pt x="17450" y="7468"/>
                    <a:pt x="17487" y="7653"/>
                    <a:pt x="17561" y="7801"/>
                  </a:cubicBezTo>
                  <a:cubicBezTo>
                    <a:pt x="17450" y="7801"/>
                    <a:pt x="17376" y="7838"/>
                    <a:pt x="17265" y="7838"/>
                  </a:cubicBezTo>
                  <a:lnTo>
                    <a:pt x="17228" y="7801"/>
                  </a:lnTo>
                  <a:cubicBezTo>
                    <a:pt x="17081" y="7653"/>
                    <a:pt x="17007" y="7542"/>
                    <a:pt x="16859" y="7394"/>
                  </a:cubicBezTo>
                  <a:cubicBezTo>
                    <a:pt x="16748" y="7246"/>
                    <a:pt x="16674" y="7062"/>
                    <a:pt x="16563" y="6877"/>
                  </a:cubicBezTo>
                  <a:cubicBezTo>
                    <a:pt x="16526" y="6729"/>
                    <a:pt x="16489" y="6655"/>
                    <a:pt x="16489" y="6655"/>
                  </a:cubicBezTo>
                  <a:cubicBezTo>
                    <a:pt x="16489" y="6618"/>
                    <a:pt x="16452" y="6618"/>
                    <a:pt x="16378" y="6618"/>
                  </a:cubicBezTo>
                  <a:cubicBezTo>
                    <a:pt x="16341" y="6618"/>
                    <a:pt x="16304" y="6655"/>
                    <a:pt x="16304" y="6692"/>
                  </a:cubicBezTo>
                  <a:lnTo>
                    <a:pt x="16304" y="6988"/>
                  </a:lnTo>
                  <a:cubicBezTo>
                    <a:pt x="16304" y="7172"/>
                    <a:pt x="16304" y="7394"/>
                    <a:pt x="16341" y="7579"/>
                  </a:cubicBezTo>
                  <a:cubicBezTo>
                    <a:pt x="16378" y="7727"/>
                    <a:pt x="16378" y="7912"/>
                    <a:pt x="16452" y="8023"/>
                  </a:cubicBezTo>
                  <a:cubicBezTo>
                    <a:pt x="16341" y="8023"/>
                    <a:pt x="16267" y="8097"/>
                    <a:pt x="16156" y="8097"/>
                  </a:cubicBezTo>
                  <a:cubicBezTo>
                    <a:pt x="16008" y="7949"/>
                    <a:pt x="15934" y="7801"/>
                    <a:pt x="15824" y="7616"/>
                  </a:cubicBezTo>
                  <a:cubicBezTo>
                    <a:pt x="15750" y="7468"/>
                    <a:pt x="15639" y="7283"/>
                    <a:pt x="15602" y="7099"/>
                  </a:cubicBezTo>
                  <a:cubicBezTo>
                    <a:pt x="15565" y="6988"/>
                    <a:pt x="15565" y="6914"/>
                    <a:pt x="15565" y="6877"/>
                  </a:cubicBezTo>
                  <a:cubicBezTo>
                    <a:pt x="15565" y="6840"/>
                    <a:pt x="15528" y="6840"/>
                    <a:pt x="15454" y="6840"/>
                  </a:cubicBezTo>
                  <a:cubicBezTo>
                    <a:pt x="15417" y="6840"/>
                    <a:pt x="15380" y="6877"/>
                    <a:pt x="15380" y="6877"/>
                  </a:cubicBezTo>
                  <a:cubicBezTo>
                    <a:pt x="15380" y="6877"/>
                    <a:pt x="15380" y="6988"/>
                    <a:pt x="15343" y="7172"/>
                  </a:cubicBezTo>
                  <a:lnTo>
                    <a:pt x="15343" y="7764"/>
                  </a:lnTo>
                  <a:cubicBezTo>
                    <a:pt x="15343" y="7912"/>
                    <a:pt x="15380" y="8097"/>
                    <a:pt x="15417" y="8208"/>
                  </a:cubicBezTo>
                  <a:cubicBezTo>
                    <a:pt x="15343" y="8208"/>
                    <a:pt x="15232" y="8208"/>
                    <a:pt x="15195" y="8282"/>
                  </a:cubicBezTo>
                  <a:lnTo>
                    <a:pt x="15158" y="8282"/>
                  </a:lnTo>
                  <a:cubicBezTo>
                    <a:pt x="15047" y="8134"/>
                    <a:pt x="14899" y="7949"/>
                    <a:pt x="14862" y="7801"/>
                  </a:cubicBezTo>
                  <a:cubicBezTo>
                    <a:pt x="14788" y="7653"/>
                    <a:pt x="14714" y="7505"/>
                    <a:pt x="14677" y="7283"/>
                  </a:cubicBezTo>
                  <a:cubicBezTo>
                    <a:pt x="14641" y="7172"/>
                    <a:pt x="14641" y="7099"/>
                    <a:pt x="14641" y="7062"/>
                  </a:cubicBezTo>
                  <a:lnTo>
                    <a:pt x="14641" y="7025"/>
                  </a:lnTo>
                  <a:cubicBezTo>
                    <a:pt x="14622" y="7006"/>
                    <a:pt x="14594" y="6997"/>
                    <a:pt x="14567" y="6997"/>
                  </a:cubicBezTo>
                  <a:cubicBezTo>
                    <a:pt x="14539" y="6997"/>
                    <a:pt x="14511" y="7006"/>
                    <a:pt x="14493" y="7025"/>
                  </a:cubicBezTo>
                  <a:cubicBezTo>
                    <a:pt x="14493" y="7062"/>
                    <a:pt x="14456" y="7172"/>
                    <a:pt x="14456" y="7283"/>
                  </a:cubicBezTo>
                  <a:cubicBezTo>
                    <a:pt x="14419" y="7468"/>
                    <a:pt x="14419" y="7727"/>
                    <a:pt x="14419" y="7912"/>
                  </a:cubicBezTo>
                  <a:cubicBezTo>
                    <a:pt x="14419" y="8023"/>
                    <a:pt x="14419" y="8171"/>
                    <a:pt x="14456" y="8356"/>
                  </a:cubicBezTo>
                  <a:lnTo>
                    <a:pt x="14123" y="8356"/>
                  </a:lnTo>
                  <a:cubicBezTo>
                    <a:pt x="14049" y="8208"/>
                    <a:pt x="13938" y="8023"/>
                    <a:pt x="13901" y="7912"/>
                  </a:cubicBezTo>
                  <a:cubicBezTo>
                    <a:pt x="13864" y="7727"/>
                    <a:pt x="13753" y="7542"/>
                    <a:pt x="13753" y="7394"/>
                  </a:cubicBezTo>
                  <a:cubicBezTo>
                    <a:pt x="13716" y="7246"/>
                    <a:pt x="13716" y="7172"/>
                    <a:pt x="13716" y="7172"/>
                  </a:cubicBezTo>
                  <a:cubicBezTo>
                    <a:pt x="13716" y="7099"/>
                    <a:pt x="13679" y="7062"/>
                    <a:pt x="13605" y="7062"/>
                  </a:cubicBezTo>
                  <a:cubicBezTo>
                    <a:pt x="13568" y="7062"/>
                    <a:pt x="13531" y="7062"/>
                    <a:pt x="13494" y="7394"/>
                  </a:cubicBezTo>
                  <a:cubicBezTo>
                    <a:pt x="13420" y="7579"/>
                    <a:pt x="13383" y="7801"/>
                    <a:pt x="13383" y="7986"/>
                  </a:cubicBezTo>
                  <a:lnTo>
                    <a:pt x="13383" y="8466"/>
                  </a:lnTo>
                  <a:lnTo>
                    <a:pt x="13051" y="8466"/>
                  </a:lnTo>
                  <a:cubicBezTo>
                    <a:pt x="12977" y="8319"/>
                    <a:pt x="12866" y="8134"/>
                    <a:pt x="12829" y="7949"/>
                  </a:cubicBezTo>
                  <a:cubicBezTo>
                    <a:pt x="12792" y="7764"/>
                    <a:pt x="12755" y="7579"/>
                    <a:pt x="12755" y="7431"/>
                  </a:cubicBezTo>
                  <a:lnTo>
                    <a:pt x="12755" y="7209"/>
                  </a:lnTo>
                  <a:cubicBezTo>
                    <a:pt x="12755" y="7172"/>
                    <a:pt x="12681" y="7099"/>
                    <a:pt x="12681" y="7099"/>
                  </a:cubicBezTo>
                  <a:cubicBezTo>
                    <a:pt x="12644" y="7099"/>
                    <a:pt x="12607" y="7099"/>
                    <a:pt x="12607" y="7172"/>
                  </a:cubicBezTo>
                  <a:cubicBezTo>
                    <a:pt x="12607" y="7172"/>
                    <a:pt x="12570" y="7246"/>
                    <a:pt x="12496" y="7394"/>
                  </a:cubicBezTo>
                  <a:lnTo>
                    <a:pt x="12385" y="7949"/>
                  </a:lnTo>
                  <a:cubicBezTo>
                    <a:pt x="12385" y="8097"/>
                    <a:pt x="12311" y="8282"/>
                    <a:pt x="12385" y="8393"/>
                  </a:cubicBezTo>
                  <a:lnTo>
                    <a:pt x="12053" y="8393"/>
                  </a:lnTo>
                  <a:cubicBezTo>
                    <a:pt x="11942" y="8282"/>
                    <a:pt x="11905" y="8097"/>
                    <a:pt x="11868" y="7912"/>
                  </a:cubicBezTo>
                  <a:cubicBezTo>
                    <a:pt x="11831" y="7727"/>
                    <a:pt x="11831" y="7542"/>
                    <a:pt x="11831" y="7357"/>
                  </a:cubicBezTo>
                  <a:lnTo>
                    <a:pt x="11831" y="7099"/>
                  </a:lnTo>
                  <a:cubicBezTo>
                    <a:pt x="11831" y="7062"/>
                    <a:pt x="11831" y="7025"/>
                    <a:pt x="11757" y="7025"/>
                  </a:cubicBezTo>
                  <a:cubicBezTo>
                    <a:pt x="11720" y="7025"/>
                    <a:pt x="11683" y="7025"/>
                    <a:pt x="11683" y="7062"/>
                  </a:cubicBezTo>
                  <a:cubicBezTo>
                    <a:pt x="11683" y="7062"/>
                    <a:pt x="11646" y="7172"/>
                    <a:pt x="11572" y="7283"/>
                  </a:cubicBezTo>
                  <a:cubicBezTo>
                    <a:pt x="11498" y="7468"/>
                    <a:pt x="11461" y="7653"/>
                    <a:pt x="11387" y="7838"/>
                  </a:cubicBezTo>
                  <a:cubicBezTo>
                    <a:pt x="11350" y="7986"/>
                    <a:pt x="11350" y="8171"/>
                    <a:pt x="11350" y="8319"/>
                  </a:cubicBezTo>
                  <a:lnTo>
                    <a:pt x="11091" y="8319"/>
                  </a:lnTo>
                  <a:lnTo>
                    <a:pt x="11091" y="8282"/>
                  </a:lnTo>
                  <a:cubicBezTo>
                    <a:pt x="11017" y="8134"/>
                    <a:pt x="10943" y="7949"/>
                    <a:pt x="10943" y="7764"/>
                  </a:cubicBezTo>
                  <a:cubicBezTo>
                    <a:pt x="10906" y="7579"/>
                    <a:pt x="10906" y="7394"/>
                    <a:pt x="10906" y="7209"/>
                  </a:cubicBezTo>
                  <a:cubicBezTo>
                    <a:pt x="10906" y="7062"/>
                    <a:pt x="10943" y="6988"/>
                    <a:pt x="10943" y="6988"/>
                  </a:cubicBezTo>
                  <a:cubicBezTo>
                    <a:pt x="10943" y="6914"/>
                    <a:pt x="10943" y="6877"/>
                    <a:pt x="10906" y="6877"/>
                  </a:cubicBezTo>
                  <a:cubicBezTo>
                    <a:pt x="10833" y="6877"/>
                    <a:pt x="10796" y="6877"/>
                    <a:pt x="10796" y="6914"/>
                  </a:cubicBezTo>
                  <a:cubicBezTo>
                    <a:pt x="10796" y="6914"/>
                    <a:pt x="10759" y="7025"/>
                    <a:pt x="10648" y="7172"/>
                  </a:cubicBezTo>
                  <a:cubicBezTo>
                    <a:pt x="10574" y="7357"/>
                    <a:pt x="10537" y="7542"/>
                    <a:pt x="10426" y="7727"/>
                  </a:cubicBezTo>
                  <a:cubicBezTo>
                    <a:pt x="10389" y="7838"/>
                    <a:pt x="10352" y="8023"/>
                    <a:pt x="10352" y="8208"/>
                  </a:cubicBezTo>
                  <a:cubicBezTo>
                    <a:pt x="10241" y="8208"/>
                    <a:pt x="10167" y="8171"/>
                    <a:pt x="10056" y="8171"/>
                  </a:cubicBezTo>
                  <a:lnTo>
                    <a:pt x="10056" y="8134"/>
                  </a:lnTo>
                  <a:cubicBezTo>
                    <a:pt x="10019" y="7986"/>
                    <a:pt x="9982" y="7764"/>
                    <a:pt x="9982" y="7616"/>
                  </a:cubicBezTo>
                  <a:lnTo>
                    <a:pt x="9982" y="7062"/>
                  </a:lnTo>
                  <a:cubicBezTo>
                    <a:pt x="9982" y="6914"/>
                    <a:pt x="10019" y="6840"/>
                    <a:pt x="10019" y="6840"/>
                  </a:cubicBezTo>
                  <a:lnTo>
                    <a:pt x="10019" y="6729"/>
                  </a:lnTo>
                  <a:lnTo>
                    <a:pt x="9982" y="6692"/>
                  </a:lnTo>
                  <a:cubicBezTo>
                    <a:pt x="9908" y="6692"/>
                    <a:pt x="9908" y="6692"/>
                    <a:pt x="9723" y="6988"/>
                  </a:cubicBezTo>
                  <a:cubicBezTo>
                    <a:pt x="9649" y="7172"/>
                    <a:pt x="9539" y="7357"/>
                    <a:pt x="9502" y="7542"/>
                  </a:cubicBezTo>
                  <a:cubicBezTo>
                    <a:pt x="9465" y="7727"/>
                    <a:pt x="9428" y="7838"/>
                    <a:pt x="9354" y="8023"/>
                  </a:cubicBezTo>
                  <a:lnTo>
                    <a:pt x="9317" y="8023"/>
                  </a:lnTo>
                  <a:cubicBezTo>
                    <a:pt x="9280" y="8023"/>
                    <a:pt x="9169" y="7986"/>
                    <a:pt x="9132" y="7986"/>
                  </a:cubicBezTo>
                  <a:lnTo>
                    <a:pt x="9095" y="7986"/>
                  </a:lnTo>
                  <a:cubicBezTo>
                    <a:pt x="9095" y="7949"/>
                    <a:pt x="9095" y="7949"/>
                    <a:pt x="9058" y="7912"/>
                  </a:cubicBezTo>
                  <a:cubicBezTo>
                    <a:pt x="8984" y="7727"/>
                    <a:pt x="8947" y="7542"/>
                    <a:pt x="8947" y="7394"/>
                  </a:cubicBezTo>
                  <a:cubicBezTo>
                    <a:pt x="8947" y="7209"/>
                    <a:pt x="8947" y="7025"/>
                    <a:pt x="8984" y="6840"/>
                  </a:cubicBezTo>
                  <a:cubicBezTo>
                    <a:pt x="9058" y="6692"/>
                    <a:pt x="9058" y="6618"/>
                    <a:pt x="9058" y="6618"/>
                  </a:cubicBezTo>
                  <a:cubicBezTo>
                    <a:pt x="9058" y="6544"/>
                    <a:pt x="9058" y="6507"/>
                    <a:pt x="8984" y="6507"/>
                  </a:cubicBezTo>
                  <a:lnTo>
                    <a:pt x="8910" y="6507"/>
                  </a:lnTo>
                  <a:cubicBezTo>
                    <a:pt x="8910" y="6507"/>
                    <a:pt x="8799" y="6618"/>
                    <a:pt x="8725" y="6729"/>
                  </a:cubicBezTo>
                  <a:cubicBezTo>
                    <a:pt x="8614" y="6877"/>
                    <a:pt x="8503" y="7099"/>
                    <a:pt x="8429" y="7246"/>
                  </a:cubicBezTo>
                  <a:cubicBezTo>
                    <a:pt x="8355" y="7431"/>
                    <a:pt x="8319" y="7616"/>
                    <a:pt x="8245" y="7801"/>
                  </a:cubicBezTo>
                  <a:cubicBezTo>
                    <a:pt x="8171" y="7801"/>
                    <a:pt x="8134" y="7764"/>
                    <a:pt x="8023" y="7764"/>
                  </a:cubicBezTo>
                  <a:cubicBezTo>
                    <a:pt x="8023" y="7727"/>
                    <a:pt x="7986" y="7653"/>
                    <a:pt x="7986" y="7616"/>
                  </a:cubicBezTo>
                  <a:cubicBezTo>
                    <a:pt x="7949" y="7431"/>
                    <a:pt x="7949" y="7246"/>
                    <a:pt x="7949" y="7062"/>
                  </a:cubicBezTo>
                  <a:cubicBezTo>
                    <a:pt x="7949" y="6877"/>
                    <a:pt x="7986" y="6692"/>
                    <a:pt x="8023" y="6544"/>
                  </a:cubicBezTo>
                  <a:cubicBezTo>
                    <a:pt x="8060" y="6433"/>
                    <a:pt x="8134" y="6322"/>
                    <a:pt x="8134" y="6322"/>
                  </a:cubicBezTo>
                  <a:cubicBezTo>
                    <a:pt x="8134" y="6285"/>
                    <a:pt x="8134" y="6248"/>
                    <a:pt x="8060" y="6248"/>
                  </a:cubicBezTo>
                  <a:lnTo>
                    <a:pt x="7986" y="6248"/>
                  </a:lnTo>
                  <a:cubicBezTo>
                    <a:pt x="7986" y="6248"/>
                    <a:pt x="7875" y="6322"/>
                    <a:pt x="7801" y="6470"/>
                  </a:cubicBezTo>
                  <a:cubicBezTo>
                    <a:pt x="7653" y="6618"/>
                    <a:pt x="7579" y="6803"/>
                    <a:pt x="7468" y="6988"/>
                  </a:cubicBezTo>
                  <a:cubicBezTo>
                    <a:pt x="7394" y="7172"/>
                    <a:pt x="7283" y="7357"/>
                    <a:pt x="7246" y="7542"/>
                  </a:cubicBezTo>
                  <a:cubicBezTo>
                    <a:pt x="7135" y="7468"/>
                    <a:pt x="7098" y="7468"/>
                    <a:pt x="7025" y="7431"/>
                  </a:cubicBezTo>
                  <a:cubicBezTo>
                    <a:pt x="7025" y="7394"/>
                    <a:pt x="6951" y="7357"/>
                    <a:pt x="6951" y="7246"/>
                  </a:cubicBezTo>
                  <a:cubicBezTo>
                    <a:pt x="6914" y="7062"/>
                    <a:pt x="6914" y="6877"/>
                    <a:pt x="6951" y="6692"/>
                  </a:cubicBezTo>
                  <a:cubicBezTo>
                    <a:pt x="6951" y="6507"/>
                    <a:pt x="7025" y="6322"/>
                    <a:pt x="7098" y="6174"/>
                  </a:cubicBezTo>
                  <a:cubicBezTo>
                    <a:pt x="7135" y="6063"/>
                    <a:pt x="7209" y="5989"/>
                    <a:pt x="7209" y="5952"/>
                  </a:cubicBezTo>
                  <a:lnTo>
                    <a:pt x="7209" y="5879"/>
                  </a:lnTo>
                  <a:cubicBezTo>
                    <a:pt x="7209" y="5805"/>
                    <a:pt x="7135" y="5805"/>
                    <a:pt x="7135" y="5805"/>
                  </a:cubicBezTo>
                  <a:cubicBezTo>
                    <a:pt x="7135" y="5805"/>
                    <a:pt x="7098" y="5805"/>
                    <a:pt x="6914" y="6063"/>
                  </a:cubicBezTo>
                  <a:cubicBezTo>
                    <a:pt x="6766" y="6174"/>
                    <a:pt x="6655" y="6359"/>
                    <a:pt x="6544" y="6507"/>
                  </a:cubicBezTo>
                  <a:cubicBezTo>
                    <a:pt x="6470" y="6692"/>
                    <a:pt x="6359" y="6877"/>
                    <a:pt x="6322" y="7062"/>
                  </a:cubicBezTo>
                  <a:cubicBezTo>
                    <a:pt x="6285" y="7025"/>
                    <a:pt x="6174" y="7025"/>
                    <a:pt x="6137" y="6988"/>
                  </a:cubicBezTo>
                  <a:cubicBezTo>
                    <a:pt x="6137" y="6914"/>
                    <a:pt x="6137" y="6877"/>
                    <a:pt x="6100" y="6803"/>
                  </a:cubicBezTo>
                  <a:cubicBezTo>
                    <a:pt x="6100" y="6618"/>
                    <a:pt x="6100" y="6433"/>
                    <a:pt x="6137" y="6248"/>
                  </a:cubicBezTo>
                  <a:cubicBezTo>
                    <a:pt x="6174" y="6063"/>
                    <a:pt x="6211" y="5879"/>
                    <a:pt x="6322" y="5731"/>
                  </a:cubicBezTo>
                  <a:cubicBezTo>
                    <a:pt x="6359" y="5583"/>
                    <a:pt x="6470" y="5509"/>
                    <a:pt x="6470" y="5509"/>
                  </a:cubicBezTo>
                  <a:lnTo>
                    <a:pt x="6470" y="5398"/>
                  </a:lnTo>
                  <a:cubicBezTo>
                    <a:pt x="6433" y="5379"/>
                    <a:pt x="6405" y="5370"/>
                    <a:pt x="6387" y="5370"/>
                  </a:cubicBezTo>
                  <a:cubicBezTo>
                    <a:pt x="6368" y="5370"/>
                    <a:pt x="6359" y="5379"/>
                    <a:pt x="6359" y="5398"/>
                  </a:cubicBezTo>
                  <a:cubicBezTo>
                    <a:pt x="6359" y="5398"/>
                    <a:pt x="6285" y="5435"/>
                    <a:pt x="6137" y="5583"/>
                  </a:cubicBezTo>
                  <a:cubicBezTo>
                    <a:pt x="5989" y="5731"/>
                    <a:pt x="5841" y="5879"/>
                    <a:pt x="5731" y="6063"/>
                  </a:cubicBezTo>
                  <a:cubicBezTo>
                    <a:pt x="5583" y="6248"/>
                    <a:pt x="5472" y="6433"/>
                    <a:pt x="5435" y="6618"/>
                  </a:cubicBezTo>
                  <a:lnTo>
                    <a:pt x="5435" y="6655"/>
                  </a:lnTo>
                  <a:cubicBezTo>
                    <a:pt x="5361" y="6618"/>
                    <a:pt x="5287" y="6544"/>
                    <a:pt x="5213" y="6544"/>
                  </a:cubicBezTo>
                  <a:lnTo>
                    <a:pt x="5213" y="6359"/>
                  </a:lnTo>
                  <a:cubicBezTo>
                    <a:pt x="5213" y="6174"/>
                    <a:pt x="5213" y="5989"/>
                    <a:pt x="5250" y="5805"/>
                  </a:cubicBezTo>
                  <a:cubicBezTo>
                    <a:pt x="5287" y="5657"/>
                    <a:pt x="5398" y="5435"/>
                    <a:pt x="5435" y="5324"/>
                  </a:cubicBezTo>
                  <a:cubicBezTo>
                    <a:pt x="5472" y="5213"/>
                    <a:pt x="5583" y="5139"/>
                    <a:pt x="5583" y="5139"/>
                  </a:cubicBezTo>
                  <a:lnTo>
                    <a:pt x="5583" y="5028"/>
                  </a:lnTo>
                  <a:lnTo>
                    <a:pt x="5546" y="4991"/>
                  </a:lnTo>
                  <a:lnTo>
                    <a:pt x="5472" y="4991"/>
                  </a:lnTo>
                  <a:cubicBezTo>
                    <a:pt x="5472" y="4991"/>
                    <a:pt x="5398" y="5028"/>
                    <a:pt x="5250" y="5176"/>
                  </a:cubicBezTo>
                  <a:cubicBezTo>
                    <a:pt x="5102" y="5324"/>
                    <a:pt x="4917" y="5435"/>
                    <a:pt x="4843" y="5583"/>
                  </a:cubicBezTo>
                  <a:cubicBezTo>
                    <a:pt x="4695" y="5731"/>
                    <a:pt x="4621" y="5952"/>
                    <a:pt x="4511" y="6100"/>
                  </a:cubicBezTo>
                  <a:cubicBezTo>
                    <a:pt x="4474" y="6063"/>
                    <a:pt x="4363" y="5989"/>
                    <a:pt x="4326" y="5989"/>
                  </a:cubicBezTo>
                  <a:lnTo>
                    <a:pt x="4326" y="5805"/>
                  </a:lnTo>
                  <a:cubicBezTo>
                    <a:pt x="4326" y="5583"/>
                    <a:pt x="4326" y="5398"/>
                    <a:pt x="4437" y="5213"/>
                  </a:cubicBezTo>
                  <a:cubicBezTo>
                    <a:pt x="4474" y="5028"/>
                    <a:pt x="4547" y="4917"/>
                    <a:pt x="4658" y="4732"/>
                  </a:cubicBezTo>
                  <a:cubicBezTo>
                    <a:pt x="4769" y="4622"/>
                    <a:pt x="4806" y="4548"/>
                    <a:pt x="4806" y="4548"/>
                  </a:cubicBezTo>
                  <a:cubicBezTo>
                    <a:pt x="7062" y="2366"/>
                    <a:pt x="10130" y="1035"/>
                    <a:pt x="13531" y="1035"/>
                  </a:cubicBezTo>
                  <a:close/>
                  <a:moveTo>
                    <a:pt x="3438" y="5583"/>
                  </a:moveTo>
                  <a:lnTo>
                    <a:pt x="3438" y="5583"/>
                  </a:lnTo>
                  <a:cubicBezTo>
                    <a:pt x="3401" y="5768"/>
                    <a:pt x="3401" y="5915"/>
                    <a:pt x="3364" y="6100"/>
                  </a:cubicBezTo>
                  <a:cubicBezTo>
                    <a:pt x="3327" y="6285"/>
                    <a:pt x="3217" y="6470"/>
                    <a:pt x="3180" y="6618"/>
                  </a:cubicBezTo>
                  <a:cubicBezTo>
                    <a:pt x="3143" y="6766"/>
                    <a:pt x="3032" y="6840"/>
                    <a:pt x="3032" y="6840"/>
                  </a:cubicBezTo>
                  <a:lnTo>
                    <a:pt x="3032" y="6877"/>
                  </a:lnTo>
                  <a:cubicBezTo>
                    <a:pt x="3032" y="6951"/>
                    <a:pt x="3032" y="6988"/>
                    <a:pt x="3069" y="6988"/>
                  </a:cubicBezTo>
                  <a:lnTo>
                    <a:pt x="3180" y="6988"/>
                  </a:lnTo>
                  <a:cubicBezTo>
                    <a:pt x="3217" y="6951"/>
                    <a:pt x="3327" y="6877"/>
                    <a:pt x="3401" y="6803"/>
                  </a:cubicBezTo>
                  <a:cubicBezTo>
                    <a:pt x="3549" y="6655"/>
                    <a:pt x="3734" y="6507"/>
                    <a:pt x="3808" y="6396"/>
                  </a:cubicBezTo>
                  <a:cubicBezTo>
                    <a:pt x="3919" y="6248"/>
                    <a:pt x="4067" y="6100"/>
                    <a:pt x="4141" y="5952"/>
                  </a:cubicBezTo>
                  <a:cubicBezTo>
                    <a:pt x="4252" y="6063"/>
                    <a:pt x="4326" y="6100"/>
                    <a:pt x="4437" y="6211"/>
                  </a:cubicBezTo>
                  <a:cubicBezTo>
                    <a:pt x="4437" y="6285"/>
                    <a:pt x="4363" y="6470"/>
                    <a:pt x="4326" y="6692"/>
                  </a:cubicBezTo>
                  <a:cubicBezTo>
                    <a:pt x="4289" y="6877"/>
                    <a:pt x="4252" y="7062"/>
                    <a:pt x="4178" y="7209"/>
                  </a:cubicBezTo>
                  <a:cubicBezTo>
                    <a:pt x="4141" y="7357"/>
                    <a:pt x="4104" y="7431"/>
                    <a:pt x="4104" y="7431"/>
                  </a:cubicBezTo>
                  <a:lnTo>
                    <a:pt x="4104" y="7542"/>
                  </a:lnTo>
                  <a:cubicBezTo>
                    <a:pt x="4122" y="7561"/>
                    <a:pt x="4132" y="7570"/>
                    <a:pt x="4141" y="7570"/>
                  </a:cubicBezTo>
                  <a:cubicBezTo>
                    <a:pt x="4150" y="7570"/>
                    <a:pt x="4159" y="7561"/>
                    <a:pt x="4178" y="7542"/>
                  </a:cubicBezTo>
                  <a:cubicBezTo>
                    <a:pt x="4178" y="7542"/>
                    <a:pt x="4289" y="7505"/>
                    <a:pt x="4437" y="7357"/>
                  </a:cubicBezTo>
                  <a:cubicBezTo>
                    <a:pt x="4547" y="7209"/>
                    <a:pt x="4695" y="7062"/>
                    <a:pt x="4843" y="6877"/>
                  </a:cubicBezTo>
                  <a:cubicBezTo>
                    <a:pt x="4880" y="6803"/>
                    <a:pt x="4991" y="6692"/>
                    <a:pt x="5028" y="6618"/>
                  </a:cubicBezTo>
                  <a:cubicBezTo>
                    <a:pt x="5102" y="6692"/>
                    <a:pt x="5250" y="6766"/>
                    <a:pt x="5398" y="6840"/>
                  </a:cubicBezTo>
                  <a:cubicBezTo>
                    <a:pt x="5398" y="6951"/>
                    <a:pt x="5398" y="7025"/>
                    <a:pt x="5361" y="7136"/>
                  </a:cubicBezTo>
                  <a:lnTo>
                    <a:pt x="5213" y="7690"/>
                  </a:lnTo>
                  <a:cubicBezTo>
                    <a:pt x="5176" y="7801"/>
                    <a:pt x="5102" y="7912"/>
                    <a:pt x="5102" y="7912"/>
                  </a:cubicBezTo>
                  <a:lnTo>
                    <a:pt x="5102" y="7949"/>
                  </a:lnTo>
                  <a:cubicBezTo>
                    <a:pt x="5102" y="7986"/>
                    <a:pt x="5176" y="7986"/>
                    <a:pt x="5213" y="7986"/>
                  </a:cubicBezTo>
                  <a:lnTo>
                    <a:pt x="5250" y="7986"/>
                  </a:lnTo>
                  <a:lnTo>
                    <a:pt x="5435" y="7801"/>
                  </a:lnTo>
                  <a:cubicBezTo>
                    <a:pt x="5583" y="7690"/>
                    <a:pt x="5731" y="7505"/>
                    <a:pt x="5805" y="7357"/>
                  </a:cubicBezTo>
                  <a:cubicBezTo>
                    <a:pt x="5841" y="7320"/>
                    <a:pt x="5841" y="7246"/>
                    <a:pt x="5915" y="7172"/>
                  </a:cubicBezTo>
                  <a:cubicBezTo>
                    <a:pt x="6026" y="7246"/>
                    <a:pt x="6174" y="7357"/>
                    <a:pt x="6359" y="7394"/>
                  </a:cubicBezTo>
                  <a:lnTo>
                    <a:pt x="6359" y="7579"/>
                  </a:lnTo>
                  <a:cubicBezTo>
                    <a:pt x="6359" y="7764"/>
                    <a:pt x="6322" y="7949"/>
                    <a:pt x="6285" y="8134"/>
                  </a:cubicBezTo>
                  <a:cubicBezTo>
                    <a:pt x="6211" y="8282"/>
                    <a:pt x="6174" y="8356"/>
                    <a:pt x="6174" y="8356"/>
                  </a:cubicBezTo>
                  <a:cubicBezTo>
                    <a:pt x="6174" y="8429"/>
                    <a:pt x="6174" y="8466"/>
                    <a:pt x="6211" y="8466"/>
                  </a:cubicBezTo>
                  <a:lnTo>
                    <a:pt x="6322" y="8466"/>
                  </a:lnTo>
                  <a:lnTo>
                    <a:pt x="6507" y="8282"/>
                  </a:lnTo>
                  <a:cubicBezTo>
                    <a:pt x="6655" y="8134"/>
                    <a:pt x="6729" y="7949"/>
                    <a:pt x="6840" y="7764"/>
                  </a:cubicBezTo>
                  <a:cubicBezTo>
                    <a:pt x="6840" y="7727"/>
                    <a:pt x="6877" y="7690"/>
                    <a:pt x="6877" y="7690"/>
                  </a:cubicBezTo>
                  <a:cubicBezTo>
                    <a:pt x="7025" y="7727"/>
                    <a:pt x="7209" y="7801"/>
                    <a:pt x="7394" y="7912"/>
                  </a:cubicBezTo>
                  <a:lnTo>
                    <a:pt x="7394" y="8060"/>
                  </a:lnTo>
                  <a:cubicBezTo>
                    <a:pt x="7394" y="8245"/>
                    <a:pt x="7394" y="8429"/>
                    <a:pt x="7320" y="8614"/>
                  </a:cubicBezTo>
                  <a:cubicBezTo>
                    <a:pt x="7283" y="8725"/>
                    <a:pt x="7283" y="8836"/>
                    <a:pt x="7283" y="8836"/>
                  </a:cubicBezTo>
                  <a:lnTo>
                    <a:pt x="7283" y="8873"/>
                  </a:lnTo>
                  <a:cubicBezTo>
                    <a:pt x="7283" y="8910"/>
                    <a:pt x="7320" y="8984"/>
                    <a:pt x="7394" y="8984"/>
                  </a:cubicBezTo>
                  <a:cubicBezTo>
                    <a:pt x="7431" y="8984"/>
                    <a:pt x="7431" y="8984"/>
                    <a:pt x="7431" y="8910"/>
                  </a:cubicBezTo>
                  <a:lnTo>
                    <a:pt x="7616" y="8725"/>
                  </a:lnTo>
                  <a:cubicBezTo>
                    <a:pt x="7690" y="8614"/>
                    <a:pt x="7838" y="8429"/>
                    <a:pt x="7949" y="8245"/>
                  </a:cubicBezTo>
                  <a:cubicBezTo>
                    <a:pt x="7949" y="8171"/>
                    <a:pt x="7986" y="8171"/>
                    <a:pt x="7986" y="8134"/>
                  </a:cubicBezTo>
                  <a:cubicBezTo>
                    <a:pt x="8171" y="8171"/>
                    <a:pt x="8355" y="8282"/>
                    <a:pt x="8503" y="8319"/>
                  </a:cubicBezTo>
                  <a:lnTo>
                    <a:pt x="8503" y="8429"/>
                  </a:lnTo>
                  <a:lnTo>
                    <a:pt x="8503" y="8984"/>
                  </a:lnTo>
                  <a:cubicBezTo>
                    <a:pt x="8503" y="9095"/>
                    <a:pt x="8429" y="9206"/>
                    <a:pt x="8429" y="9206"/>
                  </a:cubicBezTo>
                  <a:lnTo>
                    <a:pt x="8429" y="9243"/>
                  </a:lnTo>
                  <a:cubicBezTo>
                    <a:pt x="8429" y="9280"/>
                    <a:pt x="8503" y="9354"/>
                    <a:pt x="8540" y="9354"/>
                  </a:cubicBezTo>
                  <a:lnTo>
                    <a:pt x="8577" y="9354"/>
                  </a:lnTo>
                  <a:cubicBezTo>
                    <a:pt x="8577" y="9354"/>
                    <a:pt x="8614" y="9354"/>
                    <a:pt x="8614" y="9280"/>
                  </a:cubicBezTo>
                  <a:cubicBezTo>
                    <a:pt x="8688" y="9243"/>
                    <a:pt x="8725" y="9206"/>
                    <a:pt x="8762" y="9058"/>
                  </a:cubicBezTo>
                  <a:cubicBezTo>
                    <a:pt x="8873" y="8910"/>
                    <a:pt x="8947" y="8688"/>
                    <a:pt x="9058" y="8503"/>
                  </a:cubicBezTo>
                  <a:lnTo>
                    <a:pt x="9058" y="8466"/>
                  </a:lnTo>
                  <a:lnTo>
                    <a:pt x="9095" y="8466"/>
                  </a:lnTo>
                  <a:cubicBezTo>
                    <a:pt x="9243" y="8503"/>
                    <a:pt x="9428" y="8540"/>
                    <a:pt x="9539" y="8614"/>
                  </a:cubicBezTo>
                  <a:lnTo>
                    <a:pt x="9539" y="8688"/>
                  </a:lnTo>
                  <a:cubicBezTo>
                    <a:pt x="9612" y="8873"/>
                    <a:pt x="9612" y="9058"/>
                    <a:pt x="9539" y="9243"/>
                  </a:cubicBezTo>
                  <a:cubicBezTo>
                    <a:pt x="9539" y="9391"/>
                    <a:pt x="9502" y="9465"/>
                    <a:pt x="9502" y="9465"/>
                  </a:cubicBezTo>
                  <a:lnTo>
                    <a:pt x="9502" y="9539"/>
                  </a:lnTo>
                  <a:cubicBezTo>
                    <a:pt x="9502" y="9576"/>
                    <a:pt x="9539" y="9576"/>
                    <a:pt x="9612" y="9576"/>
                  </a:cubicBezTo>
                  <a:cubicBezTo>
                    <a:pt x="9649" y="9576"/>
                    <a:pt x="9649" y="9576"/>
                    <a:pt x="9686" y="9539"/>
                  </a:cubicBezTo>
                  <a:cubicBezTo>
                    <a:pt x="9686" y="9465"/>
                    <a:pt x="9797" y="9428"/>
                    <a:pt x="9834" y="9280"/>
                  </a:cubicBezTo>
                  <a:cubicBezTo>
                    <a:pt x="9908" y="9169"/>
                    <a:pt x="10019" y="8910"/>
                    <a:pt x="10056" y="8725"/>
                  </a:cubicBezTo>
                  <a:lnTo>
                    <a:pt x="10056" y="8688"/>
                  </a:lnTo>
                  <a:cubicBezTo>
                    <a:pt x="10241" y="8725"/>
                    <a:pt x="10426" y="8725"/>
                    <a:pt x="10611" y="8799"/>
                  </a:cubicBezTo>
                  <a:lnTo>
                    <a:pt x="10611" y="8873"/>
                  </a:lnTo>
                  <a:cubicBezTo>
                    <a:pt x="10648" y="9058"/>
                    <a:pt x="10648" y="9243"/>
                    <a:pt x="10648" y="9428"/>
                  </a:cubicBezTo>
                  <a:lnTo>
                    <a:pt x="10648" y="9650"/>
                  </a:lnTo>
                  <a:cubicBezTo>
                    <a:pt x="10648" y="9723"/>
                    <a:pt x="10648" y="9760"/>
                    <a:pt x="10722" y="9760"/>
                  </a:cubicBezTo>
                  <a:cubicBezTo>
                    <a:pt x="10759" y="9760"/>
                    <a:pt x="10796" y="9760"/>
                    <a:pt x="10796" y="9723"/>
                  </a:cubicBezTo>
                  <a:cubicBezTo>
                    <a:pt x="10796" y="9723"/>
                    <a:pt x="10869" y="9613"/>
                    <a:pt x="10943" y="9465"/>
                  </a:cubicBezTo>
                  <a:cubicBezTo>
                    <a:pt x="11054" y="9280"/>
                    <a:pt x="11091" y="9095"/>
                    <a:pt x="11128" y="8910"/>
                  </a:cubicBezTo>
                  <a:lnTo>
                    <a:pt x="11128" y="8873"/>
                  </a:lnTo>
                  <a:cubicBezTo>
                    <a:pt x="11313" y="8873"/>
                    <a:pt x="11461" y="8910"/>
                    <a:pt x="11683" y="8910"/>
                  </a:cubicBezTo>
                  <a:cubicBezTo>
                    <a:pt x="11683" y="8984"/>
                    <a:pt x="11683" y="8984"/>
                    <a:pt x="11720" y="9021"/>
                  </a:cubicBezTo>
                  <a:cubicBezTo>
                    <a:pt x="11794" y="9206"/>
                    <a:pt x="11831" y="9391"/>
                    <a:pt x="11831" y="9576"/>
                  </a:cubicBezTo>
                  <a:lnTo>
                    <a:pt x="11831" y="9797"/>
                  </a:lnTo>
                  <a:cubicBezTo>
                    <a:pt x="11831" y="9834"/>
                    <a:pt x="11831" y="9834"/>
                    <a:pt x="11868" y="9908"/>
                  </a:cubicBezTo>
                  <a:cubicBezTo>
                    <a:pt x="11880" y="9921"/>
                    <a:pt x="11896" y="9925"/>
                    <a:pt x="11913" y="9925"/>
                  </a:cubicBezTo>
                  <a:cubicBezTo>
                    <a:pt x="11946" y="9925"/>
                    <a:pt x="11979" y="9908"/>
                    <a:pt x="11979" y="9908"/>
                  </a:cubicBezTo>
                  <a:cubicBezTo>
                    <a:pt x="11979" y="9908"/>
                    <a:pt x="12016" y="9797"/>
                    <a:pt x="12090" y="9650"/>
                  </a:cubicBezTo>
                  <a:cubicBezTo>
                    <a:pt x="12200" y="9465"/>
                    <a:pt x="12237" y="9280"/>
                    <a:pt x="12237" y="9095"/>
                  </a:cubicBezTo>
                  <a:lnTo>
                    <a:pt x="12237" y="9058"/>
                  </a:lnTo>
                  <a:lnTo>
                    <a:pt x="12792" y="9058"/>
                  </a:lnTo>
                  <a:cubicBezTo>
                    <a:pt x="12792" y="9095"/>
                    <a:pt x="12829" y="9095"/>
                    <a:pt x="12829" y="9169"/>
                  </a:cubicBezTo>
                  <a:cubicBezTo>
                    <a:pt x="12903" y="9354"/>
                    <a:pt x="12940" y="9539"/>
                    <a:pt x="12977" y="9650"/>
                  </a:cubicBezTo>
                  <a:lnTo>
                    <a:pt x="12977" y="9908"/>
                  </a:lnTo>
                  <a:cubicBezTo>
                    <a:pt x="12977" y="9945"/>
                    <a:pt x="13014" y="9982"/>
                    <a:pt x="13014" y="9982"/>
                  </a:cubicBezTo>
                  <a:cubicBezTo>
                    <a:pt x="13088" y="9982"/>
                    <a:pt x="13088" y="9982"/>
                    <a:pt x="13125" y="9945"/>
                  </a:cubicBezTo>
                  <a:cubicBezTo>
                    <a:pt x="13125" y="9945"/>
                    <a:pt x="13162" y="9834"/>
                    <a:pt x="13199" y="9650"/>
                  </a:cubicBezTo>
                  <a:cubicBezTo>
                    <a:pt x="13273" y="9465"/>
                    <a:pt x="13310" y="9280"/>
                    <a:pt x="13347" y="9058"/>
                  </a:cubicBezTo>
                  <a:lnTo>
                    <a:pt x="13347" y="9021"/>
                  </a:lnTo>
                  <a:lnTo>
                    <a:pt x="13901" y="9021"/>
                  </a:lnTo>
                  <a:cubicBezTo>
                    <a:pt x="13901" y="9058"/>
                    <a:pt x="13938" y="9095"/>
                    <a:pt x="13938" y="9095"/>
                  </a:cubicBezTo>
                  <a:cubicBezTo>
                    <a:pt x="14049" y="9280"/>
                    <a:pt x="14086" y="9465"/>
                    <a:pt x="14123" y="9613"/>
                  </a:cubicBezTo>
                  <a:cubicBezTo>
                    <a:pt x="14197" y="9760"/>
                    <a:pt x="14197" y="9834"/>
                    <a:pt x="14197" y="9834"/>
                  </a:cubicBezTo>
                  <a:lnTo>
                    <a:pt x="14197" y="9908"/>
                  </a:lnTo>
                  <a:lnTo>
                    <a:pt x="14234" y="9945"/>
                  </a:lnTo>
                  <a:cubicBezTo>
                    <a:pt x="14271" y="9945"/>
                    <a:pt x="14271" y="9945"/>
                    <a:pt x="14271" y="9908"/>
                  </a:cubicBezTo>
                  <a:cubicBezTo>
                    <a:pt x="14271" y="9834"/>
                    <a:pt x="14308" y="9760"/>
                    <a:pt x="14382" y="9613"/>
                  </a:cubicBezTo>
                  <a:cubicBezTo>
                    <a:pt x="14419" y="9428"/>
                    <a:pt x="14456" y="9206"/>
                    <a:pt x="14456" y="9021"/>
                  </a:cubicBezTo>
                  <a:lnTo>
                    <a:pt x="14456" y="8910"/>
                  </a:lnTo>
                  <a:cubicBezTo>
                    <a:pt x="14641" y="8910"/>
                    <a:pt x="14788" y="8873"/>
                    <a:pt x="14973" y="8873"/>
                  </a:cubicBezTo>
                  <a:cubicBezTo>
                    <a:pt x="15010" y="8910"/>
                    <a:pt x="15010" y="8984"/>
                    <a:pt x="15010" y="9021"/>
                  </a:cubicBezTo>
                  <a:cubicBezTo>
                    <a:pt x="15121" y="9206"/>
                    <a:pt x="15158" y="9391"/>
                    <a:pt x="15195" y="9539"/>
                  </a:cubicBezTo>
                  <a:cubicBezTo>
                    <a:pt x="15232" y="9650"/>
                    <a:pt x="15232" y="9760"/>
                    <a:pt x="15232" y="9760"/>
                  </a:cubicBezTo>
                  <a:cubicBezTo>
                    <a:pt x="15232" y="9797"/>
                    <a:pt x="15306" y="9797"/>
                    <a:pt x="15343" y="9834"/>
                  </a:cubicBezTo>
                  <a:cubicBezTo>
                    <a:pt x="15380" y="9834"/>
                    <a:pt x="15417" y="9834"/>
                    <a:pt x="15417" y="9797"/>
                  </a:cubicBezTo>
                  <a:cubicBezTo>
                    <a:pt x="15417" y="9797"/>
                    <a:pt x="15491" y="9723"/>
                    <a:pt x="15528" y="9539"/>
                  </a:cubicBezTo>
                  <a:cubicBezTo>
                    <a:pt x="15565" y="9354"/>
                    <a:pt x="15565" y="9095"/>
                    <a:pt x="15565" y="8910"/>
                  </a:cubicBezTo>
                  <a:lnTo>
                    <a:pt x="15565" y="8836"/>
                  </a:lnTo>
                  <a:cubicBezTo>
                    <a:pt x="15750" y="8799"/>
                    <a:pt x="15898" y="8799"/>
                    <a:pt x="16082" y="8725"/>
                  </a:cubicBezTo>
                  <a:cubicBezTo>
                    <a:pt x="16119" y="8799"/>
                    <a:pt x="16119" y="8836"/>
                    <a:pt x="16156" y="8873"/>
                  </a:cubicBezTo>
                  <a:cubicBezTo>
                    <a:pt x="16267" y="9021"/>
                    <a:pt x="16341" y="9206"/>
                    <a:pt x="16415" y="9391"/>
                  </a:cubicBezTo>
                  <a:cubicBezTo>
                    <a:pt x="16452" y="9539"/>
                    <a:pt x="16452" y="9613"/>
                    <a:pt x="16452" y="9613"/>
                  </a:cubicBezTo>
                  <a:cubicBezTo>
                    <a:pt x="16452" y="9650"/>
                    <a:pt x="16489" y="9650"/>
                    <a:pt x="16526" y="9650"/>
                  </a:cubicBezTo>
                  <a:cubicBezTo>
                    <a:pt x="16600" y="9650"/>
                    <a:pt x="16637" y="9650"/>
                    <a:pt x="16637" y="9613"/>
                  </a:cubicBezTo>
                  <a:cubicBezTo>
                    <a:pt x="16637" y="9613"/>
                    <a:pt x="16674" y="9539"/>
                    <a:pt x="16674" y="9354"/>
                  </a:cubicBezTo>
                  <a:cubicBezTo>
                    <a:pt x="16711" y="9169"/>
                    <a:pt x="16674" y="8910"/>
                    <a:pt x="16674" y="8725"/>
                  </a:cubicBezTo>
                  <a:lnTo>
                    <a:pt x="16674" y="8614"/>
                  </a:lnTo>
                  <a:cubicBezTo>
                    <a:pt x="16822" y="8540"/>
                    <a:pt x="17007" y="8503"/>
                    <a:pt x="17191" y="8503"/>
                  </a:cubicBezTo>
                  <a:cubicBezTo>
                    <a:pt x="17228" y="8540"/>
                    <a:pt x="17265" y="8614"/>
                    <a:pt x="17339" y="8688"/>
                  </a:cubicBezTo>
                  <a:cubicBezTo>
                    <a:pt x="17413" y="8836"/>
                    <a:pt x="17561" y="9021"/>
                    <a:pt x="17598" y="9169"/>
                  </a:cubicBezTo>
                  <a:cubicBezTo>
                    <a:pt x="17635" y="9280"/>
                    <a:pt x="17709" y="9391"/>
                    <a:pt x="17709" y="9391"/>
                  </a:cubicBezTo>
                  <a:lnTo>
                    <a:pt x="17709" y="9428"/>
                  </a:lnTo>
                  <a:cubicBezTo>
                    <a:pt x="17709" y="9465"/>
                    <a:pt x="17746" y="9465"/>
                    <a:pt x="17783" y="9465"/>
                  </a:cubicBezTo>
                  <a:cubicBezTo>
                    <a:pt x="17820" y="9465"/>
                    <a:pt x="17820" y="9428"/>
                    <a:pt x="17820" y="9428"/>
                  </a:cubicBezTo>
                  <a:cubicBezTo>
                    <a:pt x="17820" y="9391"/>
                    <a:pt x="17894" y="9280"/>
                    <a:pt x="17894" y="9169"/>
                  </a:cubicBezTo>
                  <a:cubicBezTo>
                    <a:pt x="17894" y="8984"/>
                    <a:pt x="17894" y="8725"/>
                    <a:pt x="17820" y="8540"/>
                  </a:cubicBezTo>
                  <a:cubicBezTo>
                    <a:pt x="17820" y="8503"/>
                    <a:pt x="17820" y="8466"/>
                    <a:pt x="17783" y="8429"/>
                  </a:cubicBezTo>
                  <a:cubicBezTo>
                    <a:pt x="17931" y="8356"/>
                    <a:pt x="18116" y="8319"/>
                    <a:pt x="18264" y="8282"/>
                  </a:cubicBezTo>
                  <a:lnTo>
                    <a:pt x="18448" y="8466"/>
                  </a:lnTo>
                  <a:cubicBezTo>
                    <a:pt x="18559" y="8614"/>
                    <a:pt x="18670" y="8799"/>
                    <a:pt x="18744" y="8910"/>
                  </a:cubicBezTo>
                  <a:cubicBezTo>
                    <a:pt x="18818" y="9058"/>
                    <a:pt x="18855" y="9169"/>
                    <a:pt x="18855" y="9169"/>
                  </a:cubicBezTo>
                  <a:cubicBezTo>
                    <a:pt x="18855" y="9206"/>
                    <a:pt x="18892" y="9206"/>
                    <a:pt x="18929" y="9206"/>
                  </a:cubicBezTo>
                  <a:cubicBezTo>
                    <a:pt x="19003" y="9206"/>
                    <a:pt x="19003" y="9169"/>
                    <a:pt x="19040" y="9169"/>
                  </a:cubicBezTo>
                  <a:lnTo>
                    <a:pt x="19040" y="8873"/>
                  </a:lnTo>
                  <a:cubicBezTo>
                    <a:pt x="19040" y="8688"/>
                    <a:pt x="19003" y="8466"/>
                    <a:pt x="18929" y="8282"/>
                  </a:cubicBezTo>
                  <a:cubicBezTo>
                    <a:pt x="18929" y="8245"/>
                    <a:pt x="18892" y="8134"/>
                    <a:pt x="18892" y="8097"/>
                  </a:cubicBezTo>
                  <a:cubicBezTo>
                    <a:pt x="19040" y="8060"/>
                    <a:pt x="19188" y="7986"/>
                    <a:pt x="19299" y="7912"/>
                  </a:cubicBezTo>
                  <a:cubicBezTo>
                    <a:pt x="19410" y="7986"/>
                    <a:pt x="19484" y="8060"/>
                    <a:pt x="19558" y="8134"/>
                  </a:cubicBezTo>
                  <a:cubicBezTo>
                    <a:pt x="19669" y="8282"/>
                    <a:pt x="19779" y="8466"/>
                    <a:pt x="19853" y="8614"/>
                  </a:cubicBezTo>
                  <a:cubicBezTo>
                    <a:pt x="19964" y="8725"/>
                    <a:pt x="19964" y="8836"/>
                    <a:pt x="19964" y="8836"/>
                  </a:cubicBezTo>
                  <a:lnTo>
                    <a:pt x="19964" y="8873"/>
                  </a:lnTo>
                  <a:cubicBezTo>
                    <a:pt x="19983" y="8892"/>
                    <a:pt x="19992" y="8901"/>
                    <a:pt x="20001" y="8901"/>
                  </a:cubicBezTo>
                  <a:cubicBezTo>
                    <a:pt x="20010" y="8901"/>
                    <a:pt x="20020" y="8892"/>
                    <a:pt x="20038" y="8873"/>
                  </a:cubicBezTo>
                  <a:lnTo>
                    <a:pt x="20112" y="8836"/>
                  </a:lnTo>
                  <a:lnTo>
                    <a:pt x="20112" y="8540"/>
                  </a:lnTo>
                  <a:cubicBezTo>
                    <a:pt x="20112" y="8356"/>
                    <a:pt x="20038" y="8134"/>
                    <a:pt x="19964" y="7949"/>
                  </a:cubicBezTo>
                  <a:cubicBezTo>
                    <a:pt x="19927" y="7875"/>
                    <a:pt x="19927" y="7764"/>
                    <a:pt x="19853" y="7690"/>
                  </a:cubicBezTo>
                  <a:cubicBezTo>
                    <a:pt x="20001" y="7616"/>
                    <a:pt x="20112" y="7542"/>
                    <a:pt x="20223" y="7505"/>
                  </a:cubicBezTo>
                  <a:cubicBezTo>
                    <a:pt x="20334" y="7542"/>
                    <a:pt x="20482" y="7616"/>
                    <a:pt x="20556" y="7764"/>
                  </a:cubicBezTo>
                  <a:cubicBezTo>
                    <a:pt x="20704" y="7912"/>
                    <a:pt x="20852" y="8060"/>
                    <a:pt x="20926" y="8171"/>
                  </a:cubicBezTo>
                  <a:cubicBezTo>
                    <a:pt x="21036" y="8282"/>
                    <a:pt x="21036" y="8356"/>
                    <a:pt x="21073" y="8429"/>
                  </a:cubicBezTo>
                  <a:cubicBezTo>
                    <a:pt x="21087" y="8443"/>
                    <a:pt x="21100" y="8452"/>
                    <a:pt x="21116" y="8452"/>
                  </a:cubicBezTo>
                  <a:cubicBezTo>
                    <a:pt x="21142" y="8452"/>
                    <a:pt x="21174" y="8426"/>
                    <a:pt x="21221" y="8356"/>
                  </a:cubicBezTo>
                  <a:lnTo>
                    <a:pt x="21221" y="8319"/>
                  </a:lnTo>
                  <a:lnTo>
                    <a:pt x="21221" y="8060"/>
                  </a:lnTo>
                  <a:cubicBezTo>
                    <a:pt x="21147" y="7875"/>
                    <a:pt x="21110" y="7616"/>
                    <a:pt x="21036" y="7431"/>
                  </a:cubicBezTo>
                  <a:cubicBezTo>
                    <a:pt x="20962" y="7357"/>
                    <a:pt x="20926" y="7209"/>
                    <a:pt x="20852" y="7136"/>
                  </a:cubicBezTo>
                  <a:cubicBezTo>
                    <a:pt x="20889" y="7062"/>
                    <a:pt x="20926" y="7062"/>
                    <a:pt x="20962" y="7025"/>
                  </a:cubicBezTo>
                  <a:cubicBezTo>
                    <a:pt x="21036" y="6988"/>
                    <a:pt x="21073" y="6988"/>
                    <a:pt x="21110" y="6951"/>
                  </a:cubicBezTo>
                  <a:cubicBezTo>
                    <a:pt x="21258" y="7025"/>
                    <a:pt x="21443" y="7136"/>
                    <a:pt x="21591" y="7209"/>
                  </a:cubicBezTo>
                  <a:lnTo>
                    <a:pt x="21998" y="7616"/>
                  </a:lnTo>
                  <a:cubicBezTo>
                    <a:pt x="22072" y="7727"/>
                    <a:pt x="22146" y="7801"/>
                    <a:pt x="22146" y="7801"/>
                  </a:cubicBezTo>
                  <a:cubicBezTo>
                    <a:pt x="22146" y="7875"/>
                    <a:pt x="22183" y="7875"/>
                    <a:pt x="22219" y="7875"/>
                  </a:cubicBezTo>
                  <a:cubicBezTo>
                    <a:pt x="22256" y="7875"/>
                    <a:pt x="22256" y="7801"/>
                    <a:pt x="22256" y="7764"/>
                  </a:cubicBezTo>
                  <a:cubicBezTo>
                    <a:pt x="22256" y="7764"/>
                    <a:pt x="22256" y="7616"/>
                    <a:pt x="22219" y="7505"/>
                  </a:cubicBezTo>
                  <a:cubicBezTo>
                    <a:pt x="22183" y="7320"/>
                    <a:pt x="22146" y="7136"/>
                    <a:pt x="22035" y="6951"/>
                  </a:cubicBezTo>
                  <a:lnTo>
                    <a:pt x="21776" y="6507"/>
                  </a:lnTo>
                  <a:cubicBezTo>
                    <a:pt x="21850" y="6470"/>
                    <a:pt x="21887" y="6433"/>
                    <a:pt x="21998" y="6322"/>
                  </a:cubicBezTo>
                  <a:cubicBezTo>
                    <a:pt x="22035" y="6322"/>
                    <a:pt x="22035" y="6322"/>
                    <a:pt x="22072" y="6396"/>
                  </a:cubicBezTo>
                  <a:cubicBezTo>
                    <a:pt x="22256" y="6470"/>
                    <a:pt x="22441" y="6581"/>
                    <a:pt x="22589" y="6655"/>
                  </a:cubicBezTo>
                  <a:cubicBezTo>
                    <a:pt x="22737" y="6766"/>
                    <a:pt x="22922" y="6877"/>
                    <a:pt x="22996" y="7025"/>
                  </a:cubicBezTo>
                  <a:cubicBezTo>
                    <a:pt x="23107" y="7136"/>
                    <a:pt x="23144" y="7209"/>
                    <a:pt x="23144" y="7209"/>
                  </a:cubicBezTo>
                  <a:lnTo>
                    <a:pt x="23181" y="7246"/>
                  </a:lnTo>
                  <a:cubicBezTo>
                    <a:pt x="23205" y="7271"/>
                    <a:pt x="23226" y="7279"/>
                    <a:pt x="23242" y="7279"/>
                  </a:cubicBezTo>
                  <a:cubicBezTo>
                    <a:pt x="23275" y="7279"/>
                    <a:pt x="23292" y="7246"/>
                    <a:pt x="23292" y="7246"/>
                  </a:cubicBezTo>
                  <a:lnTo>
                    <a:pt x="23292" y="7209"/>
                  </a:lnTo>
                  <a:cubicBezTo>
                    <a:pt x="23292" y="7136"/>
                    <a:pt x="23255" y="6988"/>
                    <a:pt x="23255" y="6951"/>
                  </a:cubicBezTo>
                  <a:cubicBezTo>
                    <a:pt x="23181" y="6766"/>
                    <a:pt x="23107" y="6581"/>
                    <a:pt x="22996" y="6396"/>
                  </a:cubicBezTo>
                  <a:cubicBezTo>
                    <a:pt x="22922" y="6211"/>
                    <a:pt x="22774" y="6063"/>
                    <a:pt x="22589" y="5915"/>
                  </a:cubicBezTo>
                  <a:cubicBezTo>
                    <a:pt x="22700" y="5879"/>
                    <a:pt x="22737" y="5768"/>
                    <a:pt x="22811" y="5731"/>
                  </a:cubicBezTo>
                  <a:cubicBezTo>
                    <a:pt x="22811" y="5731"/>
                    <a:pt x="22885" y="5731"/>
                    <a:pt x="22885" y="5768"/>
                  </a:cubicBezTo>
                  <a:cubicBezTo>
                    <a:pt x="23070" y="5879"/>
                    <a:pt x="23181" y="6026"/>
                    <a:pt x="23329" y="6137"/>
                  </a:cubicBezTo>
                  <a:cubicBezTo>
                    <a:pt x="23477" y="6618"/>
                    <a:pt x="23624" y="6766"/>
                    <a:pt x="23698" y="6877"/>
                  </a:cubicBezTo>
                  <a:cubicBezTo>
                    <a:pt x="23809" y="7025"/>
                    <a:pt x="23809" y="7099"/>
                    <a:pt x="23809" y="7099"/>
                  </a:cubicBezTo>
                  <a:cubicBezTo>
                    <a:pt x="23809" y="7099"/>
                    <a:pt x="23809" y="7172"/>
                    <a:pt x="23846" y="7172"/>
                  </a:cubicBezTo>
                  <a:lnTo>
                    <a:pt x="23920" y="7172"/>
                  </a:lnTo>
                  <a:lnTo>
                    <a:pt x="23957" y="7099"/>
                  </a:lnTo>
                  <a:lnTo>
                    <a:pt x="23957" y="6840"/>
                  </a:lnTo>
                  <a:cubicBezTo>
                    <a:pt x="23957" y="6729"/>
                    <a:pt x="23920" y="6618"/>
                    <a:pt x="23920" y="6507"/>
                  </a:cubicBezTo>
                  <a:lnTo>
                    <a:pt x="23920" y="6507"/>
                  </a:lnTo>
                  <a:cubicBezTo>
                    <a:pt x="25325" y="8540"/>
                    <a:pt x="26101" y="10980"/>
                    <a:pt x="26101" y="13568"/>
                  </a:cubicBezTo>
                  <a:cubicBezTo>
                    <a:pt x="26101" y="13568"/>
                    <a:pt x="25954" y="16035"/>
                    <a:pt x="24668" y="18654"/>
                  </a:cubicBezTo>
                  <a:lnTo>
                    <a:pt x="24668" y="18654"/>
                  </a:lnTo>
                  <a:cubicBezTo>
                    <a:pt x="24774" y="18434"/>
                    <a:pt x="24846" y="18147"/>
                    <a:pt x="24918" y="17931"/>
                  </a:cubicBezTo>
                  <a:cubicBezTo>
                    <a:pt x="24955" y="17709"/>
                    <a:pt x="24992" y="17524"/>
                    <a:pt x="25103" y="17265"/>
                  </a:cubicBezTo>
                  <a:lnTo>
                    <a:pt x="25177" y="16970"/>
                  </a:lnTo>
                  <a:cubicBezTo>
                    <a:pt x="25177" y="16859"/>
                    <a:pt x="25214" y="16748"/>
                    <a:pt x="25214" y="16637"/>
                  </a:cubicBezTo>
                  <a:cubicBezTo>
                    <a:pt x="25288" y="16415"/>
                    <a:pt x="25325" y="16230"/>
                    <a:pt x="25362" y="16045"/>
                  </a:cubicBezTo>
                  <a:cubicBezTo>
                    <a:pt x="25399" y="15861"/>
                    <a:pt x="25399" y="15639"/>
                    <a:pt x="25473" y="15417"/>
                  </a:cubicBezTo>
                  <a:cubicBezTo>
                    <a:pt x="25510" y="15010"/>
                    <a:pt x="25547" y="14641"/>
                    <a:pt x="25584" y="14271"/>
                  </a:cubicBezTo>
                  <a:lnTo>
                    <a:pt x="25584" y="13716"/>
                  </a:lnTo>
                  <a:lnTo>
                    <a:pt x="25584" y="13199"/>
                  </a:lnTo>
                  <a:lnTo>
                    <a:pt x="25584" y="12755"/>
                  </a:lnTo>
                  <a:cubicBezTo>
                    <a:pt x="25584" y="12607"/>
                    <a:pt x="25584" y="12459"/>
                    <a:pt x="25547" y="12348"/>
                  </a:cubicBezTo>
                  <a:cubicBezTo>
                    <a:pt x="25547" y="12053"/>
                    <a:pt x="25510" y="11831"/>
                    <a:pt x="25510" y="11646"/>
                  </a:cubicBezTo>
                  <a:cubicBezTo>
                    <a:pt x="25473" y="11278"/>
                    <a:pt x="25400" y="11057"/>
                    <a:pt x="25399" y="11054"/>
                  </a:cubicBezTo>
                  <a:lnTo>
                    <a:pt x="25399" y="11054"/>
                  </a:lnTo>
                  <a:cubicBezTo>
                    <a:pt x="25400" y="11057"/>
                    <a:pt x="25473" y="11278"/>
                    <a:pt x="25473" y="11646"/>
                  </a:cubicBezTo>
                  <a:lnTo>
                    <a:pt x="25473" y="12348"/>
                  </a:lnTo>
                  <a:lnTo>
                    <a:pt x="25473" y="12755"/>
                  </a:lnTo>
                  <a:cubicBezTo>
                    <a:pt x="25473" y="12903"/>
                    <a:pt x="25473" y="13051"/>
                    <a:pt x="25399" y="13199"/>
                  </a:cubicBezTo>
                  <a:cubicBezTo>
                    <a:pt x="25399" y="13347"/>
                    <a:pt x="25362" y="13531"/>
                    <a:pt x="25362" y="13716"/>
                  </a:cubicBezTo>
                  <a:cubicBezTo>
                    <a:pt x="25362" y="13901"/>
                    <a:pt x="25325" y="14086"/>
                    <a:pt x="25325" y="14234"/>
                  </a:cubicBezTo>
                  <a:cubicBezTo>
                    <a:pt x="25288" y="14604"/>
                    <a:pt x="25177" y="14973"/>
                    <a:pt x="25103" y="15343"/>
                  </a:cubicBezTo>
                  <a:cubicBezTo>
                    <a:pt x="25029" y="15528"/>
                    <a:pt x="24992" y="15713"/>
                    <a:pt x="24955" y="15935"/>
                  </a:cubicBezTo>
                  <a:cubicBezTo>
                    <a:pt x="24918" y="16119"/>
                    <a:pt x="24807" y="16341"/>
                    <a:pt x="24770" y="16563"/>
                  </a:cubicBezTo>
                  <a:cubicBezTo>
                    <a:pt x="24734" y="16637"/>
                    <a:pt x="24734" y="16748"/>
                    <a:pt x="24660" y="16822"/>
                  </a:cubicBezTo>
                  <a:lnTo>
                    <a:pt x="24586" y="17118"/>
                  </a:lnTo>
                  <a:cubicBezTo>
                    <a:pt x="24475" y="17302"/>
                    <a:pt x="24438" y="17524"/>
                    <a:pt x="24364" y="17709"/>
                  </a:cubicBezTo>
                  <a:cubicBezTo>
                    <a:pt x="24216" y="18079"/>
                    <a:pt x="24031" y="18486"/>
                    <a:pt x="23846" y="18855"/>
                  </a:cubicBezTo>
                  <a:cubicBezTo>
                    <a:pt x="23661" y="19225"/>
                    <a:pt x="23477" y="19595"/>
                    <a:pt x="23292" y="19927"/>
                  </a:cubicBezTo>
                  <a:cubicBezTo>
                    <a:pt x="23107" y="20260"/>
                    <a:pt x="22885" y="20556"/>
                    <a:pt x="22700" y="20889"/>
                  </a:cubicBezTo>
                  <a:cubicBezTo>
                    <a:pt x="22626" y="20926"/>
                    <a:pt x="22589" y="21036"/>
                    <a:pt x="22552" y="21073"/>
                  </a:cubicBezTo>
                  <a:lnTo>
                    <a:pt x="22552" y="21000"/>
                  </a:lnTo>
                  <a:cubicBezTo>
                    <a:pt x="22552" y="20926"/>
                    <a:pt x="22552" y="20926"/>
                    <a:pt x="22515" y="20889"/>
                  </a:cubicBezTo>
                  <a:cubicBezTo>
                    <a:pt x="22441" y="20889"/>
                    <a:pt x="22404" y="20889"/>
                    <a:pt x="22404" y="20926"/>
                  </a:cubicBezTo>
                  <a:lnTo>
                    <a:pt x="22256" y="21073"/>
                  </a:lnTo>
                  <a:cubicBezTo>
                    <a:pt x="22183" y="21184"/>
                    <a:pt x="22035" y="21258"/>
                    <a:pt x="21887" y="21295"/>
                  </a:cubicBezTo>
                  <a:cubicBezTo>
                    <a:pt x="21776" y="21406"/>
                    <a:pt x="21591" y="21443"/>
                    <a:pt x="21443" y="21480"/>
                  </a:cubicBezTo>
                  <a:cubicBezTo>
                    <a:pt x="21406" y="21480"/>
                    <a:pt x="21406" y="21480"/>
                    <a:pt x="21332" y="21554"/>
                  </a:cubicBezTo>
                  <a:cubicBezTo>
                    <a:pt x="21295" y="21480"/>
                    <a:pt x="21221" y="21480"/>
                    <a:pt x="21147" y="21443"/>
                  </a:cubicBezTo>
                  <a:lnTo>
                    <a:pt x="21406" y="21221"/>
                  </a:lnTo>
                  <a:cubicBezTo>
                    <a:pt x="21480" y="21073"/>
                    <a:pt x="21517" y="20926"/>
                    <a:pt x="21591" y="20815"/>
                  </a:cubicBezTo>
                  <a:cubicBezTo>
                    <a:pt x="21628" y="20704"/>
                    <a:pt x="21628" y="20630"/>
                    <a:pt x="21628" y="20630"/>
                  </a:cubicBezTo>
                  <a:cubicBezTo>
                    <a:pt x="21628" y="20556"/>
                    <a:pt x="21628" y="20556"/>
                    <a:pt x="21591" y="20519"/>
                  </a:cubicBezTo>
                  <a:cubicBezTo>
                    <a:pt x="21517" y="20519"/>
                    <a:pt x="21480" y="20519"/>
                    <a:pt x="21480" y="20556"/>
                  </a:cubicBezTo>
                  <a:lnTo>
                    <a:pt x="21332" y="20704"/>
                  </a:lnTo>
                  <a:cubicBezTo>
                    <a:pt x="21258" y="20815"/>
                    <a:pt x="21110" y="20889"/>
                    <a:pt x="20962" y="21000"/>
                  </a:cubicBezTo>
                  <a:cubicBezTo>
                    <a:pt x="20852" y="21073"/>
                    <a:pt x="20704" y="21110"/>
                    <a:pt x="20556" y="21184"/>
                  </a:cubicBezTo>
                  <a:lnTo>
                    <a:pt x="20519" y="21184"/>
                  </a:lnTo>
                  <a:cubicBezTo>
                    <a:pt x="20482" y="21184"/>
                    <a:pt x="20408" y="21110"/>
                    <a:pt x="20371" y="21110"/>
                  </a:cubicBezTo>
                  <a:cubicBezTo>
                    <a:pt x="20334" y="21110"/>
                    <a:pt x="20334" y="21073"/>
                    <a:pt x="20297" y="21073"/>
                  </a:cubicBezTo>
                  <a:cubicBezTo>
                    <a:pt x="20334" y="21036"/>
                    <a:pt x="20371" y="20926"/>
                    <a:pt x="20408" y="20889"/>
                  </a:cubicBezTo>
                  <a:cubicBezTo>
                    <a:pt x="20519" y="20741"/>
                    <a:pt x="20556" y="20630"/>
                    <a:pt x="20556" y="20482"/>
                  </a:cubicBezTo>
                  <a:lnTo>
                    <a:pt x="20556" y="20297"/>
                  </a:lnTo>
                  <a:cubicBezTo>
                    <a:pt x="20556" y="20260"/>
                    <a:pt x="20519" y="20260"/>
                    <a:pt x="20519" y="20186"/>
                  </a:cubicBezTo>
                  <a:cubicBezTo>
                    <a:pt x="20482" y="20186"/>
                    <a:pt x="20482" y="20186"/>
                    <a:pt x="20408" y="20260"/>
                  </a:cubicBezTo>
                  <a:cubicBezTo>
                    <a:pt x="20408" y="20260"/>
                    <a:pt x="20371" y="20297"/>
                    <a:pt x="20334" y="20371"/>
                  </a:cubicBezTo>
                  <a:cubicBezTo>
                    <a:pt x="20223" y="20482"/>
                    <a:pt x="20149" y="20556"/>
                    <a:pt x="20001" y="20667"/>
                  </a:cubicBezTo>
                  <a:cubicBezTo>
                    <a:pt x="19927" y="20741"/>
                    <a:pt x="19779" y="20815"/>
                    <a:pt x="19669" y="20852"/>
                  </a:cubicBezTo>
                  <a:cubicBezTo>
                    <a:pt x="19595" y="20815"/>
                    <a:pt x="19484" y="20741"/>
                    <a:pt x="19373" y="20741"/>
                  </a:cubicBezTo>
                  <a:cubicBezTo>
                    <a:pt x="19410" y="20704"/>
                    <a:pt x="19410" y="20667"/>
                    <a:pt x="19447" y="20630"/>
                  </a:cubicBezTo>
                  <a:lnTo>
                    <a:pt x="19595" y="20186"/>
                  </a:lnTo>
                  <a:lnTo>
                    <a:pt x="19595" y="20001"/>
                  </a:lnTo>
                  <a:lnTo>
                    <a:pt x="19595" y="19964"/>
                  </a:lnTo>
                  <a:cubicBezTo>
                    <a:pt x="19595" y="19927"/>
                    <a:pt x="19558" y="19927"/>
                    <a:pt x="19484" y="19927"/>
                  </a:cubicBezTo>
                  <a:cubicBezTo>
                    <a:pt x="19484" y="19927"/>
                    <a:pt x="19447" y="19927"/>
                    <a:pt x="19447" y="19964"/>
                  </a:cubicBezTo>
                  <a:cubicBezTo>
                    <a:pt x="19447" y="19964"/>
                    <a:pt x="19410" y="20001"/>
                    <a:pt x="19373" y="20112"/>
                  </a:cubicBezTo>
                  <a:cubicBezTo>
                    <a:pt x="19262" y="20186"/>
                    <a:pt x="19188" y="20297"/>
                    <a:pt x="19040" y="20371"/>
                  </a:cubicBezTo>
                  <a:cubicBezTo>
                    <a:pt x="19003" y="20445"/>
                    <a:pt x="18892" y="20482"/>
                    <a:pt x="18818" y="20519"/>
                  </a:cubicBezTo>
                  <a:cubicBezTo>
                    <a:pt x="18670" y="20482"/>
                    <a:pt x="18559" y="20445"/>
                    <a:pt x="18448" y="20445"/>
                  </a:cubicBezTo>
                  <a:cubicBezTo>
                    <a:pt x="18448" y="20371"/>
                    <a:pt x="18485" y="20371"/>
                    <a:pt x="18485" y="20334"/>
                  </a:cubicBezTo>
                  <a:cubicBezTo>
                    <a:pt x="18522" y="20186"/>
                    <a:pt x="18559" y="20075"/>
                    <a:pt x="18559" y="19927"/>
                  </a:cubicBezTo>
                  <a:lnTo>
                    <a:pt x="18559" y="19743"/>
                  </a:lnTo>
                  <a:cubicBezTo>
                    <a:pt x="18559" y="19706"/>
                    <a:pt x="18522" y="19706"/>
                    <a:pt x="18485" y="19706"/>
                  </a:cubicBezTo>
                  <a:cubicBezTo>
                    <a:pt x="18448" y="19706"/>
                    <a:pt x="18448" y="19706"/>
                    <a:pt x="18375" y="19743"/>
                  </a:cubicBezTo>
                  <a:cubicBezTo>
                    <a:pt x="18375" y="19743"/>
                    <a:pt x="18338" y="19779"/>
                    <a:pt x="18301" y="19890"/>
                  </a:cubicBezTo>
                  <a:cubicBezTo>
                    <a:pt x="18264" y="19964"/>
                    <a:pt x="18116" y="20112"/>
                    <a:pt x="18005" y="20186"/>
                  </a:cubicBezTo>
                  <a:lnTo>
                    <a:pt x="17894" y="20334"/>
                  </a:lnTo>
                  <a:cubicBezTo>
                    <a:pt x="17746" y="20297"/>
                    <a:pt x="17598" y="20297"/>
                    <a:pt x="17450" y="20260"/>
                  </a:cubicBezTo>
                  <a:lnTo>
                    <a:pt x="17450" y="20149"/>
                  </a:lnTo>
                  <a:cubicBezTo>
                    <a:pt x="17524" y="20001"/>
                    <a:pt x="17524" y="19890"/>
                    <a:pt x="17524" y="19743"/>
                  </a:cubicBezTo>
                  <a:cubicBezTo>
                    <a:pt x="17524" y="19632"/>
                    <a:pt x="17450" y="19558"/>
                    <a:pt x="17450" y="19558"/>
                  </a:cubicBezTo>
                  <a:cubicBezTo>
                    <a:pt x="17450" y="19521"/>
                    <a:pt x="17413" y="19521"/>
                    <a:pt x="17376" y="19521"/>
                  </a:cubicBezTo>
                  <a:lnTo>
                    <a:pt x="17339" y="19558"/>
                  </a:lnTo>
                  <a:cubicBezTo>
                    <a:pt x="17339" y="19558"/>
                    <a:pt x="17339" y="19595"/>
                    <a:pt x="17228" y="19706"/>
                  </a:cubicBezTo>
                  <a:cubicBezTo>
                    <a:pt x="17191" y="19779"/>
                    <a:pt x="17081" y="19927"/>
                    <a:pt x="17007" y="20001"/>
                  </a:cubicBezTo>
                  <a:lnTo>
                    <a:pt x="16896" y="20112"/>
                  </a:lnTo>
                  <a:cubicBezTo>
                    <a:pt x="16785" y="20075"/>
                    <a:pt x="16637" y="20075"/>
                    <a:pt x="16452" y="20001"/>
                  </a:cubicBezTo>
                  <a:lnTo>
                    <a:pt x="16452" y="19964"/>
                  </a:lnTo>
                  <a:cubicBezTo>
                    <a:pt x="16489" y="19816"/>
                    <a:pt x="16489" y="19706"/>
                    <a:pt x="16452" y="19558"/>
                  </a:cubicBezTo>
                  <a:cubicBezTo>
                    <a:pt x="16452" y="19447"/>
                    <a:pt x="16415" y="19410"/>
                    <a:pt x="16415" y="19373"/>
                  </a:cubicBezTo>
                  <a:lnTo>
                    <a:pt x="16415" y="19336"/>
                  </a:lnTo>
                  <a:cubicBezTo>
                    <a:pt x="16378" y="19299"/>
                    <a:pt x="16350" y="19280"/>
                    <a:pt x="16332" y="19280"/>
                  </a:cubicBezTo>
                  <a:cubicBezTo>
                    <a:pt x="16313" y="19280"/>
                    <a:pt x="16304" y="19299"/>
                    <a:pt x="16304" y="19336"/>
                  </a:cubicBezTo>
                  <a:lnTo>
                    <a:pt x="16267" y="19373"/>
                  </a:lnTo>
                  <a:cubicBezTo>
                    <a:pt x="16267" y="19373"/>
                    <a:pt x="16267" y="19410"/>
                    <a:pt x="16193" y="19521"/>
                  </a:cubicBezTo>
                  <a:cubicBezTo>
                    <a:pt x="16156" y="19595"/>
                    <a:pt x="16082" y="19743"/>
                    <a:pt x="15971" y="19816"/>
                  </a:cubicBezTo>
                  <a:lnTo>
                    <a:pt x="15898" y="19927"/>
                  </a:lnTo>
                  <a:cubicBezTo>
                    <a:pt x="15750" y="19927"/>
                    <a:pt x="15565" y="19890"/>
                    <a:pt x="15417" y="19890"/>
                  </a:cubicBezTo>
                  <a:lnTo>
                    <a:pt x="15417" y="19816"/>
                  </a:lnTo>
                  <a:cubicBezTo>
                    <a:pt x="15417" y="19706"/>
                    <a:pt x="15417" y="19558"/>
                    <a:pt x="15380" y="19410"/>
                  </a:cubicBezTo>
                  <a:cubicBezTo>
                    <a:pt x="15343" y="19336"/>
                    <a:pt x="15343" y="19225"/>
                    <a:pt x="15343" y="19225"/>
                  </a:cubicBezTo>
                  <a:cubicBezTo>
                    <a:pt x="15343" y="19188"/>
                    <a:pt x="15269" y="19188"/>
                    <a:pt x="15232" y="19188"/>
                  </a:cubicBezTo>
                  <a:cubicBezTo>
                    <a:pt x="15195" y="19188"/>
                    <a:pt x="15195" y="19225"/>
                    <a:pt x="15195" y="19225"/>
                  </a:cubicBezTo>
                  <a:cubicBezTo>
                    <a:pt x="15195" y="19225"/>
                    <a:pt x="15195" y="19262"/>
                    <a:pt x="15158" y="19373"/>
                  </a:cubicBezTo>
                  <a:cubicBezTo>
                    <a:pt x="15084" y="19447"/>
                    <a:pt x="15047" y="19595"/>
                    <a:pt x="14973" y="19706"/>
                  </a:cubicBezTo>
                  <a:cubicBezTo>
                    <a:pt x="14973" y="19743"/>
                    <a:pt x="14899" y="19743"/>
                    <a:pt x="14899" y="19779"/>
                  </a:cubicBezTo>
                  <a:cubicBezTo>
                    <a:pt x="14788" y="19779"/>
                    <a:pt x="14604" y="19779"/>
                    <a:pt x="14419" y="19743"/>
                  </a:cubicBezTo>
                  <a:lnTo>
                    <a:pt x="14419" y="19706"/>
                  </a:lnTo>
                  <a:cubicBezTo>
                    <a:pt x="14419" y="19558"/>
                    <a:pt x="14345" y="19410"/>
                    <a:pt x="14308" y="19262"/>
                  </a:cubicBezTo>
                  <a:cubicBezTo>
                    <a:pt x="14271" y="19188"/>
                    <a:pt x="14271" y="19151"/>
                    <a:pt x="14234" y="19077"/>
                  </a:cubicBezTo>
                  <a:lnTo>
                    <a:pt x="14160" y="19040"/>
                  </a:lnTo>
                  <a:cubicBezTo>
                    <a:pt x="14123" y="19040"/>
                    <a:pt x="14086" y="19040"/>
                    <a:pt x="14086" y="19077"/>
                  </a:cubicBezTo>
                  <a:lnTo>
                    <a:pt x="14086" y="19151"/>
                  </a:lnTo>
                  <a:cubicBezTo>
                    <a:pt x="14086" y="19151"/>
                    <a:pt x="14086" y="19188"/>
                    <a:pt x="14049" y="19262"/>
                  </a:cubicBezTo>
                  <a:cubicBezTo>
                    <a:pt x="13975" y="19373"/>
                    <a:pt x="13938" y="19521"/>
                    <a:pt x="13901" y="19595"/>
                  </a:cubicBezTo>
                  <a:lnTo>
                    <a:pt x="13864" y="19632"/>
                  </a:lnTo>
                  <a:lnTo>
                    <a:pt x="13347" y="19632"/>
                  </a:lnTo>
                  <a:cubicBezTo>
                    <a:pt x="13347" y="19521"/>
                    <a:pt x="13310" y="19373"/>
                    <a:pt x="13236" y="19225"/>
                  </a:cubicBezTo>
                  <a:lnTo>
                    <a:pt x="13162" y="19040"/>
                  </a:lnTo>
                  <a:cubicBezTo>
                    <a:pt x="13162" y="19003"/>
                    <a:pt x="13125" y="19003"/>
                    <a:pt x="13051" y="19003"/>
                  </a:cubicBezTo>
                  <a:cubicBezTo>
                    <a:pt x="13014" y="19003"/>
                    <a:pt x="13014" y="19040"/>
                    <a:pt x="13014" y="19077"/>
                  </a:cubicBezTo>
                  <a:lnTo>
                    <a:pt x="13014" y="19225"/>
                  </a:lnTo>
                  <a:cubicBezTo>
                    <a:pt x="13014" y="19336"/>
                    <a:pt x="12977" y="19447"/>
                    <a:pt x="12866" y="19558"/>
                  </a:cubicBezTo>
                  <a:cubicBezTo>
                    <a:pt x="12866" y="19558"/>
                    <a:pt x="12866" y="19595"/>
                    <a:pt x="12829" y="19595"/>
                  </a:cubicBezTo>
                  <a:lnTo>
                    <a:pt x="12311" y="19595"/>
                  </a:lnTo>
                  <a:lnTo>
                    <a:pt x="12200" y="19188"/>
                  </a:lnTo>
                  <a:cubicBezTo>
                    <a:pt x="12126" y="19077"/>
                    <a:pt x="12090" y="19040"/>
                    <a:pt x="12090" y="19003"/>
                  </a:cubicBezTo>
                  <a:lnTo>
                    <a:pt x="12053" y="18966"/>
                  </a:lnTo>
                  <a:cubicBezTo>
                    <a:pt x="12016" y="18966"/>
                    <a:pt x="11942" y="18966"/>
                    <a:pt x="11942" y="19003"/>
                  </a:cubicBezTo>
                  <a:lnTo>
                    <a:pt x="11942" y="19040"/>
                  </a:lnTo>
                  <a:lnTo>
                    <a:pt x="11942" y="19188"/>
                  </a:lnTo>
                  <a:cubicBezTo>
                    <a:pt x="11942" y="19262"/>
                    <a:pt x="11905" y="19410"/>
                    <a:pt x="11868" y="19558"/>
                  </a:cubicBezTo>
                  <a:lnTo>
                    <a:pt x="11868" y="19595"/>
                  </a:lnTo>
                  <a:cubicBezTo>
                    <a:pt x="11683" y="19595"/>
                    <a:pt x="11535" y="19632"/>
                    <a:pt x="11350" y="19632"/>
                  </a:cubicBezTo>
                  <a:cubicBezTo>
                    <a:pt x="11313" y="19521"/>
                    <a:pt x="11276" y="19373"/>
                    <a:pt x="11165" y="19262"/>
                  </a:cubicBezTo>
                  <a:cubicBezTo>
                    <a:pt x="11128" y="19188"/>
                    <a:pt x="11017" y="19077"/>
                    <a:pt x="11017" y="19077"/>
                  </a:cubicBezTo>
                  <a:cubicBezTo>
                    <a:pt x="10999" y="19059"/>
                    <a:pt x="10990" y="19049"/>
                    <a:pt x="10980" y="19049"/>
                  </a:cubicBezTo>
                  <a:cubicBezTo>
                    <a:pt x="10971" y="19049"/>
                    <a:pt x="10962" y="19059"/>
                    <a:pt x="10943" y="19077"/>
                  </a:cubicBezTo>
                  <a:cubicBezTo>
                    <a:pt x="10906" y="19077"/>
                    <a:pt x="10906" y="19151"/>
                    <a:pt x="10906" y="19188"/>
                  </a:cubicBezTo>
                  <a:lnTo>
                    <a:pt x="10906" y="19336"/>
                  </a:lnTo>
                  <a:cubicBezTo>
                    <a:pt x="10906" y="19410"/>
                    <a:pt x="10906" y="19558"/>
                    <a:pt x="10833" y="19706"/>
                  </a:cubicBezTo>
                  <a:lnTo>
                    <a:pt x="10833" y="19743"/>
                  </a:lnTo>
                  <a:cubicBezTo>
                    <a:pt x="10648" y="19743"/>
                    <a:pt x="10537" y="19779"/>
                    <a:pt x="10352" y="19779"/>
                  </a:cubicBezTo>
                  <a:cubicBezTo>
                    <a:pt x="10278" y="19632"/>
                    <a:pt x="10204" y="19521"/>
                    <a:pt x="10093" y="19410"/>
                  </a:cubicBezTo>
                  <a:cubicBezTo>
                    <a:pt x="10056" y="19336"/>
                    <a:pt x="10019" y="19262"/>
                    <a:pt x="9982" y="19262"/>
                  </a:cubicBezTo>
                  <a:cubicBezTo>
                    <a:pt x="9945" y="19243"/>
                    <a:pt x="9908" y="19234"/>
                    <a:pt x="9881" y="19234"/>
                  </a:cubicBezTo>
                  <a:cubicBezTo>
                    <a:pt x="9853" y="19234"/>
                    <a:pt x="9834" y="19243"/>
                    <a:pt x="9834" y="19262"/>
                  </a:cubicBezTo>
                  <a:lnTo>
                    <a:pt x="9834" y="19336"/>
                  </a:lnTo>
                  <a:lnTo>
                    <a:pt x="9834" y="19447"/>
                  </a:lnTo>
                  <a:lnTo>
                    <a:pt x="9834" y="19816"/>
                  </a:lnTo>
                  <a:lnTo>
                    <a:pt x="9834" y="19890"/>
                  </a:lnTo>
                  <a:cubicBezTo>
                    <a:pt x="9686" y="19927"/>
                    <a:pt x="9539" y="19927"/>
                    <a:pt x="9354" y="19964"/>
                  </a:cubicBezTo>
                  <a:lnTo>
                    <a:pt x="9317" y="19964"/>
                  </a:lnTo>
                  <a:lnTo>
                    <a:pt x="9317" y="19927"/>
                  </a:lnTo>
                  <a:cubicBezTo>
                    <a:pt x="9280" y="19779"/>
                    <a:pt x="9169" y="19632"/>
                    <a:pt x="9095" y="19558"/>
                  </a:cubicBezTo>
                  <a:cubicBezTo>
                    <a:pt x="8947" y="19373"/>
                    <a:pt x="8910" y="19373"/>
                    <a:pt x="8910" y="19373"/>
                  </a:cubicBezTo>
                  <a:cubicBezTo>
                    <a:pt x="8873" y="19373"/>
                    <a:pt x="8873" y="19373"/>
                    <a:pt x="8873" y="19410"/>
                  </a:cubicBezTo>
                  <a:lnTo>
                    <a:pt x="8873" y="19521"/>
                  </a:lnTo>
                  <a:cubicBezTo>
                    <a:pt x="8873" y="19521"/>
                    <a:pt x="8873" y="19558"/>
                    <a:pt x="8910" y="19632"/>
                  </a:cubicBezTo>
                  <a:cubicBezTo>
                    <a:pt x="8910" y="19743"/>
                    <a:pt x="8947" y="19890"/>
                    <a:pt x="8910" y="20001"/>
                  </a:cubicBezTo>
                  <a:lnTo>
                    <a:pt x="8910" y="20075"/>
                  </a:lnTo>
                  <a:cubicBezTo>
                    <a:pt x="8762" y="20112"/>
                    <a:pt x="8577" y="20149"/>
                    <a:pt x="8429" y="20186"/>
                  </a:cubicBezTo>
                  <a:cubicBezTo>
                    <a:pt x="8429" y="20186"/>
                    <a:pt x="8429" y="20149"/>
                    <a:pt x="8392" y="20149"/>
                  </a:cubicBezTo>
                  <a:cubicBezTo>
                    <a:pt x="8319" y="20001"/>
                    <a:pt x="8208" y="19927"/>
                    <a:pt x="8134" y="19779"/>
                  </a:cubicBezTo>
                  <a:lnTo>
                    <a:pt x="7986" y="19632"/>
                  </a:lnTo>
                  <a:cubicBezTo>
                    <a:pt x="7986" y="19595"/>
                    <a:pt x="7949" y="19595"/>
                    <a:pt x="7949" y="19595"/>
                  </a:cubicBezTo>
                  <a:cubicBezTo>
                    <a:pt x="7875" y="19595"/>
                    <a:pt x="7838" y="19632"/>
                    <a:pt x="7838" y="19706"/>
                  </a:cubicBezTo>
                  <a:lnTo>
                    <a:pt x="7838" y="19743"/>
                  </a:lnTo>
                  <a:cubicBezTo>
                    <a:pt x="7838" y="19743"/>
                    <a:pt x="7875" y="19779"/>
                    <a:pt x="7875" y="19890"/>
                  </a:cubicBezTo>
                  <a:cubicBezTo>
                    <a:pt x="7949" y="19964"/>
                    <a:pt x="7949" y="20112"/>
                    <a:pt x="7949" y="20260"/>
                  </a:cubicBezTo>
                  <a:lnTo>
                    <a:pt x="7949" y="20334"/>
                  </a:lnTo>
                  <a:cubicBezTo>
                    <a:pt x="7801" y="20371"/>
                    <a:pt x="7616" y="20445"/>
                    <a:pt x="7468" y="20482"/>
                  </a:cubicBezTo>
                  <a:cubicBezTo>
                    <a:pt x="7468" y="20445"/>
                    <a:pt x="7431" y="20445"/>
                    <a:pt x="7431" y="20371"/>
                  </a:cubicBezTo>
                  <a:cubicBezTo>
                    <a:pt x="7320" y="20260"/>
                    <a:pt x="7246" y="20149"/>
                    <a:pt x="7098" y="20075"/>
                  </a:cubicBezTo>
                  <a:cubicBezTo>
                    <a:pt x="7025" y="19964"/>
                    <a:pt x="6914" y="19927"/>
                    <a:pt x="6914" y="19927"/>
                  </a:cubicBezTo>
                  <a:lnTo>
                    <a:pt x="6840" y="19927"/>
                  </a:lnTo>
                  <a:cubicBezTo>
                    <a:pt x="6766" y="19964"/>
                    <a:pt x="6766" y="19964"/>
                    <a:pt x="6840" y="20001"/>
                  </a:cubicBezTo>
                  <a:cubicBezTo>
                    <a:pt x="6840" y="20001"/>
                    <a:pt x="6877" y="20075"/>
                    <a:pt x="6877" y="20149"/>
                  </a:cubicBezTo>
                  <a:cubicBezTo>
                    <a:pt x="6914" y="20260"/>
                    <a:pt x="6914" y="20371"/>
                    <a:pt x="6951" y="20519"/>
                  </a:cubicBezTo>
                  <a:lnTo>
                    <a:pt x="6951" y="20630"/>
                  </a:lnTo>
                  <a:lnTo>
                    <a:pt x="6544" y="20741"/>
                  </a:lnTo>
                  <a:cubicBezTo>
                    <a:pt x="6507" y="20704"/>
                    <a:pt x="6507" y="20667"/>
                    <a:pt x="6470" y="20667"/>
                  </a:cubicBezTo>
                  <a:cubicBezTo>
                    <a:pt x="6359" y="20556"/>
                    <a:pt x="6211" y="20445"/>
                    <a:pt x="6100" y="20334"/>
                  </a:cubicBezTo>
                  <a:cubicBezTo>
                    <a:pt x="5989" y="20297"/>
                    <a:pt x="5952" y="20260"/>
                    <a:pt x="5915" y="20186"/>
                  </a:cubicBezTo>
                  <a:cubicBezTo>
                    <a:pt x="5896" y="20176"/>
                    <a:pt x="5878" y="20172"/>
                    <a:pt x="5863" y="20172"/>
                  </a:cubicBezTo>
                  <a:cubicBezTo>
                    <a:pt x="5822" y="20172"/>
                    <a:pt x="5795" y="20206"/>
                    <a:pt x="5768" y="20260"/>
                  </a:cubicBezTo>
                  <a:lnTo>
                    <a:pt x="5768" y="20297"/>
                  </a:lnTo>
                  <a:cubicBezTo>
                    <a:pt x="5768" y="20297"/>
                    <a:pt x="5805" y="20334"/>
                    <a:pt x="5841" y="20445"/>
                  </a:cubicBezTo>
                  <a:cubicBezTo>
                    <a:pt x="5915" y="20519"/>
                    <a:pt x="5952" y="20667"/>
                    <a:pt x="5952" y="20815"/>
                  </a:cubicBezTo>
                  <a:cubicBezTo>
                    <a:pt x="5952" y="20852"/>
                    <a:pt x="5952" y="20889"/>
                    <a:pt x="5989" y="21000"/>
                  </a:cubicBezTo>
                  <a:cubicBezTo>
                    <a:pt x="5915" y="21036"/>
                    <a:pt x="5768" y="21073"/>
                    <a:pt x="5657" y="21110"/>
                  </a:cubicBezTo>
                  <a:cubicBezTo>
                    <a:pt x="5620" y="21036"/>
                    <a:pt x="5546" y="21000"/>
                    <a:pt x="5472" y="20926"/>
                  </a:cubicBezTo>
                  <a:cubicBezTo>
                    <a:pt x="5398" y="20852"/>
                    <a:pt x="5250" y="20704"/>
                    <a:pt x="5102" y="20667"/>
                  </a:cubicBezTo>
                  <a:cubicBezTo>
                    <a:pt x="5028" y="20630"/>
                    <a:pt x="4917" y="20556"/>
                    <a:pt x="4917" y="20519"/>
                  </a:cubicBezTo>
                  <a:lnTo>
                    <a:pt x="4880" y="20519"/>
                  </a:lnTo>
                  <a:cubicBezTo>
                    <a:pt x="4843" y="20519"/>
                    <a:pt x="4843" y="20556"/>
                    <a:pt x="4843" y="20556"/>
                  </a:cubicBezTo>
                  <a:lnTo>
                    <a:pt x="4843" y="20630"/>
                  </a:lnTo>
                  <a:cubicBezTo>
                    <a:pt x="4843" y="20630"/>
                    <a:pt x="4880" y="20667"/>
                    <a:pt x="4917" y="20741"/>
                  </a:cubicBezTo>
                  <a:cubicBezTo>
                    <a:pt x="4991" y="20852"/>
                    <a:pt x="5028" y="21000"/>
                    <a:pt x="5065" y="21110"/>
                  </a:cubicBezTo>
                  <a:cubicBezTo>
                    <a:pt x="5102" y="21258"/>
                    <a:pt x="5102" y="21369"/>
                    <a:pt x="5102" y="21406"/>
                  </a:cubicBezTo>
                  <a:cubicBezTo>
                    <a:pt x="5065" y="21443"/>
                    <a:pt x="4991" y="21480"/>
                    <a:pt x="4917" y="21480"/>
                  </a:cubicBezTo>
                  <a:cubicBezTo>
                    <a:pt x="4880" y="21406"/>
                    <a:pt x="4806" y="21295"/>
                    <a:pt x="4695" y="21221"/>
                  </a:cubicBezTo>
                  <a:cubicBezTo>
                    <a:pt x="4658" y="21110"/>
                    <a:pt x="4621" y="21073"/>
                    <a:pt x="4547" y="21000"/>
                  </a:cubicBezTo>
                  <a:cubicBezTo>
                    <a:pt x="4511" y="20889"/>
                    <a:pt x="4474" y="20852"/>
                    <a:pt x="4437" y="20741"/>
                  </a:cubicBezTo>
                  <a:cubicBezTo>
                    <a:pt x="4252" y="20445"/>
                    <a:pt x="3993" y="20112"/>
                    <a:pt x="3808" y="19779"/>
                  </a:cubicBezTo>
                  <a:cubicBezTo>
                    <a:pt x="3623" y="19410"/>
                    <a:pt x="3438" y="19077"/>
                    <a:pt x="3254" y="18670"/>
                  </a:cubicBezTo>
                  <a:cubicBezTo>
                    <a:pt x="3180" y="18486"/>
                    <a:pt x="3069" y="18301"/>
                    <a:pt x="3032" y="18079"/>
                  </a:cubicBezTo>
                  <a:cubicBezTo>
                    <a:pt x="2958" y="17894"/>
                    <a:pt x="2847" y="17709"/>
                    <a:pt x="2810" y="17487"/>
                  </a:cubicBezTo>
                  <a:cubicBezTo>
                    <a:pt x="2699" y="17302"/>
                    <a:pt x="2662" y="17044"/>
                    <a:pt x="2588" y="16859"/>
                  </a:cubicBezTo>
                  <a:cubicBezTo>
                    <a:pt x="2514" y="16785"/>
                    <a:pt x="2477" y="16674"/>
                    <a:pt x="2477" y="16563"/>
                  </a:cubicBezTo>
                  <a:cubicBezTo>
                    <a:pt x="2440" y="16452"/>
                    <a:pt x="2440" y="16378"/>
                    <a:pt x="2403" y="16230"/>
                  </a:cubicBezTo>
                  <a:cubicBezTo>
                    <a:pt x="2329" y="16045"/>
                    <a:pt x="2255" y="15824"/>
                    <a:pt x="2218" y="15639"/>
                  </a:cubicBezTo>
                  <a:cubicBezTo>
                    <a:pt x="2144" y="15454"/>
                    <a:pt x="2107" y="15195"/>
                    <a:pt x="2070" y="15010"/>
                  </a:cubicBezTo>
                  <a:cubicBezTo>
                    <a:pt x="1960" y="14641"/>
                    <a:pt x="1923" y="14234"/>
                    <a:pt x="1849" y="13864"/>
                  </a:cubicBezTo>
                  <a:cubicBezTo>
                    <a:pt x="1775" y="13679"/>
                    <a:pt x="1775" y="13494"/>
                    <a:pt x="1775" y="13310"/>
                  </a:cubicBezTo>
                  <a:cubicBezTo>
                    <a:pt x="1775" y="13125"/>
                    <a:pt x="1738" y="12977"/>
                    <a:pt x="1738" y="12792"/>
                  </a:cubicBezTo>
                  <a:cubicBezTo>
                    <a:pt x="1738" y="12681"/>
                    <a:pt x="1738" y="12496"/>
                    <a:pt x="1701" y="12348"/>
                  </a:cubicBezTo>
                  <a:lnTo>
                    <a:pt x="1701" y="11942"/>
                  </a:lnTo>
                  <a:lnTo>
                    <a:pt x="1701" y="11239"/>
                  </a:lnTo>
                  <a:cubicBezTo>
                    <a:pt x="1701" y="10872"/>
                    <a:pt x="1737" y="10650"/>
                    <a:pt x="1738" y="10648"/>
                  </a:cubicBezTo>
                  <a:lnTo>
                    <a:pt x="1738" y="10648"/>
                  </a:lnTo>
                  <a:cubicBezTo>
                    <a:pt x="1737" y="10650"/>
                    <a:pt x="1701" y="10872"/>
                    <a:pt x="1664" y="11239"/>
                  </a:cubicBezTo>
                  <a:cubicBezTo>
                    <a:pt x="1664" y="11424"/>
                    <a:pt x="1590" y="11646"/>
                    <a:pt x="1590" y="11942"/>
                  </a:cubicBezTo>
                  <a:cubicBezTo>
                    <a:pt x="1590" y="12053"/>
                    <a:pt x="1590" y="12200"/>
                    <a:pt x="1553" y="12348"/>
                  </a:cubicBezTo>
                  <a:lnTo>
                    <a:pt x="1553" y="12792"/>
                  </a:lnTo>
                  <a:lnTo>
                    <a:pt x="1553" y="13310"/>
                  </a:lnTo>
                  <a:lnTo>
                    <a:pt x="1553" y="13864"/>
                  </a:lnTo>
                  <a:cubicBezTo>
                    <a:pt x="1590" y="14234"/>
                    <a:pt x="1590" y="14641"/>
                    <a:pt x="1701" y="15010"/>
                  </a:cubicBezTo>
                  <a:cubicBezTo>
                    <a:pt x="1738" y="15195"/>
                    <a:pt x="1738" y="15454"/>
                    <a:pt x="1775" y="15639"/>
                  </a:cubicBezTo>
                  <a:cubicBezTo>
                    <a:pt x="1849" y="15824"/>
                    <a:pt x="1886" y="16045"/>
                    <a:pt x="1923" y="16267"/>
                  </a:cubicBezTo>
                  <a:cubicBezTo>
                    <a:pt x="1923" y="16378"/>
                    <a:pt x="1960" y="16489"/>
                    <a:pt x="1960" y="16600"/>
                  </a:cubicBezTo>
                  <a:cubicBezTo>
                    <a:pt x="1960" y="16674"/>
                    <a:pt x="2033" y="16822"/>
                    <a:pt x="2070" y="16933"/>
                  </a:cubicBezTo>
                  <a:cubicBezTo>
                    <a:pt x="2107" y="17155"/>
                    <a:pt x="2144" y="17339"/>
                    <a:pt x="2255" y="17561"/>
                  </a:cubicBezTo>
                  <a:cubicBezTo>
                    <a:pt x="2292" y="17783"/>
                    <a:pt x="2403" y="17968"/>
                    <a:pt x="2440" y="18227"/>
                  </a:cubicBezTo>
                  <a:cubicBezTo>
                    <a:pt x="2514" y="18449"/>
                    <a:pt x="2588" y="18633"/>
                    <a:pt x="2662" y="18818"/>
                  </a:cubicBezTo>
                  <a:cubicBezTo>
                    <a:pt x="2773" y="19040"/>
                    <a:pt x="2847" y="19225"/>
                    <a:pt x="2958" y="19447"/>
                  </a:cubicBezTo>
                  <a:cubicBezTo>
                    <a:pt x="1035" y="16415"/>
                    <a:pt x="961" y="13162"/>
                    <a:pt x="961" y="13125"/>
                  </a:cubicBezTo>
                  <a:cubicBezTo>
                    <a:pt x="961" y="10315"/>
                    <a:pt x="1886" y="7727"/>
                    <a:pt x="3438" y="5583"/>
                  </a:cubicBezTo>
                  <a:close/>
                  <a:moveTo>
                    <a:pt x="22035" y="21850"/>
                  </a:moveTo>
                  <a:lnTo>
                    <a:pt x="21998" y="21887"/>
                  </a:lnTo>
                  <a:cubicBezTo>
                    <a:pt x="21998" y="21887"/>
                    <a:pt x="21998" y="21850"/>
                    <a:pt x="22035" y="21850"/>
                  </a:cubicBezTo>
                  <a:close/>
                  <a:moveTo>
                    <a:pt x="12385" y="20889"/>
                  </a:moveTo>
                  <a:lnTo>
                    <a:pt x="12385" y="21184"/>
                  </a:lnTo>
                  <a:cubicBezTo>
                    <a:pt x="12385" y="21295"/>
                    <a:pt x="12422" y="21443"/>
                    <a:pt x="12533" y="21591"/>
                  </a:cubicBezTo>
                  <a:lnTo>
                    <a:pt x="12607" y="21776"/>
                  </a:lnTo>
                  <a:cubicBezTo>
                    <a:pt x="12607" y="21813"/>
                    <a:pt x="12644" y="21813"/>
                    <a:pt x="12718" y="21813"/>
                  </a:cubicBezTo>
                  <a:cubicBezTo>
                    <a:pt x="12755" y="21813"/>
                    <a:pt x="12755" y="21776"/>
                    <a:pt x="12755" y="21739"/>
                  </a:cubicBezTo>
                  <a:lnTo>
                    <a:pt x="12755" y="21591"/>
                  </a:lnTo>
                  <a:cubicBezTo>
                    <a:pt x="12755" y="21480"/>
                    <a:pt x="12792" y="21369"/>
                    <a:pt x="12829" y="21258"/>
                  </a:cubicBezTo>
                  <a:cubicBezTo>
                    <a:pt x="12903" y="21184"/>
                    <a:pt x="12977" y="21036"/>
                    <a:pt x="13014" y="20926"/>
                  </a:cubicBezTo>
                  <a:lnTo>
                    <a:pt x="13310" y="20926"/>
                  </a:lnTo>
                  <a:lnTo>
                    <a:pt x="13310" y="21221"/>
                  </a:lnTo>
                  <a:cubicBezTo>
                    <a:pt x="13310" y="21406"/>
                    <a:pt x="13347" y="21554"/>
                    <a:pt x="13383" y="21628"/>
                  </a:cubicBezTo>
                  <a:cubicBezTo>
                    <a:pt x="13457" y="21739"/>
                    <a:pt x="13457" y="21813"/>
                    <a:pt x="13494" y="21813"/>
                  </a:cubicBezTo>
                  <a:cubicBezTo>
                    <a:pt x="13494" y="21850"/>
                    <a:pt x="13531" y="21850"/>
                    <a:pt x="13568" y="21850"/>
                  </a:cubicBezTo>
                  <a:cubicBezTo>
                    <a:pt x="13642" y="21850"/>
                    <a:pt x="13642" y="21813"/>
                    <a:pt x="13642" y="21776"/>
                  </a:cubicBezTo>
                  <a:cubicBezTo>
                    <a:pt x="13642" y="21776"/>
                    <a:pt x="13642" y="21739"/>
                    <a:pt x="13679" y="21628"/>
                  </a:cubicBezTo>
                  <a:cubicBezTo>
                    <a:pt x="13716" y="21554"/>
                    <a:pt x="13753" y="21406"/>
                    <a:pt x="13827" y="21295"/>
                  </a:cubicBezTo>
                  <a:cubicBezTo>
                    <a:pt x="13864" y="21221"/>
                    <a:pt x="13938" y="21073"/>
                    <a:pt x="14049" y="21000"/>
                  </a:cubicBezTo>
                  <a:lnTo>
                    <a:pt x="14308" y="21000"/>
                  </a:lnTo>
                  <a:cubicBezTo>
                    <a:pt x="14308" y="21073"/>
                    <a:pt x="14271" y="21184"/>
                    <a:pt x="14271" y="21258"/>
                  </a:cubicBezTo>
                  <a:cubicBezTo>
                    <a:pt x="14271" y="21443"/>
                    <a:pt x="14271" y="21591"/>
                    <a:pt x="14308" y="21665"/>
                  </a:cubicBezTo>
                  <a:cubicBezTo>
                    <a:pt x="14308" y="21776"/>
                    <a:pt x="14382" y="21813"/>
                    <a:pt x="14382" y="21850"/>
                  </a:cubicBezTo>
                  <a:cubicBezTo>
                    <a:pt x="14400" y="21887"/>
                    <a:pt x="14419" y="21905"/>
                    <a:pt x="14437" y="21905"/>
                  </a:cubicBezTo>
                  <a:cubicBezTo>
                    <a:pt x="14456" y="21905"/>
                    <a:pt x="14474" y="21887"/>
                    <a:pt x="14493" y="21850"/>
                  </a:cubicBezTo>
                  <a:cubicBezTo>
                    <a:pt x="14493" y="21850"/>
                    <a:pt x="14493" y="21776"/>
                    <a:pt x="14567" y="21739"/>
                  </a:cubicBezTo>
                  <a:cubicBezTo>
                    <a:pt x="14604" y="21628"/>
                    <a:pt x="14641" y="21480"/>
                    <a:pt x="14751" y="21406"/>
                  </a:cubicBezTo>
                  <a:cubicBezTo>
                    <a:pt x="14788" y="21295"/>
                    <a:pt x="14936" y="21184"/>
                    <a:pt x="15010" y="21073"/>
                  </a:cubicBezTo>
                  <a:lnTo>
                    <a:pt x="15306" y="21073"/>
                  </a:lnTo>
                  <a:cubicBezTo>
                    <a:pt x="15232" y="21184"/>
                    <a:pt x="15232" y="21258"/>
                    <a:pt x="15232" y="21369"/>
                  </a:cubicBezTo>
                  <a:lnTo>
                    <a:pt x="15232" y="21776"/>
                  </a:lnTo>
                  <a:cubicBezTo>
                    <a:pt x="15232" y="21850"/>
                    <a:pt x="15306" y="21961"/>
                    <a:pt x="15306" y="21961"/>
                  </a:cubicBezTo>
                  <a:cubicBezTo>
                    <a:pt x="15306" y="21992"/>
                    <a:pt x="15326" y="22003"/>
                    <a:pt x="15349" y="22003"/>
                  </a:cubicBezTo>
                  <a:cubicBezTo>
                    <a:pt x="15380" y="22003"/>
                    <a:pt x="15417" y="21982"/>
                    <a:pt x="15417" y="21961"/>
                  </a:cubicBezTo>
                  <a:cubicBezTo>
                    <a:pt x="15417" y="21961"/>
                    <a:pt x="15417" y="21850"/>
                    <a:pt x="15491" y="21813"/>
                  </a:cubicBezTo>
                  <a:cubicBezTo>
                    <a:pt x="15528" y="21739"/>
                    <a:pt x="15602" y="21591"/>
                    <a:pt x="15676" y="21480"/>
                  </a:cubicBezTo>
                  <a:cubicBezTo>
                    <a:pt x="15750" y="21406"/>
                    <a:pt x="15861" y="21258"/>
                    <a:pt x="15934" y="21221"/>
                  </a:cubicBezTo>
                  <a:cubicBezTo>
                    <a:pt x="16045" y="21221"/>
                    <a:pt x="16119" y="21221"/>
                    <a:pt x="16230" y="21258"/>
                  </a:cubicBezTo>
                  <a:cubicBezTo>
                    <a:pt x="16156" y="21369"/>
                    <a:pt x="16156" y="21443"/>
                    <a:pt x="16119" y="21554"/>
                  </a:cubicBezTo>
                  <a:cubicBezTo>
                    <a:pt x="16082" y="21739"/>
                    <a:pt x="16082" y="21850"/>
                    <a:pt x="16082" y="21961"/>
                  </a:cubicBezTo>
                  <a:lnTo>
                    <a:pt x="16082" y="22146"/>
                  </a:lnTo>
                  <a:cubicBezTo>
                    <a:pt x="16082" y="22183"/>
                    <a:pt x="16119" y="22183"/>
                    <a:pt x="16156" y="22183"/>
                  </a:cubicBezTo>
                  <a:cubicBezTo>
                    <a:pt x="16230" y="22183"/>
                    <a:pt x="16267" y="22183"/>
                    <a:pt x="16267" y="22146"/>
                  </a:cubicBezTo>
                  <a:cubicBezTo>
                    <a:pt x="16267" y="22146"/>
                    <a:pt x="16304" y="22072"/>
                    <a:pt x="16341" y="21998"/>
                  </a:cubicBezTo>
                  <a:cubicBezTo>
                    <a:pt x="16415" y="21887"/>
                    <a:pt x="16489" y="21776"/>
                    <a:pt x="16600" y="21665"/>
                  </a:cubicBezTo>
                  <a:cubicBezTo>
                    <a:pt x="16674" y="21591"/>
                    <a:pt x="16785" y="21480"/>
                    <a:pt x="16896" y="21406"/>
                  </a:cubicBezTo>
                  <a:lnTo>
                    <a:pt x="16970" y="21406"/>
                  </a:lnTo>
                  <a:cubicBezTo>
                    <a:pt x="17044" y="21406"/>
                    <a:pt x="17081" y="21443"/>
                    <a:pt x="17191" y="21443"/>
                  </a:cubicBezTo>
                  <a:lnTo>
                    <a:pt x="17044" y="21739"/>
                  </a:lnTo>
                  <a:cubicBezTo>
                    <a:pt x="17007" y="21850"/>
                    <a:pt x="16970" y="21998"/>
                    <a:pt x="16970" y="22146"/>
                  </a:cubicBezTo>
                  <a:lnTo>
                    <a:pt x="16970" y="22330"/>
                  </a:lnTo>
                  <a:lnTo>
                    <a:pt x="16970" y="22367"/>
                  </a:lnTo>
                  <a:cubicBezTo>
                    <a:pt x="16970" y="22404"/>
                    <a:pt x="17007" y="22404"/>
                    <a:pt x="17044" y="22404"/>
                  </a:cubicBezTo>
                  <a:cubicBezTo>
                    <a:pt x="17081" y="22404"/>
                    <a:pt x="17081" y="22404"/>
                    <a:pt x="17081" y="22367"/>
                  </a:cubicBezTo>
                  <a:cubicBezTo>
                    <a:pt x="17081" y="22367"/>
                    <a:pt x="17155" y="22330"/>
                    <a:pt x="17191" y="22220"/>
                  </a:cubicBezTo>
                  <a:cubicBezTo>
                    <a:pt x="17265" y="22146"/>
                    <a:pt x="17376" y="21998"/>
                    <a:pt x="17450" y="21887"/>
                  </a:cubicBezTo>
                  <a:cubicBezTo>
                    <a:pt x="17561" y="21813"/>
                    <a:pt x="17709" y="21739"/>
                    <a:pt x="17820" y="21628"/>
                  </a:cubicBezTo>
                  <a:cubicBezTo>
                    <a:pt x="17820" y="21628"/>
                    <a:pt x="17894" y="21628"/>
                    <a:pt x="17894" y="21591"/>
                  </a:cubicBezTo>
                  <a:cubicBezTo>
                    <a:pt x="17968" y="21591"/>
                    <a:pt x="18005" y="21628"/>
                    <a:pt x="18116" y="21628"/>
                  </a:cubicBezTo>
                  <a:lnTo>
                    <a:pt x="17968" y="21887"/>
                  </a:lnTo>
                  <a:cubicBezTo>
                    <a:pt x="17894" y="22072"/>
                    <a:pt x="17894" y="22220"/>
                    <a:pt x="17820" y="22294"/>
                  </a:cubicBezTo>
                  <a:cubicBezTo>
                    <a:pt x="17820" y="22367"/>
                    <a:pt x="17783" y="22441"/>
                    <a:pt x="17783" y="22441"/>
                  </a:cubicBezTo>
                  <a:cubicBezTo>
                    <a:pt x="17783" y="22515"/>
                    <a:pt x="17783" y="22552"/>
                    <a:pt x="17820" y="22552"/>
                  </a:cubicBezTo>
                  <a:cubicBezTo>
                    <a:pt x="17894" y="22552"/>
                    <a:pt x="17931" y="22552"/>
                    <a:pt x="17931" y="22515"/>
                  </a:cubicBezTo>
                  <a:cubicBezTo>
                    <a:pt x="17931" y="22515"/>
                    <a:pt x="17968" y="22441"/>
                    <a:pt x="18005" y="22367"/>
                  </a:cubicBezTo>
                  <a:lnTo>
                    <a:pt x="18301" y="22072"/>
                  </a:lnTo>
                  <a:cubicBezTo>
                    <a:pt x="18375" y="21998"/>
                    <a:pt x="18522" y="21887"/>
                    <a:pt x="18670" y="21813"/>
                  </a:cubicBezTo>
                  <a:cubicBezTo>
                    <a:pt x="18707" y="21813"/>
                    <a:pt x="18707" y="21776"/>
                    <a:pt x="18744" y="21776"/>
                  </a:cubicBezTo>
                  <a:cubicBezTo>
                    <a:pt x="18855" y="21776"/>
                    <a:pt x="18892" y="21813"/>
                    <a:pt x="18929" y="21813"/>
                  </a:cubicBezTo>
                  <a:cubicBezTo>
                    <a:pt x="18855" y="21887"/>
                    <a:pt x="18818" y="21998"/>
                    <a:pt x="18744" y="22072"/>
                  </a:cubicBezTo>
                  <a:cubicBezTo>
                    <a:pt x="18670" y="22257"/>
                    <a:pt x="18633" y="22404"/>
                    <a:pt x="18633" y="22441"/>
                  </a:cubicBezTo>
                  <a:cubicBezTo>
                    <a:pt x="18559" y="22552"/>
                    <a:pt x="18559" y="22626"/>
                    <a:pt x="18559" y="22626"/>
                  </a:cubicBezTo>
                  <a:cubicBezTo>
                    <a:pt x="18559" y="22700"/>
                    <a:pt x="18559" y="22737"/>
                    <a:pt x="18633" y="22737"/>
                  </a:cubicBezTo>
                  <a:cubicBezTo>
                    <a:pt x="18670" y="22737"/>
                    <a:pt x="18707" y="22737"/>
                    <a:pt x="18707" y="22700"/>
                  </a:cubicBezTo>
                  <a:lnTo>
                    <a:pt x="18855" y="22552"/>
                  </a:lnTo>
                  <a:cubicBezTo>
                    <a:pt x="18929" y="22441"/>
                    <a:pt x="19077" y="22367"/>
                    <a:pt x="19188" y="22257"/>
                  </a:cubicBezTo>
                  <a:cubicBezTo>
                    <a:pt x="19299" y="22183"/>
                    <a:pt x="19447" y="22072"/>
                    <a:pt x="19595" y="22035"/>
                  </a:cubicBezTo>
                  <a:cubicBezTo>
                    <a:pt x="19632" y="22035"/>
                    <a:pt x="19669" y="21998"/>
                    <a:pt x="19669" y="21998"/>
                  </a:cubicBezTo>
                  <a:cubicBezTo>
                    <a:pt x="19742" y="21998"/>
                    <a:pt x="19816" y="22035"/>
                    <a:pt x="19853" y="22035"/>
                  </a:cubicBezTo>
                  <a:cubicBezTo>
                    <a:pt x="19779" y="22146"/>
                    <a:pt x="19669" y="22220"/>
                    <a:pt x="19632" y="22330"/>
                  </a:cubicBezTo>
                  <a:cubicBezTo>
                    <a:pt x="19558" y="22441"/>
                    <a:pt x="19447" y="22626"/>
                    <a:pt x="19447" y="22700"/>
                  </a:cubicBezTo>
                  <a:cubicBezTo>
                    <a:pt x="19410" y="22774"/>
                    <a:pt x="19410" y="22885"/>
                    <a:pt x="19410" y="22885"/>
                  </a:cubicBezTo>
                  <a:cubicBezTo>
                    <a:pt x="19410" y="22922"/>
                    <a:pt x="19410" y="22959"/>
                    <a:pt x="19447" y="22959"/>
                  </a:cubicBezTo>
                  <a:lnTo>
                    <a:pt x="19558" y="22959"/>
                  </a:lnTo>
                  <a:lnTo>
                    <a:pt x="19669" y="22811"/>
                  </a:lnTo>
                  <a:cubicBezTo>
                    <a:pt x="19779" y="22737"/>
                    <a:pt x="19927" y="22626"/>
                    <a:pt x="20038" y="22552"/>
                  </a:cubicBezTo>
                  <a:cubicBezTo>
                    <a:pt x="20186" y="22441"/>
                    <a:pt x="20334" y="22367"/>
                    <a:pt x="20482" y="22330"/>
                  </a:cubicBezTo>
                  <a:cubicBezTo>
                    <a:pt x="20519" y="22330"/>
                    <a:pt x="20556" y="22257"/>
                    <a:pt x="20593" y="22257"/>
                  </a:cubicBezTo>
                  <a:cubicBezTo>
                    <a:pt x="20667" y="22257"/>
                    <a:pt x="20704" y="22330"/>
                    <a:pt x="20778" y="22330"/>
                  </a:cubicBezTo>
                  <a:lnTo>
                    <a:pt x="20519" y="22589"/>
                  </a:lnTo>
                  <a:cubicBezTo>
                    <a:pt x="20408" y="22700"/>
                    <a:pt x="20334" y="22811"/>
                    <a:pt x="20297" y="22959"/>
                  </a:cubicBezTo>
                  <a:lnTo>
                    <a:pt x="20186" y="23144"/>
                  </a:lnTo>
                  <a:cubicBezTo>
                    <a:pt x="20186" y="23181"/>
                    <a:pt x="20186" y="23255"/>
                    <a:pt x="20223" y="23255"/>
                  </a:cubicBezTo>
                  <a:lnTo>
                    <a:pt x="20334" y="23255"/>
                  </a:lnTo>
                  <a:lnTo>
                    <a:pt x="20482" y="23107"/>
                  </a:lnTo>
                  <a:cubicBezTo>
                    <a:pt x="20556" y="22996"/>
                    <a:pt x="20704" y="22922"/>
                    <a:pt x="20852" y="22885"/>
                  </a:cubicBezTo>
                  <a:cubicBezTo>
                    <a:pt x="20957" y="22779"/>
                    <a:pt x="21130" y="22741"/>
                    <a:pt x="21274" y="22705"/>
                  </a:cubicBezTo>
                  <a:lnTo>
                    <a:pt x="21274" y="22705"/>
                  </a:lnTo>
                  <a:cubicBezTo>
                    <a:pt x="21225" y="22769"/>
                    <a:pt x="21186" y="22827"/>
                    <a:pt x="21147" y="22885"/>
                  </a:cubicBezTo>
                  <a:lnTo>
                    <a:pt x="21073" y="23070"/>
                  </a:lnTo>
                  <a:lnTo>
                    <a:pt x="21073" y="23107"/>
                  </a:lnTo>
                  <a:cubicBezTo>
                    <a:pt x="19262" y="24401"/>
                    <a:pt x="16859" y="25325"/>
                    <a:pt x="13531" y="25325"/>
                  </a:cubicBezTo>
                  <a:cubicBezTo>
                    <a:pt x="10352" y="25325"/>
                    <a:pt x="7986" y="24549"/>
                    <a:pt x="6248" y="23329"/>
                  </a:cubicBezTo>
                  <a:cubicBezTo>
                    <a:pt x="6174" y="23292"/>
                    <a:pt x="6100" y="23218"/>
                    <a:pt x="6063" y="23107"/>
                  </a:cubicBezTo>
                  <a:cubicBezTo>
                    <a:pt x="5915" y="22959"/>
                    <a:pt x="5768" y="22774"/>
                    <a:pt x="5620" y="22589"/>
                  </a:cubicBezTo>
                  <a:cubicBezTo>
                    <a:pt x="5509" y="22441"/>
                    <a:pt x="5398" y="22330"/>
                    <a:pt x="5250" y="22146"/>
                  </a:cubicBezTo>
                  <a:lnTo>
                    <a:pt x="5324" y="22146"/>
                  </a:lnTo>
                  <a:cubicBezTo>
                    <a:pt x="5398" y="22220"/>
                    <a:pt x="5509" y="22367"/>
                    <a:pt x="5620" y="22441"/>
                  </a:cubicBezTo>
                  <a:lnTo>
                    <a:pt x="6063" y="22737"/>
                  </a:lnTo>
                  <a:cubicBezTo>
                    <a:pt x="6174" y="22774"/>
                    <a:pt x="6285" y="22811"/>
                    <a:pt x="6285" y="22811"/>
                  </a:cubicBezTo>
                  <a:cubicBezTo>
                    <a:pt x="6322" y="22811"/>
                    <a:pt x="6359" y="22811"/>
                    <a:pt x="6359" y="22774"/>
                  </a:cubicBezTo>
                  <a:cubicBezTo>
                    <a:pt x="6359" y="22737"/>
                    <a:pt x="6359" y="22737"/>
                    <a:pt x="6322" y="22700"/>
                  </a:cubicBezTo>
                  <a:cubicBezTo>
                    <a:pt x="6322" y="22700"/>
                    <a:pt x="6248" y="22626"/>
                    <a:pt x="6174" y="22552"/>
                  </a:cubicBezTo>
                  <a:cubicBezTo>
                    <a:pt x="6100" y="22441"/>
                    <a:pt x="6063" y="22367"/>
                    <a:pt x="5989" y="22220"/>
                  </a:cubicBezTo>
                  <a:cubicBezTo>
                    <a:pt x="5952" y="22146"/>
                    <a:pt x="5915" y="21998"/>
                    <a:pt x="5915" y="21887"/>
                  </a:cubicBezTo>
                  <a:lnTo>
                    <a:pt x="5915" y="21850"/>
                  </a:lnTo>
                  <a:cubicBezTo>
                    <a:pt x="5989" y="21813"/>
                    <a:pt x="6063" y="21813"/>
                    <a:pt x="6137" y="21776"/>
                  </a:cubicBezTo>
                  <a:lnTo>
                    <a:pt x="6137" y="21813"/>
                  </a:lnTo>
                  <a:cubicBezTo>
                    <a:pt x="6174" y="21961"/>
                    <a:pt x="6285" y="22109"/>
                    <a:pt x="6433" y="22183"/>
                  </a:cubicBezTo>
                  <a:cubicBezTo>
                    <a:pt x="6507" y="22294"/>
                    <a:pt x="6655" y="22404"/>
                    <a:pt x="6803" y="22515"/>
                  </a:cubicBezTo>
                  <a:cubicBezTo>
                    <a:pt x="6877" y="22589"/>
                    <a:pt x="6988" y="22663"/>
                    <a:pt x="6988" y="22663"/>
                  </a:cubicBezTo>
                  <a:lnTo>
                    <a:pt x="7025" y="22663"/>
                  </a:lnTo>
                  <a:cubicBezTo>
                    <a:pt x="7025" y="22663"/>
                    <a:pt x="7062" y="22663"/>
                    <a:pt x="7062" y="22589"/>
                  </a:cubicBezTo>
                  <a:lnTo>
                    <a:pt x="7062" y="22515"/>
                  </a:lnTo>
                  <a:cubicBezTo>
                    <a:pt x="7062" y="22515"/>
                    <a:pt x="7025" y="22441"/>
                    <a:pt x="6988" y="22367"/>
                  </a:cubicBezTo>
                  <a:cubicBezTo>
                    <a:pt x="6914" y="22294"/>
                    <a:pt x="6840" y="22146"/>
                    <a:pt x="6840" y="22035"/>
                  </a:cubicBezTo>
                  <a:cubicBezTo>
                    <a:pt x="6803" y="21961"/>
                    <a:pt x="6803" y="21813"/>
                    <a:pt x="6803" y="21739"/>
                  </a:cubicBezTo>
                  <a:lnTo>
                    <a:pt x="6803" y="21628"/>
                  </a:lnTo>
                  <a:cubicBezTo>
                    <a:pt x="6840" y="21628"/>
                    <a:pt x="6914" y="21591"/>
                    <a:pt x="6988" y="21591"/>
                  </a:cubicBezTo>
                  <a:cubicBezTo>
                    <a:pt x="7025" y="21739"/>
                    <a:pt x="7098" y="21850"/>
                    <a:pt x="7209" y="21961"/>
                  </a:cubicBezTo>
                  <a:lnTo>
                    <a:pt x="7542" y="22294"/>
                  </a:lnTo>
                  <a:cubicBezTo>
                    <a:pt x="7616" y="22367"/>
                    <a:pt x="7727" y="22404"/>
                    <a:pt x="7727" y="22404"/>
                  </a:cubicBezTo>
                  <a:lnTo>
                    <a:pt x="7764" y="22404"/>
                  </a:lnTo>
                  <a:cubicBezTo>
                    <a:pt x="7764" y="22404"/>
                    <a:pt x="7801" y="22404"/>
                    <a:pt x="7801" y="22367"/>
                  </a:cubicBezTo>
                  <a:lnTo>
                    <a:pt x="7801" y="22294"/>
                  </a:lnTo>
                  <a:cubicBezTo>
                    <a:pt x="7801" y="22294"/>
                    <a:pt x="7764" y="22220"/>
                    <a:pt x="7727" y="22146"/>
                  </a:cubicBezTo>
                  <a:cubicBezTo>
                    <a:pt x="7653" y="22035"/>
                    <a:pt x="7616" y="21887"/>
                    <a:pt x="7616" y="21813"/>
                  </a:cubicBezTo>
                  <a:lnTo>
                    <a:pt x="7616" y="21480"/>
                  </a:lnTo>
                  <a:cubicBezTo>
                    <a:pt x="7616" y="21443"/>
                    <a:pt x="7616" y="21406"/>
                    <a:pt x="7653" y="21406"/>
                  </a:cubicBezTo>
                  <a:cubicBezTo>
                    <a:pt x="7727" y="21406"/>
                    <a:pt x="7801" y="21369"/>
                    <a:pt x="7838" y="21369"/>
                  </a:cubicBezTo>
                  <a:cubicBezTo>
                    <a:pt x="7912" y="21480"/>
                    <a:pt x="7949" y="21628"/>
                    <a:pt x="8023" y="21739"/>
                  </a:cubicBezTo>
                  <a:cubicBezTo>
                    <a:pt x="8134" y="21850"/>
                    <a:pt x="8208" y="21961"/>
                    <a:pt x="8355" y="22035"/>
                  </a:cubicBezTo>
                  <a:cubicBezTo>
                    <a:pt x="8466" y="22146"/>
                    <a:pt x="8540" y="22183"/>
                    <a:pt x="8540" y="22183"/>
                  </a:cubicBezTo>
                  <a:lnTo>
                    <a:pt x="8651" y="22183"/>
                  </a:lnTo>
                  <a:cubicBezTo>
                    <a:pt x="8688" y="22146"/>
                    <a:pt x="8688" y="22146"/>
                    <a:pt x="8651" y="22109"/>
                  </a:cubicBezTo>
                  <a:cubicBezTo>
                    <a:pt x="8651" y="22109"/>
                    <a:pt x="8577" y="22035"/>
                    <a:pt x="8540" y="21961"/>
                  </a:cubicBezTo>
                  <a:cubicBezTo>
                    <a:pt x="8503" y="21850"/>
                    <a:pt x="8466" y="21739"/>
                    <a:pt x="8466" y="21628"/>
                  </a:cubicBezTo>
                  <a:cubicBezTo>
                    <a:pt x="8466" y="21554"/>
                    <a:pt x="8466" y="21406"/>
                    <a:pt x="8503" y="21295"/>
                  </a:cubicBezTo>
                  <a:cubicBezTo>
                    <a:pt x="8503" y="21258"/>
                    <a:pt x="8503" y="21258"/>
                    <a:pt x="8540" y="21221"/>
                  </a:cubicBezTo>
                  <a:cubicBezTo>
                    <a:pt x="8651" y="21221"/>
                    <a:pt x="8688" y="21184"/>
                    <a:pt x="8762" y="21184"/>
                  </a:cubicBezTo>
                  <a:cubicBezTo>
                    <a:pt x="8836" y="21295"/>
                    <a:pt x="8873" y="21406"/>
                    <a:pt x="8910" y="21554"/>
                  </a:cubicBezTo>
                  <a:cubicBezTo>
                    <a:pt x="9021" y="21665"/>
                    <a:pt x="9095" y="21776"/>
                    <a:pt x="9206" y="21924"/>
                  </a:cubicBezTo>
                  <a:lnTo>
                    <a:pt x="9317" y="22035"/>
                  </a:lnTo>
                  <a:cubicBezTo>
                    <a:pt x="9354" y="22072"/>
                    <a:pt x="9381" y="22090"/>
                    <a:pt x="9400" y="22090"/>
                  </a:cubicBezTo>
                  <a:cubicBezTo>
                    <a:pt x="9418" y="22090"/>
                    <a:pt x="9428" y="22072"/>
                    <a:pt x="9428" y="22035"/>
                  </a:cubicBezTo>
                  <a:cubicBezTo>
                    <a:pt x="9465" y="21998"/>
                    <a:pt x="9465" y="21998"/>
                    <a:pt x="9428" y="21961"/>
                  </a:cubicBezTo>
                  <a:cubicBezTo>
                    <a:pt x="9428" y="21961"/>
                    <a:pt x="9391" y="21924"/>
                    <a:pt x="9391" y="21813"/>
                  </a:cubicBezTo>
                  <a:cubicBezTo>
                    <a:pt x="9317" y="21739"/>
                    <a:pt x="9317" y="21591"/>
                    <a:pt x="9317" y="21480"/>
                  </a:cubicBezTo>
                  <a:cubicBezTo>
                    <a:pt x="9317" y="21406"/>
                    <a:pt x="9391" y="21258"/>
                    <a:pt x="9428" y="21184"/>
                  </a:cubicBezTo>
                  <a:lnTo>
                    <a:pt x="9428" y="21110"/>
                  </a:lnTo>
                  <a:lnTo>
                    <a:pt x="9465" y="21110"/>
                  </a:lnTo>
                  <a:cubicBezTo>
                    <a:pt x="9502" y="21110"/>
                    <a:pt x="9576" y="21110"/>
                    <a:pt x="9649" y="21073"/>
                  </a:cubicBezTo>
                  <a:lnTo>
                    <a:pt x="9686" y="21073"/>
                  </a:lnTo>
                  <a:cubicBezTo>
                    <a:pt x="9686" y="21184"/>
                    <a:pt x="9760" y="21295"/>
                    <a:pt x="9797" y="21406"/>
                  </a:cubicBezTo>
                  <a:cubicBezTo>
                    <a:pt x="9834" y="21554"/>
                    <a:pt x="9945" y="21665"/>
                    <a:pt x="10019" y="21776"/>
                  </a:cubicBezTo>
                  <a:lnTo>
                    <a:pt x="10167" y="21924"/>
                  </a:lnTo>
                  <a:cubicBezTo>
                    <a:pt x="10167" y="21924"/>
                    <a:pt x="10183" y="21940"/>
                    <a:pt x="10194" y="21940"/>
                  </a:cubicBezTo>
                  <a:cubicBezTo>
                    <a:pt x="10200" y="21940"/>
                    <a:pt x="10204" y="21936"/>
                    <a:pt x="10204" y="21924"/>
                  </a:cubicBezTo>
                  <a:cubicBezTo>
                    <a:pt x="10241" y="21924"/>
                    <a:pt x="10241" y="21924"/>
                    <a:pt x="10241" y="21850"/>
                  </a:cubicBezTo>
                  <a:lnTo>
                    <a:pt x="10241" y="21776"/>
                  </a:lnTo>
                  <a:cubicBezTo>
                    <a:pt x="10241" y="21776"/>
                    <a:pt x="10204" y="21665"/>
                    <a:pt x="10204" y="21628"/>
                  </a:cubicBezTo>
                  <a:cubicBezTo>
                    <a:pt x="10204" y="21554"/>
                    <a:pt x="10167" y="21406"/>
                    <a:pt x="10204" y="21295"/>
                  </a:cubicBezTo>
                  <a:cubicBezTo>
                    <a:pt x="10204" y="21221"/>
                    <a:pt x="10241" y="21073"/>
                    <a:pt x="10315" y="21000"/>
                  </a:cubicBezTo>
                  <a:lnTo>
                    <a:pt x="10315" y="20926"/>
                  </a:lnTo>
                  <a:cubicBezTo>
                    <a:pt x="10389" y="20926"/>
                    <a:pt x="10500" y="20926"/>
                    <a:pt x="10537" y="20889"/>
                  </a:cubicBezTo>
                  <a:cubicBezTo>
                    <a:pt x="10537" y="20963"/>
                    <a:pt x="10574" y="21110"/>
                    <a:pt x="10611" y="21221"/>
                  </a:cubicBezTo>
                  <a:cubicBezTo>
                    <a:pt x="10685" y="21369"/>
                    <a:pt x="10759" y="21480"/>
                    <a:pt x="10796" y="21591"/>
                  </a:cubicBezTo>
                  <a:cubicBezTo>
                    <a:pt x="10869" y="21665"/>
                    <a:pt x="10943" y="21739"/>
                    <a:pt x="10943" y="21776"/>
                  </a:cubicBezTo>
                  <a:cubicBezTo>
                    <a:pt x="10962" y="21794"/>
                    <a:pt x="10971" y="21804"/>
                    <a:pt x="10985" y="21804"/>
                  </a:cubicBezTo>
                  <a:cubicBezTo>
                    <a:pt x="10999" y="21804"/>
                    <a:pt x="11017" y="21794"/>
                    <a:pt x="11054" y="21776"/>
                  </a:cubicBezTo>
                  <a:cubicBezTo>
                    <a:pt x="11091" y="21776"/>
                    <a:pt x="11091" y="21702"/>
                    <a:pt x="11091" y="21665"/>
                  </a:cubicBezTo>
                  <a:cubicBezTo>
                    <a:pt x="11091" y="21665"/>
                    <a:pt x="11091" y="21628"/>
                    <a:pt x="11054" y="21517"/>
                  </a:cubicBezTo>
                  <a:cubicBezTo>
                    <a:pt x="11054" y="21443"/>
                    <a:pt x="11054" y="21295"/>
                    <a:pt x="11091" y="21221"/>
                  </a:cubicBezTo>
                  <a:cubicBezTo>
                    <a:pt x="11128" y="21110"/>
                    <a:pt x="11165" y="20963"/>
                    <a:pt x="11239" y="20889"/>
                  </a:cubicBezTo>
                  <a:lnTo>
                    <a:pt x="11498" y="20889"/>
                  </a:lnTo>
                  <a:cubicBezTo>
                    <a:pt x="11498" y="20963"/>
                    <a:pt x="11498" y="21073"/>
                    <a:pt x="11535" y="21184"/>
                  </a:cubicBezTo>
                  <a:cubicBezTo>
                    <a:pt x="11609" y="21295"/>
                    <a:pt x="11646" y="21443"/>
                    <a:pt x="11683" y="21554"/>
                  </a:cubicBezTo>
                  <a:lnTo>
                    <a:pt x="11794" y="21739"/>
                  </a:lnTo>
                  <a:lnTo>
                    <a:pt x="11831" y="21776"/>
                  </a:lnTo>
                  <a:cubicBezTo>
                    <a:pt x="11868" y="21776"/>
                    <a:pt x="11868" y="21776"/>
                    <a:pt x="11868" y="21739"/>
                  </a:cubicBezTo>
                  <a:lnTo>
                    <a:pt x="11868" y="21665"/>
                  </a:lnTo>
                  <a:lnTo>
                    <a:pt x="11868" y="21517"/>
                  </a:lnTo>
                  <a:cubicBezTo>
                    <a:pt x="11868" y="21443"/>
                    <a:pt x="11868" y="21295"/>
                    <a:pt x="11905" y="21221"/>
                  </a:cubicBezTo>
                  <a:cubicBezTo>
                    <a:pt x="11979" y="21110"/>
                    <a:pt x="12016" y="20963"/>
                    <a:pt x="12090" y="20889"/>
                  </a:cubicBezTo>
                  <a:close/>
                  <a:moveTo>
                    <a:pt x="13531" y="0"/>
                  </a:moveTo>
                  <a:cubicBezTo>
                    <a:pt x="6063" y="0"/>
                    <a:pt x="0" y="6100"/>
                    <a:pt x="0" y="13531"/>
                  </a:cubicBezTo>
                  <a:cubicBezTo>
                    <a:pt x="0" y="21000"/>
                    <a:pt x="6100" y="27100"/>
                    <a:pt x="13531" y="27100"/>
                  </a:cubicBezTo>
                  <a:cubicBezTo>
                    <a:pt x="21036" y="27100"/>
                    <a:pt x="27063" y="21000"/>
                    <a:pt x="27063" y="13531"/>
                  </a:cubicBezTo>
                  <a:cubicBezTo>
                    <a:pt x="27063" y="6100"/>
                    <a:pt x="21036" y="0"/>
                    <a:pt x="13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1310965" y="4114660"/>
              <a:ext cx="226725" cy="23882"/>
            </a:xfrm>
            <a:custGeom>
              <a:rect b="b" l="l" r="r" t="t"/>
              <a:pathLst>
                <a:path extrusionOk="0" h="1110" w="10538">
                  <a:moveTo>
                    <a:pt x="10537" y="0"/>
                  </a:moveTo>
                  <a:lnTo>
                    <a:pt x="10537" y="0"/>
                  </a:lnTo>
                  <a:cubicBezTo>
                    <a:pt x="10537" y="0"/>
                    <a:pt x="10483" y="14"/>
                    <a:pt x="10374" y="58"/>
                  </a:cubicBezTo>
                  <a:lnTo>
                    <a:pt x="10374" y="58"/>
                  </a:lnTo>
                  <a:cubicBezTo>
                    <a:pt x="10478" y="24"/>
                    <a:pt x="10537" y="0"/>
                    <a:pt x="10537" y="0"/>
                  </a:cubicBezTo>
                  <a:close/>
                  <a:moveTo>
                    <a:pt x="1" y="74"/>
                  </a:moveTo>
                  <a:cubicBezTo>
                    <a:pt x="1" y="74"/>
                    <a:pt x="24" y="98"/>
                    <a:pt x="70" y="107"/>
                  </a:cubicBezTo>
                  <a:lnTo>
                    <a:pt x="70" y="107"/>
                  </a:lnTo>
                  <a:cubicBezTo>
                    <a:pt x="35" y="74"/>
                    <a:pt x="1" y="74"/>
                    <a:pt x="1" y="74"/>
                  </a:cubicBezTo>
                  <a:close/>
                  <a:moveTo>
                    <a:pt x="10374" y="58"/>
                  </a:moveTo>
                  <a:cubicBezTo>
                    <a:pt x="10293" y="84"/>
                    <a:pt x="10186" y="116"/>
                    <a:pt x="10057" y="148"/>
                  </a:cubicBezTo>
                  <a:cubicBezTo>
                    <a:pt x="10050" y="182"/>
                    <a:pt x="10038" y="213"/>
                    <a:pt x="10023" y="242"/>
                  </a:cubicBezTo>
                  <a:lnTo>
                    <a:pt x="10023" y="242"/>
                  </a:lnTo>
                  <a:cubicBezTo>
                    <a:pt x="10049" y="225"/>
                    <a:pt x="10073" y="206"/>
                    <a:pt x="10094" y="185"/>
                  </a:cubicBezTo>
                  <a:cubicBezTo>
                    <a:pt x="10210" y="127"/>
                    <a:pt x="10303" y="86"/>
                    <a:pt x="10374" y="58"/>
                  </a:cubicBezTo>
                  <a:close/>
                  <a:moveTo>
                    <a:pt x="10023" y="242"/>
                  </a:moveTo>
                  <a:lnTo>
                    <a:pt x="10023" y="242"/>
                  </a:lnTo>
                  <a:cubicBezTo>
                    <a:pt x="9912" y="313"/>
                    <a:pt x="9763" y="354"/>
                    <a:pt x="9613" y="444"/>
                  </a:cubicBezTo>
                  <a:cubicBezTo>
                    <a:pt x="9491" y="493"/>
                    <a:pt x="9337" y="526"/>
                    <a:pt x="9182" y="574"/>
                  </a:cubicBezTo>
                  <a:lnTo>
                    <a:pt x="9182" y="574"/>
                  </a:lnTo>
                  <a:cubicBezTo>
                    <a:pt x="9366" y="534"/>
                    <a:pt x="9518" y="508"/>
                    <a:pt x="9650" y="481"/>
                  </a:cubicBezTo>
                  <a:cubicBezTo>
                    <a:pt x="9801" y="451"/>
                    <a:pt x="9953" y="371"/>
                    <a:pt x="10023" y="242"/>
                  </a:cubicBezTo>
                  <a:close/>
                  <a:moveTo>
                    <a:pt x="70" y="107"/>
                  </a:moveTo>
                  <a:lnTo>
                    <a:pt x="70" y="107"/>
                  </a:lnTo>
                  <a:cubicBezTo>
                    <a:pt x="72" y="109"/>
                    <a:pt x="73" y="110"/>
                    <a:pt x="75" y="111"/>
                  </a:cubicBezTo>
                  <a:cubicBezTo>
                    <a:pt x="186" y="148"/>
                    <a:pt x="259" y="185"/>
                    <a:pt x="407" y="259"/>
                  </a:cubicBezTo>
                  <a:cubicBezTo>
                    <a:pt x="555" y="296"/>
                    <a:pt x="740" y="333"/>
                    <a:pt x="925" y="444"/>
                  </a:cubicBezTo>
                  <a:cubicBezTo>
                    <a:pt x="1110" y="481"/>
                    <a:pt x="1332" y="555"/>
                    <a:pt x="1553" y="629"/>
                  </a:cubicBezTo>
                  <a:cubicBezTo>
                    <a:pt x="1701" y="666"/>
                    <a:pt x="1775" y="666"/>
                    <a:pt x="1923" y="703"/>
                  </a:cubicBezTo>
                  <a:cubicBezTo>
                    <a:pt x="2071" y="740"/>
                    <a:pt x="2219" y="740"/>
                    <a:pt x="2330" y="814"/>
                  </a:cubicBezTo>
                  <a:cubicBezTo>
                    <a:pt x="2626" y="851"/>
                    <a:pt x="2958" y="888"/>
                    <a:pt x="3254" y="962"/>
                  </a:cubicBezTo>
                  <a:cubicBezTo>
                    <a:pt x="3402" y="1036"/>
                    <a:pt x="3587" y="1036"/>
                    <a:pt x="3735" y="1036"/>
                  </a:cubicBezTo>
                  <a:cubicBezTo>
                    <a:pt x="3920" y="1036"/>
                    <a:pt x="4067" y="1073"/>
                    <a:pt x="4252" y="1073"/>
                  </a:cubicBezTo>
                  <a:cubicBezTo>
                    <a:pt x="4548" y="1073"/>
                    <a:pt x="4918" y="1110"/>
                    <a:pt x="5251" y="1110"/>
                  </a:cubicBezTo>
                  <a:lnTo>
                    <a:pt x="5768" y="1110"/>
                  </a:lnTo>
                  <a:cubicBezTo>
                    <a:pt x="5953" y="1110"/>
                    <a:pt x="6101" y="1110"/>
                    <a:pt x="6286" y="1073"/>
                  </a:cubicBezTo>
                  <a:cubicBezTo>
                    <a:pt x="6471" y="1073"/>
                    <a:pt x="6581" y="1073"/>
                    <a:pt x="6766" y="1036"/>
                  </a:cubicBezTo>
                  <a:cubicBezTo>
                    <a:pt x="6951" y="1036"/>
                    <a:pt x="7099" y="962"/>
                    <a:pt x="7247" y="962"/>
                  </a:cubicBezTo>
                  <a:cubicBezTo>
                    <a:pt x="7395" y="962"/>
                    <a:pt x="7580" y="925"/>
                    <a:pt x="7691" y="925"/>
                  </a:cubicBezTo>
                  <a:cubicBezTo>
                    <a:pt x="7838" y="888"/>
                    <a:pt x="7986" y="888"/>
                    <a:pt x="8171" y="851"/>
                  </a:cubicBezTo>
                  <a:cubicBezTo>
                    <a:pt x="8319" y="777"/>
                    <a:pt x="8430" y="777"/>
                    <a:pt x="8578" y="740"/>
                  </a:cubicBezTo>
                  <a:cubicBezTo>
                    <a:pt x="8726" y="703"/>
                    <a:pt x="8874" y="666"/>
                    <a:pt x="8948" y="666"/>
                  </a:cubicBezTo>
                  <a:cubicBezTo>
                    <a:pt x="9023" y="628"/>
                    <a:pt x="9103" y="599"/>
                    <a:pt x="9182" y="574"/>
                  </a:cubicBezTo>
                  <a:lnTo>
                    <a:pt x="9182" y="574"/>
                  </a:lnTo>
                  <a:cubicBezTo>
                    <a:pt x="9109" y="590"/>
                    <a:pt x="9031" y="608"/>
                    <a:pt x="8948" y="629"/>
                  </a:cubicBezTo>
                  <a:cubicBezTo>
                    <a:pt x="8800" y="666"/>
                    <a:pt x="8726" y="666"/>
                    <a:pt x="8578" y="703"/>
                  </a:cubicBezTo>
                  <a:cubicBezTo>
                    <a:pt x="8430" y="703"/>
                    <a:pt x="8319" y="740"/>
                    <a:pt x="8171" y="740"/>
                  </a:cubicBezTo>
                  <a:cubicBezTo>
                    <a:pt x="8023" y="740"/>
                    <a:pt x="7875" y="814"/>
                    <a:pt x="7765" y="814"/>
                  </a:cubicBezTo>
                  <a:cubicBezTo>
                    <a:pt x="7617" y="814"/>
                    <a:pt x="7432" y="851"/>
                    <a:pt x="7284" y="851"/>
                  </a:cubicBezTo>
                  <a:cubicBezTo>
                    <a:pt x="7136" y="851"/>
                    <a:pt x="6951" y="888"/>
                    <a:pt x="6840" y="888"/>
                  </a:cubicBezTo>
                  <a:lnTo>
                    <a:pt x="5287" y="888"/>
                  </a:lnTo>
                  <a:cubicBezTo>
                    <a:pt x="4992" y="888"/>
                    <a:pt x="4659" y="888"/>
                    <a:pt x="4289" y="851"/>
                  </a:cubicBezTo>
                  <a:cubicBezTo>
                    <a:pt x="3957" y="851"/>
                    <a:pt x="3624" y="814"/>
                    <a:pt x="3328" y="740"/>
                  </a:cubicBezTo>
                  <a:cubicBezTo>
                    <a:pt x="2995" y="703"/>
                    <a:pt x="2700" y="666"/>
                    <a:pt x="2441" y="629"/>
                  </a:cubicBezTo>
                  <a:cubicBezTo>
                    <a:pt x="2293" y="629"/>
                    <a:pt x="2145" y="555"/>
                    <a:pt x="2034" y="555"/>
                  </a:cubicBezTo>
                  <a:cubicBezTo>
                    <a:pt x="1886" y="518"/>
                    <a:pt x="1738" y="518"/>
                    <a:pt x="1664" y="481"/>
                  </a:cubicBezTo>
                  <a:lnTo>
                    <a:pt x="962" y="333"/>
                  </a:lnTo>
                  <a:cubicBezTo>
                    <a:pt x="777" y="296"/>
                    <a:pt x="592" y="259"/>
                    <a:pt x="444" y="185"/>
                  </a:cubicBezTo>
                  <a:cubicBezTo>
                    <a:pt x="296" y="148"/>
                    <a:pt x="186" y="148"/>
                    <a:pt x="112" y="111"/>
                  </a:cubicBezTo>
                  <a:cubicBezTo>
                    <a:pt x="96" y="111"/>
                    <a:pt x="83" y="110"/>
                    <a:pt x="70" y="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" name="Google Shape;189;p7"/>
          <p:cNvGrpSpPr/>
          <p:nvPr/>
        </p:nvGrpSpPr>
        <p:grpSpPr>
          <a:xfrm rot="-3005665">
            <a:off x="6794930" y="4030545"/>
            <a:ext cx="2715179" cy="304652"/>
            <a:chOff x="-930532" y="1567714"/>
            <a:chExt cx="1630643" cy="182964"/>
          </a:xfrm>
        </p:grpSpPr>
        <p:sp>
          <p:nvSpPr>
            <p:cNvPr id="190" name="Google Shape;190;p7"/>
            <p:cNvSpPr/>
            <p:nvPr/>
          </p:nvSpPr>
          <p:spPr>
            <a:xfrm>
              <a:off x="-930532" y="1567714"/>
              <a:ext cx="1630643" cy="182964"/>
            </a:xfrm>
            <a:custGeom>
              <a:rect b="b" l="l" r="r" t="t"/>
              <a:pathLst>
                <a:path extrusionOk="0" h="8504" w="75791">
                  <a:moveTo>
                    <a:pt x="59227" y="555"/>
                  </a:moveTo>
                  <a:cubicBezTo>
                    <a:pt x="65956" y="555"/>
                    <a:pt x="72352" y="629"/>
                    <a:pt x="73239" y="629"/>
                  </a:cubicBezTo>
                  <a:cubicBezTo>
                    <a:pt x="75014" y="629"/>
                    <a:pt x="75273" y="3217"/>
                    <a:pt x="75273" y="4104"/>
                  </a:cubicBezTo>
                  <a:cubicBezTo>
                    <a:pt x="75125" y="4363"/>
                    <a:pt x="75125" y="4658"/>
                    <a:pt x="75088" y="4991"/>
                  </a:cubicBezTo>
                  <a:lnTo>
                    <a:pt x="75088" y="4622"/>
                  </a:lnTo>
                  <a:lnTo>
                    <a:pt x="75051" y="4289"/>
                  </a:lnTo>
                  <a:cubicBezTo>
                    <a:pt x="75014" y="4067"/>
                    <a:pt x="74940" y="3882"/>
                    <a:pt x="74903" y="3660"/>
                  </a:cubicBezTo>
                  <a:cubicBezTo>
                    <a:pt x="74866" y="3438"/>
                    <a:pt x="74755" y="3217"/>
                    <a:pt x="74681" y="3032"/>
                  </a:cubicBezTo>
                  <a:cubicBezTo>
                    <a:pt x="74570" y="2847"/>
                    <a:pt x="74533" y="2662"/>
                    <a:pt x="74385" y="2551"/>
                  </a:cubicBezTo>
                  <a:cubicBezTo>
                    <a:pt x="74311" y="2366"/>
                    <a:pt x="74200" y="2218"/>
                    <a:pt x="74126" y="2071"/>
                  </a:cubicBezTo>
                  <a:cubicBezTo>
                    <a:pt x="73942" y="1812"/>
                    <a:pt x="73794" y="1627"/>
                    <a:pt x="73646" y="1479"/>
                  </a:cubicBezTo>
                  <a:cubicBezTo>
                    <a:pt x="73535" y="1332"/>
                    <a:pt x="73462" y="1258"/>
                    <a:pt x="73461" y="1257"/>
                  </a:cubicBezTo>
                  <a:lnTo>
                    <a:pt x="73461" y="1257"/>
                  </a:lnTo>
                  <a:cubicBezTo>
                    <a:pt x="73462" y="1258"/>
                    <a:pt x="73535" y="1332"/>
                    <a:pt x="73609" y="1479"/>
                  </a:cubicBezTo>
                  <a:cubicBezTo>
                    <a:pt x="73720" y="1627"/>
                    <a:pt x="73831" y="1849"/>
                    <a:pt x="73979" y="2107"/>
                  </a:cubicBezTo>
                  <a:cubicBezTo>
                    <a:pt x="74016" y="2255"/>
                    <a:pt x="74126" y="2403"/>
                    <a:pt x="74163" y="2588"/>
                  </a:cubicBezTo>
                  <a:cubicBezTo>
                    <a:pt x="74200" y="2773"/>
                    <a:pt x="74274" y="2921"/>
                    <a:pt x="74348" y="3106"/>
                  </a:cubicBezTo>
                  <a:cubicBezTo>
                    <a:pt x="74385" y="3291"/>
                    <a:pt x="74459" y="3475"/>
                    <a:pt x="74459" y="3660"/>
                  </a:cubicBezTo>
                  <a:cubicBezTo>
                    <a:pt x="74459" y="3845"/>
                    <a:pt x="74496" y="4067"/>
                    <a:pt x="74496" y="4252"/>
                  </a:cubicBezTo>
                  <a:lnTo>
                    <a:pt x="74496" y="4511"/>
                  </a:lnTo>
                  <a:cubicBezTo>
                    <a:pt x="74496" y="4622"/>
                    <a:pt x="74496" y="4695"/>
                    <a:pt x="74459" y="4806"/>
                  </a:cubicBezTo>
                  <a:cubicBezTo>
                    <a:pt x="74459" y="4991"/>
                    <a:pt x="74385" y="5176"/>
                    <a:pt x="74348" y="5361"/>
                  </a:cubicBezTo>
                  <a:cubicBezTo>
                    <a:pt x="74311" y="5546"/>
                    <a:pt x="74274" y="5694"/>
                    <a:pt x="74200" y="5879"/>
                  </a:cubicBezTo>
                  <a:cubicBezTo>
                    <a:pt x="74163" y="5952"/>
                    <a:pt x="74163" y="5989"/>
                    <a:pt x="74126" y="6100"/>
                  </a:cubicBezTo>
                  <a:cubicBezTo>
                    <a:pt x="74090" y="6137"/>
                    <a:pt x="74016" y="6211"/>
                    <a:pt x="74016" y="6285"/>
                  </a:cubicBezTo>
                  <a:cubicBezTo>
                    <a:pt x="73942" y="6433"/>
                    <a:pt x="73905" y="6507"/>
                    <a:pt x="73831" y="6618"/>
                  </a:cubicBezTo>
                  <a:cubicBezTo>
                    <a:pt x="73794" y="6692"/>
                    <a:pt x="73720" y="6803"/>
                    <a:pt x="73646" y="6840"/>
                  </a:cubicBezTo>
                  <a:cubicBezTo>
                    <a:pt x="73609" y="6877"/>
                    <a:pt x="73609" y="6914"/>
                    <a:pt x="73572" y="6914"/>
                  </a:cubicBezTo>
                  <a:cubicBezTo>
                    <a:pt x="73424" y="6988"/>
                    <a:pt x="73239" y="6988"/>
                    <a:pt x="73091" y="6988"/>
                  </a:cubicBezTo>
                  <a:cubicBezTo>
                    <a:pt x="72229" y="6988"/>
                    <a:pt x="65779" y="7070"/>
                    <a:pt x="59089" y="7070"/>
                  </a:cubicBezTo>
                  <a:cubicBezTo>
                    <a:pt x="55744" y="7070"/>
                    <a:pt x="52338" y="7049"/>
                    <a:pt x="49541" y="6988"/>
                  </a:cubicBezTo>
                  <a:cubicBezTo>
                    <a:pt x="41112" y="6803"/>
                    <a:pt x="30760" y="5176"/>
                    <a:pt x="21702" y="5176"/>
                  </a:cubicBezTo>
                  <a:lnTo>
                    <a:pt x="19225" y="5176"/>
                  </a:lnTo>
                  <a:lnTo>
                    <a:pt x="19225" y="5065"/>
                  </a:lnTo>
                  <a:cubicBezTo>
                    <a:pt x="19225" y="4991"/>
                    <a:pt x="19262" y="4880"/>
                    <a:pt x="19262" y="4806"/>
                  </a:cubicBezTo>
                  <a:cubicBezTo>
                    <a:pt x="19262" y="4695"/>
                    <a:pt x="19299" y="4622"/>
                    <a:pt x="19373" y="4511"/>
                  </a:cubicBezTo>
                  <a:cubicBezTo>
                    <a:pt x="19447" y="4326"/>
                    <a:pt x="19558" y="4104"/>
                    <a:pt x="19632" y="3919"/>
                  </a:cubicBezTo>
                  <a:cubicBezTo>
                    <a:pt x="19853" y="3512"/>
                    <a:pt x="20149" y="3143"/>
                    <a:pt x="20371" y="2921"/>
                  </a:cubicBezTo>
                  <a:cubicBezTo>
                    <a:pt x="20592" y="2626"/>
                    <a:pt x="20777" y="2478"/>
                    <a:pt x="20778" y="2477"/>
                  </a:cubicBezTo>
                  <a:lnTo>
                    <a:pt x="20778" y="2477"/>
                  </a:lnTo>
                  <a:cubicBezTo>
                    <a:pt x="20777" y="2478"/>
                    <a:pt x="20592" y="2626"/>
                    <a:pt x="20334" y="2847"/>
                  </a:cubicBezTo>
                  <a:cubicBezTo>
                    <a:pt x="20038" y="3106"/>
                    <a:pt x="19743" y="3401"/>
                    <a:pt x="19447" y="3808"/>
                  </a:cubicBezTo>
                  <a:cubicBezTo>
                    <a:pt x="19299" y="4030"/>
                    <a:pt x="19188" y="4252"/>
                    <a:pt x="19077" y="4437"/>
                  </a:cubicBezTo>
                  <a:lnTo>
                    <a:pt x="18929" y="4695"/>
                  </a:lnTo>
                  <a:cubicBezTo>
                    <a:pt x="18892" y="4806"/>
                    <a:pt x="18855" y="4880"/>
                    <a:pt x="18855" y="4991"/>
                  </a:cubicBezTo>
                  <a:cubicBezTo>
                    <a:pt x="18855" y="5028"/>
                    <a:pt x="18818" y="5102"/>
                    <a:pt x="18818" y="5176"/>
                  </a:cubicBezTo>
                  <a:lnTo>
                    <a:pt x="17007" y="5176"/>
                  </a:lnTo>
                  <a:lnTo>
                    <a:pt x="17007" y="5065"/>
                  </a:lnTo>
                  <a:cubicBezTo>
                    <a:pt x="17007" y="4991"/>
                    <a:pt x="17044" y="4880"/>
                    <a:pt x="17044" y="4806"/>
                  </a:cubicBezTo>
                  <a:cubicBezTo>
                    <a:pt x="17044" y="4695"/>
                    <a:pt x="17081" y="4622"/>
                    <a:pt x="17155" y="4511"/>
                  </a:cubicBezTo>
                  <a:cubicBezTo>
                    <a:pt x="17229" y="4326"/>
                    <a:pt x="17339" y="4104"/>
                    <a:pt x="17413" y="3919"/>
                  </a:cubicBezTo>
                  <a:cubicBezTo>
                    <a:pt x="17635" y="3512"/>
                    <a:pt x="17931" y="3143"/>
                    <a:pt x="18153" y="2884"/>
                  </a:cubicBezTo>
                  <a:cubicBezTo>
                    <a:pt x="18374" y="2626"/>
                    <a:pt x="18558" y="2478"/>
                    <a:pt x="18560" y="2477"/>
                  </a:cubicBezTo>
                  <a:lnTo>
                    <a:pt x="18560" y="2477"/>
                  </a:lnTo>
                  <a:cubicBezTo>
                    <a:pt x="18558" y="2478"/>
                    <a:pt x="18374" y="2626"/>
                    <a:pt x="18116" y="2847"/>
                  </a:cubicBezTo>
                  <a:cubicBezTo>
                    <a:pt x="17820" y="3069"/>
                    <a:pt x="17524" y="3401"/>
                    <a:pt x="17229" y="3808"/>
                  </a:cubicBezTo>
                  <a:cubicBezTo>
                    <a:pt x="17081" y="3993"/>
                    <a:pt x="16970" y="4252"/>
                    <a:pt x="16859" y="4437"/>
                  </a:cubicBezTo>
                  <a:lnTo>
                    <a:pt x="16711" y="4695"/>
                  </a:lnTo>
                  <a:cubicBezTo>
                    <a:pt x="16674" y="4806"/>
                    <a:pt x="16637" y="4880"/>
                    <a:pt x="16637" y="4991"/>
                  </a:cubicBezTo>
                  <a:cubicBezTo>
                    <a:pt x="16637" y="5028"/>
                    <a:pt x="16600" y="5102"/>
                    <a:pt x="16600" y="5176"/>
                  </a:cubicBezTo>
                  <a:lnTo>
                    <a:pt x="14789" y="5176"/>
                  </a:lnTo>
                  <a:lnTo>
                    <a:pt x="14789" y="5065"/>
                  </a:lnTo>
                  <a:cubicBezTo>
                    <a:pt x="14789" y="4991"/>
                    <a:pt x="14825" y="4880"/>
                    <a:pt x="14825" y="4806"/>
                  </a:cubicBezTo>
                  <a:cubicBezTo>
                    <a:pt x="14825" y="4695"/>
                    <a:pt x="14862" y="4622"/>
                    <a:pt x="14936" y="4511"/>
                  </a:cubicBezTo>
                  <a:cubicBezTo>
                    <a:pt x="15010" y="4326"/>
                    <a:pt x="15121" y="4104"/>
                    <a:pt x="15195" y="3919"/>
                  </a:cubicBezTo>
                  <a:cubicBezTo>
                    <a:pt x="15417" y="3512"/>
                    <a:pt x="15713" y="3143"/>
                    <a:pt x="15935" y="2884"/>
                  </a:cubicBezTo>
                  <a:cubicBezTo>
                    <a:pt x="16156" y="2626"/>
                    <a:pt x="16340" y="2478"/>
                    <a:pt x="16341" y="2477"/>
                  </a:cubicBezTo>
                  <a:lnTo>
                    <a:pt x="16341" y="2477"/>
                  </a:lnTo>
                  <a:cubicBezTo>
                    <a:pt x="16340" y="2478"/>
                    <a:pt x="16156" y="2626"/>
                    <a:pt x="15898" y="2847"/>
                  </a:cubicBezTo>
                  <a:cubicBezTo>
                    <a:pt x="15602" y="3069"/>
                    <a:pt x="15306" y="3401"/>
                    <a:pt x="15010" y="3808"/>
                  </a:cubicBezTo>
                  <a:cubicBezTo>
                    <a:pt x="14862" y="3993"/>
                    <a:pt x="14752" y="4252"/>
                    <a:pt x="14641" y="4437"/>
                  </a:cubicBezTo>
                  <a:lnTo>
                    <a:pt x="14493" y="4695"/>
                  </a:lnTo>
                  <a:cubicBezTo>
                    <a:pt x="14456" y="4806"/>
                    <a:pt x="14419" y="4880"/>
                    <a:pt x="14419" y="4991"/>
                  </a:cubicBezTo>
                  <a:cubicBezTo>
                    <a:pt x="14419" y="5028"/>
                    <a:pt x="14382" y="5102"/>
                    <a:pt x="14382" y="5176"/>
                  </a:cubicBezTo>
                  <a:lnTo>
                    <a:pt x="12570" y="5176"/>
                  </a:lnTo>
                  <a:lnTo>
                    <a:pt x="12570" y="5065"/>
                  </a:lnTo>
                  <a:cubicBezTo>
                    <a:pt x="12570" y="4991"/>
                    <a:pt x="12607" y="4880"/>
                    <a:pt x="12607" y="4806"/>
                  </a:cubicBezTo>
                  <a:cubicBezTo>
                    <a:pt x="12607" y="4695"/>
                    <a:pt x="12644" y="4622"/>
                    <a:pt x="12718" y="4511"/>
                  </a:cubicBezTo>
                  <a:cubicBezTo>
                    <a:pt x="12792" y="4326"/>
                    <a:pt x="12903" y="4104"/>
                    <a:pt x="12977" y="3919"/>
                  </a:cubicBezTo>
                  <a:cubicBezTo>
                    <a:pt x="13199" y="3512"/>
                    <a:pt x="13495" y="3143"/>
                    <a:pt x="13716" y="2884"/>
                  </a:cubicBezTo>
                  <a:cubicBezTo>
                    <a:pt x="13937" y="2626"/>
                    <a:pt x="14122" y="2478"/>
                    <a:pt x="14123" y="2477"/>
                  </a:cubicBezTo>
                  <a:lnTo>
                    <a:pt x="14123" y="2477"/>
                  </a:lnTo>
                  <a:cubicBezTo>
                    <a:pt x="14122" y="2478"/>
                    <a:pt x="13937" y="2626"/>
                    <a:pt x="13679" y="2847"/>
                  </a:cubicBezTo>
                  <a:cubicBezTo>
                    <a:pt x="13384" y="3069"/>
                    <a:pt x="13088" y="3401"/>
                    <a:pt x="12792" y="3808"/>
                  </a:cubicBezTo>
                  <a:cubicBezTo>
                    <a:pt x="12644" y="3993"/>
                    <a:pt x="12533" y="4252"/>
                    <a:pt x="12422" y="4437"/>
                  </a:cubicBezTo>
                  <a:lnTo>
                    <a:pt x="12274" y="4695"/>
                  </a:lnTo>
                  <a:cubicBezTo>
                    <a:pt x="12238" y="4806"/>
                    <a:pt x="12201" y="4880"/>
                    <a:pt x="12201" y="4991"/>
                  </a:cubicBezTo>
                  <a:cubicBezTo>
                    <a:pt x="12201" y="5028"/>
                    <a:pt x="12164" y="5102"/>
                    <a:pt x="12164" y="5176"/>
                  </a:cubicBezTo>
                  <a:lnTo>
                    <a:pt x="10352" y="5176"/>
                  </a:lnTo>
                  <a:lnTo>
                    <a:pt x="10352" y="5065"/>
                  </a:lnTo>
                  <a:cubicBezTo>
                    <a:pt x="10352" y="4991"/>
                    <a:pt x="10389" y="4880"/>
                    <a:pt x="10389" y="4806"/>
                  </a:cubicBezTo>
                  <a:cubicBezTo>
                    <a:pt x="10389" y="4695"/>
                    <a:pt x="10426" y="4622"/>
                    <a:pt x="10500" y="4511"/>
                  </a:cubicBezTo>
                  <a:cubicBezTo>
                    <a:pt x="10574" y="4326"/>
                    <a:pt x="10685" y="4104"/>
                    <a:pt x="10759" y="3919"/>
                  </a:cubicBezTo>
                  <a:cubicBezTo>
                    <a:pt x="10981" y="3512"/>
                    <a:pt x="11276" y="3143"/>
                    <a:pt x="11498" y="2884"/>
                  </a:cubicBezTo>
                  <a:cubicBezTo>
                    <a:pt x="11719" y="2626"/>
                    <a:pt x="11904" y="2478"/>
                    <a:pt x="11905" y="2477"/>
                  </a:cubicBezTo>
                  <a:lnTo>
                    <a:pt x="11905" y="2477"/>
                  </a:lnTo>
                  <a:cubicBezTo>
                    <a:pt x="11904" y="2478"/>
                    <a:pt x="11719" y="2626"/>
                    <a:pt x="11461" y="2847"/>
                  </a:cubicBezTo>
                  <a:cubicBezTo>
                    <a:pt x="11165" y="3069"/>
                    <a:pt x="10870" y="3401"/>
                    <a:pt x="10574" y="3808"/>
                  </a:cubicBezTo>
                  <a:cubicBezTo>
                    <a:pt x="10426" y="3993"/>
                    <a:pt x="10315" y="4252"/>
                    <a:pt x="10204" y="4437"/>
                  </a:cubicBezTo>
                  <a:lnTo>
                    <a:pt x="10056" y="4695"/>
                  </a:lnTo>
                  <a:cubicBezTo>
                    <a:pt x="10019" y="4806"/>
                    <a:pt x="9982" y="4880"/>
                    <a:pt x="9982" y="4991"/>
                  </a:cubicBezTo>
                  <a:cubicBezTo>
                    <a:pt x="9982" y="5028"/>
                    <a:pt x="9945" y="5102"/>
                    <a:pt x="9945" y="5176"/>
                  </a:cubicBezTo>
                  <a:lnTo>
                    <a:pt x="8134" y="5176"/>
                  </a:lnTo>
                  <a:lnTo>
                    <a:pt x="8134" y="5065"/>
                  </a:lnTo>
                  <a:cubicBezTo>
                    <a:pt x="8134" y="4991"/>
                    <a:pt x="8171" y="4880"/>
                    <a:pt x="8171" y="4806"/>
                  </a:cubicBezTo>
                  <a:cubicBezTo>
                    <a:pt x="8171" y="4695"/>
                    <a:pt x="8208" y="4622"/>
                    <a:pt x="8282" y="4511"/>
                  </a:cubicBezTo>
                  <a:cubicBezTo>
                    <a:pt x="8356" y="4326"/>
                    <a:pt x="8467" y="4104"/>
                    <a:pt x="8540" y="3919"/>
                  </a:cubicBezTo>
                  <a:cubicBezTo>
                    <a:pt x="8762" y="3512"/>
                    <a:pt x="9058" y="3143"/>
                    <a:pt x="9280" y="2884"/>
                  </a:cubicBezTo>
                  <a:cubicBezTo>
                    <a:pt x="9501" y="2626"/>
                    <a:pt x="9685" y="2478"/>
                    <a:pt x="9687" y="2477"/>
                  </a:cubicBezTo>
                  <a:lnTo>
                    <a:pt x="9687" y="2477"/>
                  </a:lnTo>
                  <a:cubicBezTo>
                    <a:pt x="9685" y="2478"/>
                    <a:pt x="9501" y="2626"/>
                    <a:pt x="9243" y="2847"/>
                  </a:cubicBezTo>
                  <a:cubicBezTo>
                    <a:pt x="8947" y="3069"/>
                    <a:pt x="8651" y="3401"/>
                    <a:pt x="8356" y="3808"/>
                  </a:cubicBezTo>
                  <a:cubicBezTo>
                    <a:pt x="8208" y="3993"/>
                    <a:pt x="8097" y="4252"/>
                    <a:pt x="7986" y="4437"/>
                  </a:cubicBezTo>
                  <a:lnTo>
                    <a:pt x="7838" y="4695"/>
                  </a:lnTo>
                  <a:cubicBezTo>
                    <a:pt x="7801" y="4806"/>
                    <a:pt x="7764" y="4880"/>
                    <a:pt x="7764" y="4991"/>
                  </a:cubicBezTo>
                  <a:cubicBezTo>
                    <a:pt x="7764" y="5028"/>
                    <a:pt x="7727" y="5102"/>
                    <a:pt x="7727" y="5176"/>
                  </a:cubicBezTo>
                  <a:lnTo>
                    <a:pt x="5916" y="5176"/>
                  </a:lnTo>
                  <a:lnTo>
                    <a:pt x="5916" y="5065"/>
                  </a:lnTo>
                  <a:cubicBezTo>
                    <a:pt x="5916" y="4991"/>
                    <a:pt x="5952" y="4880"/>
                    <a:pt x="5952" y="4806"/>
                  </a:cubicBezTo>
                  <a:cubicBezTo>
                    <a:pt x="5952" y="4695"/>
                    <a:pt x="5989" y="4622"/>
                    <a:pt x="6063" y="4511"/>
                  </a:cubicBezTo>
                  <a:cubicBezTo>
                    <a:pt x="6137" y="4326"/>
                    <a:pt x="6248" y="4104"/>
                    <a:pt x="6322" y="3919"/>
                  </a:cubicBezTo>
                  <a:cubicBezTo>
                    <a:pt x="6544" y="3512"/>
                    <a:pt x="6840" y="3143"/>
                    <a:pt x="7062" y="2884"/>
                  </a:cubicBezTo>
                  <a:cubicBezTo>
                    <a:pt x="7283" y="2626"/>
                    <a:pt x="7467" y="2478"/>
                    <a:pt x="7468" y="2477"/>
                  </a:cubicBezTo>
                  <a:lnTo>
                    <a:pt x="7468" y="2477"/>
                  </a:lnTo>
                  <a:cubicBezTo>
                    <a:pt x="7467" y="2478"/>
                    <a:pt x="7283" y="2626"/>
                    <a:pt x="7025" y="2847"/>
                  </a:cubicBezTo>
                  <a:cubicBezTo>
                    <a:pt x="6729" y="3069"/>
                    <a:pt x="6433" y="3401"/>
                    <a:pt x="6137" y="3808"/>
                  </a:cubicBezTo>
                  <a:cubicBezTo>
                    <a:pt x="5989" y="3993"/>
                    <a:pt x="5879" y="4252"/>
                    <a:pt x="5768" y="4437"/>
                  </a:cubicBezTo>
                  <a:lnTo>
                    <a:pt x="5620" y="4695"/>
                  </a:lnTo>
                  <a:cubicBezTo>
                    <a:pt x="5583" y="4806"/>
                    <a:pt x="5546" y="4880"/>
                    <a:pt x="5546" y="4991"/>
                  </a:cubicBezTo>
                  <a:cubicBezTo>
                    <a:pt x="5546" y="5028"/>
                    <a:pt x="5509" y="5102"/>
                    <a:pt x="5509" y="5176"/>
                  </a:cubicBezTo>
                  <a:lnTo>
                    <a:pt x="4585" y="5176"/>
                  </a:lnTo>
                  <a:cubicBezTo>
                    <a:pt x="4585" y="5176"/>
                    <a:pt x="4511" y="5102"/>
                    <a:pt x="4511" y="5065"/>
                  </a:cubicBezTo>
                  <a:cubicBezTo>
                    <a:pt x="4474" y="5028"/>
                    <a:pt x="4437" y="4917"/>
                    <a:pt x="4400" y="4843"/>
                  </a:cubicBezTo>
                  <a:cubicBezTo>
                    <a:pt x="4326" y="4806"/>
                    <a:pt x="4326" y="4732"/>
                    <a:pt x="4289" y="4658"/>
                  </a:cubicBezTo>
                  <a:cubicBezTo>
                    <a:pt x="4252" y="4622"/>
                    <a:pt x="4252" y="4511"/>
                    <a:pt x="4215" y="4474"/>
                  </a:cubicBezTo>
                  <a:cubicBezTo>
                    <a:pt x="4141" y="4326"/>
                    <a:pt x="4104" y="4178"/>
                    <a:pt x="4067" y="3993"/>
                  </a:cubicBezTo>
                  <a:cubicBezTo>
                    <a:pt x="4030" y="3697"/>
                    <a:pt x="4030" y="3328"/>
                    <a:pt x="4030" y="3069"/>
                  </a:cubicBezTo>
                  <a:cubicBezTo>
                    <a:pt x="4067" y="2810"/>
                    <a:pt x="4104" y="2662"/>
                    <a:pt x="4104" y="2662"/>
                  </a:cubicBezTo>
                  <a:lnTo>
                    <a:pt x="4104" y="2662"/>
                  </a:lnTo>
                  <a:cubicBezTo>
                    <a:pt x="4104" y="2662"/>
                    <a:pt x="4030" y="2810"/>
                    <a:pt x="3882" y="3032"/>
                  </a:cubicBezTo>
                  <a:cubicBezTo>
                    <a:pt x="3734" y="3254"/>
                    <a:pt x="3586" y="3623"/>
                    <a:pt x="3549" y="3993"/>
                  </a:cubicBezTo>
                  <a:cubicBezTo>
                    <a:pt x="3512" y="4178"/>
                    <a:pt x="3512" y="4363"/>
                    <a:pt x="3512" y="4622"/>
                  </a:cubicBezTo>
                  <a:lnTo>
                    <a:pt x="3512" y="4880"/>
                  </a:lnTo>
                  <a:cubicBezTo>
                    <a:pt x="3512" y="4991"/>
                    <a:pt x="3512" y="5065"/>
                    <a:pt x="3549" y="5102"/>
                  </a:cubicBezTo>
                  <a:cubicBezTo>
                    <a:pt x="3549" y="5213"/>
                    <a:pt x="3586" y="5287"/>
                    <a:pt x="3586" y="5398"/>
                  </a:cubicBezTo>
                  <a:cubicBezTo>
                    <a:pt x="3291" y="5583"/>
                    <a:pt x="2810" y="5842"/>
                    <a:pt x="1812" y="5842"/>
                  </a:cubicBezTo>
                  <a:lnTo>
                    <a:pt x="1738" y="5842"/>
                  </a:lnTo>
                  <a:cubicBezTo>
                    <a:pt x="1738" y="5805"/>
                    <a:pt x="1701" y="5768"/>
                    <a:pt x="1701" y="5731"/>
                  </a:cubicBezTo>
                  <a:lnTo>
                    <a:pt x="1553" y="5435"/>
                  </a:lnTo>
                  <a:cubicBezTo>
                    <a:pt x="1516" y="5361"/>
                    <a:pt x="1479" y="5213"/>
                    <a:pt x="1479" y="5102"/>
                  </a:cubicBezTo>
                  <a:cubicBezTo>
                    <a:pt x="1442" y="4991"/>
                    <a:pt x="1442" y="4880"/>
                    <a:pt x="1368" y="4732"/>
                  </a:cubicBezTo>
                  <a:cubicBezTo>
                    <a:pt x="1331" y="4622"/>
                    <a:pt x="1331" y="4474"/>
                    <a:pt x="1294" y="4363"/>
                  </a:cubicBezTo>
                  <a:cubicBezTo>
                    <a:pt x="1257" y="4252"/>
                    <a:pt x="1257" y="4104"/>
                    <a:pt x="1257" y="3993"/>
                  </a:cubicBezTo>
                  <a:lnTo>
                    <a:pt x="1257" y="3623"/>
                  </a:lnTo>
                  <a:cubicBezTo>
                    <a:pt x="1257" y="3401"/>
                    <a:pt x="1294" y="3180"/>
                    <a:pt x="1294" y="2958"/>
                  </a:cubicBezTo>
                  <a:cubicBezTo>
                    <a:pt x="1368" y="2514"/>
                    <a:pt x="1479" y="2292"/>
                    <a:pt x="1479" y="2292"/>
                  </a:cubicBezTo>
                  <a:lnTo>
                    <a:pt x="1479" y="2292"/>
                  </a:lnTo>
                  <a:cubicBezTo>
                    <a:pt x="1479" y="2292"/>
                    <a:pt x="1331" y="2514"/>
                    <a:pt x="1183" y="2884"/>
                  </a:cubicBezTo>
                  <a:cubicBezTo>
                    <a:pt x="1146" y="3069"/>
                    <a:pt x="1109" y="3328"/>
                    <a:pt x="1072" y="3586"/>
                  </a:cubicBezTo>
                  <a:cubicBezTo>
                    <a:pt x="1072" y="3734"/>
                    <a:pt x="998" y="3882"/>
                    <a:pt x="998" y="3993"/>
                  </a:cubicBezTo>
                  <a:lnTo>
                    <a:pt x="998" y="4437"/>
                  </a:lnTo>
                  <a:cubicBezTo>
                    <a:pt x="998" y="4548"/>
                    <a:pt x="998" y="4695"/>
                    <a:pt x="1072" y="4843"/>
                  </a:cubicBezTo>
                  <a:cubicBezTo>
                    <a:pt x="1072" y="4991"/>
                    <a:pt x="1109" y="5102"/>
                    <a:pt x="1109" y="5250"/>
                  </a:cubicBezTo>
                  <a:cubicBezTo>
                    <a:pt x="1146" y="5398"/>
                    <a:pt x="1146" y="5472"/>
                    <a:pt x="1183" y="5620"/>
                  </a:cubicBezTo>
                  <a:cubicBezTo>
                    <a:pt x="1183" y="5644"/>
                    <a:pt x="1183" y="5683"/>
                    <a:pt x="1204" y="5718"/>
                  </a:cubicBezTo>
                  <a:lnTo>
                    <a:pt x="1204" y="5718"/>
                  </a:lnTo>
                  <a:cubicBezTo>
                    <a:pt x="774" y="5291"/>
                    <a:pt x="738" y="4427"/>
                    <a:pt x="703" y="4178"/>
                  </a:cubicBezTo>
                  <a:lnTo>
                    <a:pt x="703" y="4141"/>
                  </a:lnTo>
                  <a:cubicBezTo>
                    <a:pt x="703" y="2440"/>
                    <a:pt x="1331" y="1664"/>
                    <a:pt x="2736" y="1664"/>
                  </a:cubicBezTo>
                  <a:cubicBezTo>
                    <a:pt x="4104" y="1664"/>
                    <a:pt x="4289" y="2477"/>
                    <a:pt x="4289" y="2477"/>
                  </a:cubicBezTo>
                  <a:lnTo>
                    <a:pt x="21850" y="2477"/>
                  </a:lnTo>
                  <a:lnTo>
                    <a:pt x="22183" y="4622"/>
                  </a:lnTo>
                  <a:lnTo>
                    <a:pt x="22515" y="2440"/>
                  </a:lnTo>
                  <a:cubicBezTo>
                    <a:pt x="31425" y="2329"/>
                    <a:pt x="41444" y="814"/>
                    <a:pt x="49689" y="629"/>
                  </a:cubicBezTo>
                  <a:cubicBezTo>
                    <a:pt x="52499" y="592"/>
                    <a:pt x="55863" y="555"/>
                    <a:pt x="59227" y="555"/>
                  </a:cubicBezTo>
                  <a:close/>
                  <a:moveTo>
                    <a:pt x="59116" y="0"/>
                  </a:moveTo>
                  <a:cubicBezTo>
                    <a:pt x="55234" y="0"/>
                    <a:pt x="52018" y="37"/>
                    <a:pt x="49541" y="74"/>
                  </a:cubicBezTo>
                  <a:cubicBezTo>
                    <a:pt x="45696" y="185"/>
                    <a:pt x="41555" y="555"/>
                    <a:pt x="37193" y="961"/>
                  </a:cubicBezTo>
                  <a:cubicBezTo>
                    <a:pt x="32017" y="1442"/>
                    <a:pt x="26656" y="1923"/>
                    <a:pt x="21776" y="1923"/>
                  </a:cubicBezTo>
                  <a:lnTo>
                    <a:pt x="4622" y="1923"/>
                  </a:lnTo>
                  <a:cubicBezTo>
                    <a:pt x="4326" y="1516"/>
                    <a:pt x="3734" y="1109"/>
                    <a:pt x="2662" y="1109"/>
                  </a:cubicBezTo>
                  <a:cubicBezTo>
                    <a:pt x="1442" y="1109"/>
                    <a:pt x="0" y="1664"/>
                    <a:pt x="0" y="4252"/>
                  </a:cubicBezTo>
                  <a:cubicBezTo>
                    <a:pt x="0" y="6840"/>
                    <a:pt x="1479" y="7394"/>
                    <a:pt x="2662" y="7394"/>
                  </a:cubicBezTo>
                  <a:cubicBezTo>
                    <a:pt x="3734" y="7394"/>
                    <a:pt x="4326" y="6951"/>
                    <a:pt x="4622" y="6544"/>
                  </a:cubicBezTo>
                  <a:lnTo>
                    <a:pt x="21776" y="6544"/>
                  </a:lnTo>
                  <a:cubicBezTo>
                    <a:pt x="26693" y="6544"/>
                    <a:pt x="32017" y="7062"/>
                    <a:pt x="37193" y="7505"/>
                  </a:cubicBezTo>
                  <a:cubicBezTo>
                    <a:pt x="41592" y="7949"/>
                    <a:pt x="45696" y="8319"/>
                    <a:pt x="49541" y="8393"/>
                  </a:cubicBezTo>
                  <a:cubicBezTo>
                    <a:pt x="52055" y="8466"/>
                    <a:pt x="55271" y="8503"/>
                    <a:pt x="59116" y="8503"/>
                  </a:cubicBezTo>
                  <a:cubicBezTo>
                    <a:pt x="64070" y="8503"/>
                    <a:pt x="68803" y="8466"/>
                    <a:pt x="71354" y="8393"/>
                  </a:cubicBezTo>
                  <a:lnTo>
                    <a:pt x="73128" y="8393"/>
                  </a:lnTo>
                  <a:cubicBezTo>
                    <a:pt x="75236" y="8393"/>
                    <a:pt x="75790" y="5805"/>
                    <a:pt x="75790" y="4289"/>
                  </a:cubicBezTo>
                  <a:cubicBezTo>
                    <a:pt x="75790" y="2662"/>
                    <a:pt x="75236" y="74"/>
                    <a:pt x="73091" y="74"/>
                  </a:cubicBezTo>
                  <a:lnTo>
                    <a:pt x="71317" y="74"/>
                  </a:lnTo>
                  <a:cubicBezTo>
                    <a:pt x="68766" y="37"/>
                    <a:pt x="63997" y="0"/>
                    <a:pt x="59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-117609" y="1694179"/>
              <a:ext cx="734199" cy="22290"/>
            </a:xfrm>
            <a:custGeom>
              <a:rect b="b" l="l" r="r" t="t"/>
              <a:pathLst>
                <a:path extrusionOk="0" h="1036" w="34125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518" y="74"/>
                    <a:pt x="1442" y="185"/>
                  </a:cubicBezTo>
                  <a:cubicBezTo>
                    <a:pt x="1923" y="222"/>
                    <a:pt x="2477" y="296"/>
                    <a:pt x="3106" y="370"/>
                  </a:cubicBezTo>
                  <a:cubicBezTo>
                    <a:pt x="3771" y="407"/>
                    <a:pt x="4511" y="481"/>
                    <a:pt x="5287" y="592"/>
                  </a:cubicBezTo>
                  <a:cubicBezTo>
                    <a:pt x="6063" y="629"/>
                    <a:pt x="6951" y="740"/>
                    <a:pt x="7875" y="777"/>
                  </a:cubicBezTo>
                  <a:cubicBezTo>
                    <a:pt x="8799" y="814"/>
                    <a:pt x="9761" y="851"/>
                    <a:pt x="10722" y="925"/>
                  </a:cubicBezTo>
                  <a:cubicBezTo>
                    <a:pt x="11757" y="925"/>
                    <a:pt x="12755" y="962"/>
                    <a:pt x="13827" y="962"/>
                  </a:cubicBezTo>
                  <a:cubicBezTo>
                    <a:pt x="14899" y="962"/>
                    <a:pt x="15972" y="999"/>
                    <a:pt x="17007" y="999"/>
                  </a:cubicBezTo>
                  <a:cubicBezTo>
                    <a:pt x="18079" y="999"/>
                    <a:pt x="19151" y="999"/>
                    <a:pt x="20223" y="1036"/>
                  </a:cubicBezTo>
                  <a:lnTo>
                    <a:pt x="26176" y="1036"/>
                  </a:lnTo>
                  <a:cubicBezTo>
                    <a:pt x="27100" y="1036"/>
                    <a:pt x="27987" y="1036"/>
                    <a:pt x="28763" y="999"/>
                  </a:cubicBezTo>
                  <a:cubicBezTo>
                    <a:pt x="30390" y="999"/>
                    <a:pt x="31684" y="962"/>
                    <a:pt x="32645" y="925"/>
                  </a:cubicBezTo>
                  <a:cubicBezTo>
                    <a:pt x="33570" y="851"/>
                    <a:pt x="34124" y="851"/>
                    <a:pt x="34124" y="851"/>
                  </a:cubicBezTo>
                  <a:cubicBezTo>
                    <a:pt x="34124" y="851"/>
                    <a:pt x="33570" y="814"/>
                    <a:pt x="32645" y="777"/>
                  </a:cubicBezTo>
                  <a:cubicBezTo>
                    <a:pt x="31758" y="740"/>
                    <a:pt x="30427" y="629"/>
                    <a:pt x="28800" y="555"/>
                  </a:cubicBezTo>
                  <a:cubicBezTo>
                    <a:pt x="28024" y="481"/>
                    <a:pt x="27137" y="444"/>
                    <a:pt x="26213" y="444"/>
                  </a:cubicBezTo>
                  <a:cubicBezTo>
                    <a:pt x="25288" y="407"/>
                    <a:pt x="24327" y="407"/>
                    <a:pt x="23366" y="333"/>
                  </a:cubicBezTo>
                  <a:cubicBezTo>
                    <a:pt x="22331" y="296"/>
                    <a:pt x="21332" y="296"/>
                    <a:pt x="20260" y="296"/>
                  </a:cubicBezTo>
                  <a:cubicBezTo>
                    <a:pt x="19188" y="296"/>
                    <a:pt x="18116" y="259"/>
                    <a:pt x="17081" y="259"/>
                  </a:cubicBezTo>
                  <a:lnTo>
                    <a:pt x="10796" y="259"/>
                  </a:lnTo>
                  <a:cubicBezTo>
                    <a:pt x="9761" y="259"/>
                    <a:pt x="8836" y="259"/>
                    <a:pt x="7912" y="222"/>
                  </a:cubicBezTo>
                  <a:cubicBezTo>
                    <a:pt x="6988" y="222"/>
                    <a:pt x="6174" y="185"/>
                    <a:pt x="5324" y="185"/>
                  </a:cubicBezTo>
                  <a:cubicBezTo>
                    <a:pt x="2145" y="7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-382481" y="1587594"/>
              <a:ext cx="987926" cy="42965"/>
            </a:xfrm>
            <a:custGeom>
              <a:rect b="b" l="l" r="r" t="t"/>
              <a:pathLst>
                <a:path extrusionOk="0" h="1997" w="45918">
                  <a:moveTo>
                    <a:pt x="31351" y="0"/>
                  </a:moveTo>
                  <a:cubicBezTo>
                    <a:pt x="30020" y="0"/>
                    <a:pt x="28652" y="0"/>
                    <a:pt x="27210" y="37"/>
                  </a:cubicBezTo>
                  <a:cubicBezTo>
                    <a:pt x="25769" y="37"/>
                    <a:pt x="24327" y="74"/>
                    <a:pt x="22922" y="148"/>
                  </a:cubicBezTo>
                  <a:cubicBezTo>
                    <a:pt x="20038" y="259"/>
                    <a:pt x="17191" y="518"/>
                    <a:pt x="14493" y="740"/>
                  </a:cubicBezTo>
                  <a:cubicBezTo>
                    <a:pt x="11831" y="962"/>
                    <a:pt x="9317" y="1257"/>
                    <a:pt x="7135" y="1442"/>
                  </a:cubicBezTo>
                  <a:cubicBezTo>
                    <a:pt x="6100" y="1516"/>
                    <a:pt x="5065" y="1627"/>
                    <a:pt x="4252" y="1664"/>
                  </a:cubicBezTo>
                  <a:cubicBezTo>
                    <a:pt x="3364" y="1738"/>
                    <a:pt x="2625" y="1812"/>
                    <a:pt x="1959" y="1849"/>
                  </a:cubicBezTo>
                  <a:cubicBezTo>
                    <a:pt x="1331" y="1886"/>
                    <a:pt x="850" y="1886"/>
                    <a:pt x="481" y="1923"/>
                  </a:cubicBezTo>
                  <a:cubicBezTo>
                    <a:pt x="185" y="1923"/>
                    <a:pt x="0" y="1997"/>
                    <a:pt x="0" y="1997"/>
                  </a:cubicBezTo>
                  <a:lnTo>
                    <a:pt x="481" y="1997"/>
                  </a:lnTo>
                  <a:cubicBezTo>
                    <a:pt x="813" y="1997"/>
                    <a:pt x="1331" y="1923"/>
                    <a:pt x="1959" y="1923"/>
                  </a:cubicBezTo>
                  <a:cubicBezTo>
                    <a:pt x="3216" y="1886"/>
                    <a:pt x="5028" y="1812"/>
                    <a:pt x="7209" y="1627"/>
                  </a:cubicBezTo>
                  <a:cubicBezTo>
                    <a:pt x="9354" y="1442"/>
                    <a:pt x="11868" y="1257"/>
                    <a:pt x="14530" y="999"/>
                  </a:cubicBezTo>
                  <a:cubicBezTo>
                    <a:pt x="17191" y="666"/>
                    <a:pt x="20038" y="444"/>
                    <a:pt x="22922" y="370"/>
                  </a:cubicBezTo>
                  <a:cubicBezTo>
                    <a:pt x="24327" y="333"/>
                    <a:pt x="25769" y="259"/>
                    <a:pt x="27210" y="259"/>
                  </a:cubicBezTo>
                  <a:cubicBezTo>
                    <a:pt x="28652" y="259"/>
                    <a:pt x="30020" y="222"/>
                    <a:pt x="31351" y="222"/>
                  </a:cubicBezTo>
                  <a:cubicBezTo>
                    <a:pt x="34050" y="222"/>
                    <a:pt x="36601" y="222"/>
                    <a:pt x="38708" y="185"/>
                  </a:cubicBezTo>
                  <a:lnTo>
                    <a:pt x="45918" y="185"/>
                  </a:lnTo>
                  <a:cubicBezTo>
                    <a:pt x="45918" y="185"/>
                    <a:pt x="45178" y="185"/>
                    <a:pt x="43921" y="148"/>
                  </a:cubicBezTo>
                  <a:cubicBezTo>
                    <a:pt x="42701" y="148"/>
                    <a:pt x="40890" y="74"/>
                    <a:pt x="38708" y="37"/>
                  </a:cubicBezTo>
                  <a:cubicBezTo>
                    <a:pt x="36527" y="37"/>
                    <a:pt x="34050" y="0"/>
                    <a:pt x="31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8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8"/>
          <p:cNvSpPr txBox="1"/>
          <p:nvPr>
            <p:ph type="title"/>
          </p:nvPr>
        </p:nvSpPr>
        <p:spPr>
          <a:xfrm>
            <a:off x="1019900" y="1743750"/>
            <a:ext cx="3982500" cy="165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96" name="Google Shape;196;p8"/>
          <p:cNvGrpSpPr/>
          <p:nvPr/>
        </p:nvGrpSpPr>
        <p:grpSpPr>
          <a:xfrm flipH="1">
            <a:off x="12" y="-9125"/>
            <a:ext cx="1067709" cy="713900"/>
            <a:chOff x="8008752" y="70777"/>
            <a:chExt cx="1067709" cy="713900"/>
          </a:xfrm>
        </p:grpSpPr>
        <p:sp>
          <p:nvSpPr>
            <p:cNvPr id="197" name="Google Shape;197;p8"/>
            <p:cNvSpPr/>
            <p:nvPr/>
          </p:nvSpPr>
          <p:spPr>
            <a:xfrm>
              <a:off x="8816061" y="5368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8288506" y="518428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8008752" y="707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" name="Google Shape;200;p8"/>
          <p:cNvGrpSpPr/>
          <p:nvPr/>
        </p:nvGrpSpPr>
        <p:grpSpPr>
          <a:xfrm>
            <a:off x="8085687" y="-9125"/>
            <a:ext cx="1067709" cy="713900"/>
            <a:chOff x="8008752" y="70777"/>
            <a:chExt cx="1067709" cy="713900"/>
          </a:xfrm>
        </p:grpSpPr>
        <p:sp>
          <p:nvSpPr>
            <p:cNvPr id="201" name="Google Shape;201;p8"/>
            <p:cNvSpPr/>
            <p:nvPr/>
          </p:nvSpPr>
          <p:spPr>
            <a:xfrm>
              <a:off x="8816061" y="5368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8288506" y="518428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8008752" y="707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9"/>
          <p:cNvPicPr preferRelativeResize="0"/>
          <p:nvPr/>
        </p:nvPicPr>
        <p:blipFill rotWithShape="1">
          <a:blip r:embed="rId2">
            <a:alphaModFix amt="85000"/>
          </a:blip>
          <a:srcRect b="89" l="0" r="0" t="89"/>
          <a:stretch/>
        </p:blipFill>
        <p:spPr>
          <a:xfrm>
            <a:off x="-24750" y="-9150"/>
            <a:ext cx="9193502" cy="51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9"/>
          <p:cNvSpPr txBox="1"/>
          <p:nvPr>
            <p:ph type="title"/>
          </p:nvPr>
        </p:nvSpPr>
        <p:spPr>
          <a:xfrm>
            <a:off x="713225" y="1769100"/>
            <a:ext cx="4294500" cy="146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7" name="Google Shape;207;p9"/>
          <p:cNvSpPr txBox="1"/>
          <p:nvPr>
            <p:ph idx="1" type="subTitle"/>
          </p:nvPr>
        </p:nvSpPr>
        <p:spPr>
          <a:xfrm>
            <a:off x="713225" y="3153500"/>
            <a:ext cx="42945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08" name="Google Shape;208;p9"/>
          <p:cNvGrpSpPr/>
          <p:nvPr/>
        </p:nvGrpSpPr>
        <p:grpSpPr>
          <a:xfrm rot="-1102117">
            <a:off x="368027" y="4213813"/>
            <a:ext cx="779355" cy="780365"/>
            <a:chOff x="1136780" y="3604797"/>
            <a:chExt cx="582260" cy="583057"/>
          </a:xfrm>
        </p:grpSpPr>
        <p:sp>
          <p:nvSpPr>
            <p:cNvPr id="209" name="Google Shape;209;p9"/>
            <p:cNvSpPr/>
            <p:nvPr/>
          </p:nvSpPr>
          <p:spPr>
            <a:xfrm>
              <a:off x="1136780" y="3604797"/>
              <a:ext cx="582260" cy="583057"/>
            </a:xfrm>
            <a:custGeom>
              <a:rect b="b" l="l" r="r" t="t"/>
              <a:pathLst>
                <a:path extrusionOk="0" h="27100" w="27063">
                  <a:moveTo>
                    <a:pt x="13531" y="1035"/>
                  </a:moveTo>
                  <a:cubicBezTo>
                    <a:pt x="17339" y="1035"/>
                    <a:pt x="20741" y="2736"/>
                    <a:pt x="23033" y="5361"/>
                  </a:cubicBezTo>
                  <a:cubicBezTo>
                    <a:pt x="22996" y="5361"/>
                    <a:pt x="22996" y="5324"/>
                    <a:pt x="22959" y="5324"/>
                  </a:cubicBezTo>
                  <a:cubicBezTo>
                    <a:pt x="22774" y="5250"/>
                    <a:pt x="22589" y="5139"/>
                    <a:pt x="22441" y="5028"/>
                  </a:cubicBezTo>
                  <a:cubicBezTo>
                    <a:pt x="22293" y="4954"/>
                    <a:pt x="22109" y="4806"/>
                    <a:pt x="21998" y="4658"/>
                  </a:cubicBezTo>
                  <a:lnTo>
                    <a:pt x="21813" y="4474"/>
                  </a:lnTo>
                  <a:cubicBezTo>
                    <a:pt x="21776" y="4455"/>
                    <a:pt x="21748" y="4446"/>
                    <a:pt x="21725" y="4446"/>
                  </a:cubicBezTo>
                  <a:cubicBezTo>
                    <a:pt x="21702" y="4446"/>
                    <a:pt x="21683" y="4455"/>
                    <a:pt x="21665" y="4474"/>
                  </a:cubicBezTo>
                  <a:lnTo>
                    <a:pt x="21665" y="4585"/>
                  </a:lnTo>
                  <a:cubicBezTo>
                    <a:pt x="21665" y="4585"/>
                    <a:pt x="21702" y="4658"/>
                    <a:pt x="21739" y="4806"/>
                  </a:cubicBezTo>
                  <a:cubicBezTo>
                    <a:pt x="21813" y="4880"/>
                    <a:pt x="21887" y="5139"/>
                    <a:pt x="22035" y="5324"/>
                  </a:cubicBezTo>
                  <a:cubicBezTo>
                    <a:pt x="22109" y="5509"/>
                    <a:pt x="22256" y="5620"/>
                    <a:pt x="22404" y="5768"/>
                  </a:cubicBezTo>
                  <a:cubicBezTo>
                    <a:pt x="22367" y="5805"/>
                    <a:pt x="22256" y="5879"/>
                    <a:pt x="22219" y="5915"/>
                  </a:cubicBezTo>
                  <a:cubicBezTo>
                    <a:pt x="22183" y="5915"/>
                    <a:pt x="22109" y="5879"/>
                    <a:pt x="22035" y="5805"/>
                  </a:cubicBezTo>
                  <a:cubicBezTo>
                    <a:pt x="21887" y="5731"/>
                    <a:pt x="21702" y="5657"/>
                    <a:pt x="21517" y="5509"/>
                  </a:cubicBezTo>
                  <a:cubicBezTo>
                    <a:pt x="21369" y="5398"/>
                    <a:pt x="21258" y="5250"/>
                    <a:pt x="21110" y="5139"/>
                  </a:cubicBezTo>
                  <a:cubicBezTo>
                    <a:pt x="20999" y="5028"/>
                    <a:pt x="20962" y="4954"/>
                    <a:pt x="20926" y="4954"/>
                  </a:cubicBezTo>
                  <a:cubicBezTo>
                    <a:pt x="20907" y="4917"/>
                    <a:pt x="20879" y="4899"/>
                    <a:pt x="20852" y="4899"/>
                  </a:cubicBezTo>
                  <a:cubicBezTo>
                    <a:pt x="20824" y="4899"/>
                    <a:pt x="20796" y="4917"/>
                    <a:pt x="20778" y="4954"/>
                  </a:cubicBezTo>
                  <a:lnTo>
                    <a:pt x="20778" y="5028"/>
                  </a:lnTo>
                  <a:cubicBezTo>
                    <a:pt x="20778" y="5028"/>
                    <a:pt x="20815" y="5139"/>
                    <a:pt x="20889" y="5250"/>
                  </a:cubicBezTo>
                  <a:cubicBezTo>
                    <a:pt x="20926" y="5435"/>
                    <a:pt x="20999" y="5657"/>
                    <a:pt x="21110" y="5805"/>
                  </a:cubicBezTo>
                  <a:cubicBezTo>
                    <a:pt x="21184" y="5989"/>
                    <a:pt x="21332" y="6174"/>
                    <a:pt x="21443" y="6322"/>
                  </a:cubicBezTo>
                  <a:cubicBezTo>
                    <a:pt x="21332" y="6396"/>
                    <a:pt x="21295" y="6433"/>
                    <a:pt x="21184" y="6433"/>
                  </a:cubicBezTo>
                  <a:cubicBezTo>
                    <a:pt x="21147" y="6433"/>
                    <a:pt x="21110" y="6359"/>
                    <a:pt x="21073" y="6322"/>
                  </a:cubicBezTo>
                  <a:cubicBezTo>
                    <a:pt x="20926" y="6248"/>
                    <a:pt x="20741" y="6137"/>
                    <a:pt x="20593" y="6026"/>
                  </a:cubicBezTo>
                  <a:cubicBezTo>
                    <a:pt x="20445" y="5879"/>
                    <a:pt x="20334" y="5731"/>
                    <a:pt x="20223" y="5583"/>
                  </a:cubicBezTo>
                  <a:cubicBezTo>
                    <a:pt x="20149" y="5509"/>
                    <a:pt x="20075" y="5398"/>
                    <a:pt x="20075" y="5398"/>
                  </a:cubicBezTo>
                  <a:cubicBezTo>
                    <a:pt x="20075" y="5361"/>
                    <a:pt x="20038" y="5361"/>
                    <a:pt x="20001" y="5361"/>
                  </a:cubicBezTo>
                  <a:cubicBezTo>
                    <a:pt x="19964" y="5361"/>
                    <a:pt x="19964" y="5398"/>
                    <a:pt x="19964" y="5472"/>
                  </a:cubicBezTo>
                  <a:cubicBezTo>
                    <a:pt x="19964" y="5472"/>
                    <a:pt x="19964" y="5546"/>
                    <a:pt x="20001" y="5731"/>
                  </a:cubicBezTo>
                  <a:cubicBezTo>
                    <a:pt x="20038" y="5842"/>
                    <a:pt x="20075" y="6063"/>
                    <a:pt x="20186" y="6285"/>
                  </a:cubicBezTo>
                  <a:cubicBezTo>
                    <a:pt x="20260" y="6470"/>
                    <a:pt x="20371" y="6655"/>
                    <a:pt x="20445" y="6803"/>
                  </a:cubicBezTo>
                  <a:cubicBezTo>
                    <a:pt x="20371" y="6840"/>
                    <a:pt x="20334" y="6877"/>
                    <a:pt x="20223" y="6877"/>
                  </a:cubicBezTo>
                  <a:cubicBezTo>
                    <a:pt x="20186" y="6877"/>
                    <a:pt x="20186" y="6840"/>
                    <a:pt x="20149" y="6840"/>
                  </a:cubicBezTo>
                  <a:cubicBezTo>
                    <a:pt x="20001" y="6766"/>
                    <a:pt x="19816" y="6618"/>
                    <a:pt x="19705" y="6470"/>
                  </a:cubicBezTo>
                  <a:cubicBezTo>
                    <a:pt x="19595" y="6322"/>
                    <a:pt x="19447" y="6174"/>
                    <a:pt x="19336" y="6063"/>
                  </a:cubicBezTo>
                  <a:cubicBezTo>
                    <a:pt x="19262" y="5915"/>
                    <a:pt x="19225" y="5842"/>
                    <a:pt x="19225" y="5842"/>
                  </a:cubicBezTo>
                  <a:cubicBezTo>
                    <a:pt x="19225" y="5768"/>
                    <a:pt x="19151" y="5768"/>
                    <a:pt x="19114" y="5768"/>
                  </a:cubicBezTo>
                  <a:cubicBezTo>
                    <a:pt x="19077" y="5768"/>
                    <a:pt x="19077" y="5842"/>
                    <a:pt x="19077" y="5879"/>
                  </a:cubicBezTo>
                  <a:cubicBezTo>
                    <a:pt x="19077" y="5879"/>
                    <a:pt x="19077" y="5952"/>
                    <a:pt x="19114" y="6137"/>
                  </a:cubicBezTo>
                  <a:cubicBezTo>
                    <a:pt x="19114" y="6248"/>
                    <a:pt x="19225" y="6470"/>
                    <a:pt x="19299" y="6692"/>
                  </a:cubicBezTo>
                  <a:cubicBezTo>
                    <a:pt x="19336" y="6877"/>
                    <a:pt x="19447" y="7025"/>
                    <a:pt x="19521" y="7209"/>
                  </a:cubicBezTo>
                  <a:cubicBezTo>
                    <a:pt x="19447" y="7246"/>
                    <a:pt x="19336" y="7246"/>
                    <a:pt x="19262" y="7320"/>
                  </a:cubicBezTo>
                  <a:cubicBezTo>
                    <a:pt x="19225" y="7320"/>
                    <a:pt x="19225" y="7246"/>
                    <a:pt x="19151" y="7246"/>
                  </a:cubicBezTo>
                  <a:cubicBezTo>
                    <a:pt x="19040" y="7172"/>
                    <a:pt x="18892" y="7025"/>
                    <a:pt x="18744" y="6877"/>
                  </a:cubicBezTo>
                  <a:cubicBezTo>
                    <a:pt x="18596" y="6729"/>
                    <a:pt x="18522" y="6618"/>
                    <a:pt x="18412" y="6433"/>
                  </a:cubicBezTo>
                  <a:cubicBezTo>
                    <a:pt x="18375" y="6322"/>
                    <a:pt x="18338" y="6248"/>
                    <a:pt x="18338" y="6174"/>
                  </a:cubicBezTo>
                  <a:cubicBezTo>
                    <a:pt x="18338" y="6137"/>
                    <a:pt x="18301" y="6137"/>
                    <a:pt x="18227" y="6137"/>
                  </a:cubicBezTo>
                  <a:cubicBezTo>
                    <a:pt x="18190" y="6137"/>
                    <a:pt x="18190" y="6174"/>
                    <a:pt x="18190" y="6248"/>
                  </a:cubicBezTo>
                  <a:lnTo>
                    <a:pt x="18190" y="6285"/>
                  </a:lnTo>
                  <a:lnTo>
                    <a:pt x="18190" y="6470"/>
                  </a:lnTo>
                  <a:cubicBezTo>
                    <a:pt x="18190" y="6544"/>
                    <a:pt x="18227" y="6803"/>
                    <a:pt x="18338" y="7025"/>
                  </a:cubicBezTo>
                  <a:cubicBezTo>
                    <a:pt x="18375" y="7172"/>
                    <a:pt x="18412" y="7357"/>
                    <a:pt x="18522" y="7468"/>
                  </a:cubicBezTo>
                  <a:cubicBezTo>
                    <a:pt x="18412" y="7542"/>
                    <a:pt x="18338" y="7542"/>
                    <a:pt x="18227" y="7579"/>
                  </a:cubicBezTo>
                  <a:lnTo>
                    <a:pt x="18190" y="7542"/>
                  </a:lnTo>
                  <a:cubicBezTo>
                    <a:pt x="18042" y="7431"/>
                    <a:pt x="17931" y="7246"/>
                    <a:pt x="17820" y="7099"/>
                  </a:cubicBezTo>
                  <a:cubicBezTo>
                    <a:pt x="17746" y="6988"/>
                    <a:pt x="17598" y="6803"/>
                    <a:pt x="17561" y="6655"/>
                  </a:cubicBezTo>
                  <a:cubicBezTo>
                    <a:pt x="17487" y="6507"/>
                    <a:pt x="17450" y="6433"/>
                    <a:pt x="17450" y="6433"/>
                  </a:cubicBezTo>
                  <a:cubicBezTo>
                    <a:pt x="17450" y="6359"/>
                    <a:pt x="17413" y="6359"/>
                    <a:pt x="17376" y="6359"/>
                  </a:cubicBezTo>
                  <a:cubicBezTo>
                    <a:pt x="17302" y="6359"/>
                    <a:pt x="17302" y="6433"/>
                    <a:pt x="17302" y="6470"/>
                  </a:cubicBezTo>
                  <a:lnTo>
                    <a:pt x="17302" y="6729"/>
                  </a:lnTo>
                  <a:cubicBezTo>
                    <a:pt x="17302" y="6914"/>
                    <a:pt x="17376" y="7172"/>
                    <a:pt x="17413" y="7357"/>
                  </a:cubicBezTo>
                  <a:cubicBezTo>
                    <a:pt x="17450" y="7468"/>
                    <a:pt x="17487" y="7653"/>
                    <a:pt x="17561" y="7801"/>
                  </a:cubicBezTo>
                  <a:cubicBezTo>
                    <a:pt x="17450" y="7801"/>
                    <a:pt x="17376" y="7838"/>
                    <a:pt x="17265" y="7838"/>
                  </a:cubicBezTo>
                  <a:lnTo>
                    <a:pt x="17228" y="7801"/>
                  </a:lnTo>
                  <a:cubicBezTo>
                    <a:pt x="17081" y="7653"/>
                    <a:pt x="17007" y="7542"/>
                    <a:pt x="16859" y="7394"/>
                  </a:cubicBezTo>
                  <a:cubicBezTo>
                    <a:pt x="16748" y="7246"/>
                    <a:pt x="16674" y="7062"/>
                    <a:pt x="16563" y="6877"/>
                  </a:cubicBezTo>
                  <a:cubicBezTo>
                    <a:pt x="16526" y="6729"/>
                    <a:pt x="16489" y="6655"/>
                    <a:pt x="16489" y="6655"/>
                  </a:cubicBezTo>
                  <a:cubicBezTo>
                    <a:pt x="16489" y="6618"/>
                    <a:pt x="16452" y="6618"/>
                    <a:pt x="16378" y="6618"/>
                  </a:cubicBezTo>
                  <a:cubicBezTo>
                    <a:pt x="16341" y="6618"/>
                    <a:pt x="16304" y="6655"/>
                    <a:pt x="16304" y="6692"/>
                  </a:cubicBezTo>
                  <a:lnTo>
                    <a:pt x="16304" y="6988"/>
                  </a:lnTo>
                  <a:cubicBezTo>
                    <a:pt x="16304" y="7172"/>
                    <a:pt x="16304" y="7394"/>
                    <a:pt x="16341" y="7579"/>
                  </a:cubicBezTo>
                  <a:cubicBezTo>
                    <a:pt x="16378" y="7727"/>
                    <a:pt x="16378" y="7912"/>
                    <a:pt x="16452" y="8023"/>
                  </a:cubicBezTo>
                  <a:cubicBezTo>
                    <a:pt x="16341" y="8023"/>
                    <a:pt x="16267" y="8097"/>
                    <a:pt x="16156" y="8097"/>
                  </a:cubicBezTo>
                  <a:cubicBezTo>
                    <a:pt x="16008" y="7949"/>
                    <a:pt x="15934" y="7801"/>
                    <a:pt x="15824" y="7616"/>
                  </a:cubicBezTo>
                  <a:cubicBezTo>
                    <a:pt x="15750" y="7468"/>
                    <a:pt x="15639" y="7283"/>
                    <a:pt x="15602" y="7099"/>
                  </a:cubicBezTo>
                  <a:cubicBezTo>
                    <a:pt x="15565" y="6988"/>
                    <a:pt x="15565" y="6914"/>
                    <a:pt x="15565" y="6877"/>
                  </a:cubicBezTo>
                  <a:cubicBezTo>
                    <a:pt x="15565" y="6840"/>
                    <a:pt x="15528" y="6840"/>
                    <a:pt x="15454" y="6840"/>
                  </a:cubicBezTo>
                  <a:cubicBezTo>
                    <a:pt x="15417" y="6840"/>
                    <a:pt x="15380" y="6877"/>
                    <a:pt x="15380" y="6877"/>
                  </a:cubicBezTo>
                  <a:cubicBezTo>
                    <a:pt x="15380" y="6877"/>
                    <a:pt x="15380" y="6988"/>
                    <a:pt x="15343" y="7172"/>
                  </a:cubicBezTo>
                  <a:lnTo>
                    <a:pt x="15343" y="7764"/>
                  </a:lnTo>
                  <a:cubicBezTo>
                    <a:pt x="15343" y="7912"/>
                    <a:pt x="15380" y="8097"/>
                    <a:pt x="15417" y="8208"/>
                  </a:cubicBezTo>
                  <a:cubicBezTo>
                    <a:pt x="15343" y="8208"/>
                    <a:pt x="15232" y="8208"/>
                    <a:pt x="15195" y="8282"/>
                  </a:cubicBezTo>
                  <a:lnTo>
                    <a:pt x="15158" y="8282"/>
                  </a:lnTo>
                  <a:cubicBezTo>
                    <a:pt x="15047" y="8134"/>
                    <a:pt x="14899" y="7949"/>
                    <a:pt x="14862" y="7801"/>
                  </a:cubicBezTo>
                  <a:cubicBezTo>
                    <a:pt x="14788" y="7653"/>
                    <a:pt x="14714" y="7505"/>
                    <a:pt x="14677" y="7283"/>
                  </a:cubicBezTo>
                  <a:cubicBezTo>
                    <a:pt x="14641" y="7172"/>
                    <a:pt x="14641" y="7099"/>
                    <a:pt x="14641" y="7062"/>
                  </a:cubicBezTo>
                  <a:lnTo>
                    <a:pt x="14641" y="7025"/>
                  </a:lnTo>
                  <a:cubicBezTo>
                    <a:pt x="14622" y="7006"/>
                    <a:pt x="14594" y="6997"/>
                    <a:pt x="14567" y="6997"/>
                  </a:cubicBezTo>
                  <a:cubicBezTo>
                    <a:pt x="14539" y="6997"/>
                    <a:pt x="14511" y="7006"/>
                    <a:pt x="14493" y="7025"/>
                  </a:cubicBezTo>
                  <a:cubicBezTo>
                    <a:pt x="14493" y="7062"/>
                    <a:pt x="14456" y="7172"/>
                    <a:pt x="14456" y="7283"/>
                  </a:cubicBezTo>
                  <a:cubicBezTo>
                    <a:pt x="14419" y="7468"/>
                    <a:pt x="14419" y="7727"/>
                    <a:pt x="14419" y="7912"/>
                  </a:cubicBezTo>
                  <a:cubicBezTo>
                    <a:pt x="14419" y="8023"/>
                    <a:pt x="14419" y="8171"/>
                    <a:pt x="14456" y="8356"/>
                  </a:cubicBezTo>
                  <a:lnTo>
                    <a:pt x="14123" y="8356"/>
                  </a:lnTo>
                  <a:cubicBezTo>
                    <a:pt x="14049" y="8208"/>
                    <a:pt x="13938" y="8023"/>
                    <a:pt x="13901" y="7912"/>
                  </a:cubicBezTo>
                  <a:cubicBezTo>
                    <a:pt x="13864" y="7727"/>
                    <a:pt x="13753" y="7542"/>
                    <a:pt x="13753" y="7394"/>
                  </a:cubicBezTo>
                  <a:cubicBezTo>
                    <a:pt x="13716" y="7246"/>
                    <a:pt x="13716" y="7172"/>
                    <a:pt x="13716" y="7172"/>
                  </a:cubicBezTo>
                  <a:cubicBezTo>
                    <a:pt x="13716" y="7099"/>
                    <a:pt x="13679" y="7062"/>
                    <a:pt x="13605" y="7062"/>
                  </a:cubicBezTo>
                  <a:cubicBezTo>
                    <a:pt x="13568" y="7062"/>
                    <a:pt x="13531" y="7062"/>
                    <a:pt x="13494" y="7394"/>
                  </a:cubicBezTo>
                  <a:cubicBezTo>
                    <a:pt x="13420" y="7579"/>
                    <a:pt x="13383" y="7801"/>
                    <a:pt x="13383" y="7986"/>
                  </a:cubicBezTo>
                  <a:lnTo>
                    <a:pt x="13383" y="8466"/>
                  </a:lnTo>
                  <a:lnTo>
                    <a:pt x="13051" y="8466"/>
                  </a:lnTo>
                  <a:cubicBezTo>
                    <a:pt x="12977" y="8319"/>
                    <a:pt x="12866" y="8134"/>
                    <a:pt x="12829" y="7949"/>
                  </a:cubicBezTo>
                  <a:cubicBezTo>
                    <a:pt x="12792" y="7764"/>
                    <a:pt x="12755" y="7579"/>
                    <a:pt x="12755" y="7431"/>
                  </a:cubicBezTo>
                  <a:lnTo>
                    <a:pt x="12755" y="7209"/>
                  </a:lnTo>
                  <a:cubicBezTo>
                    <a:pt x="12755" y="7172"/>
                    <a:pt x="12681" y="7099"/>
                    <a:pt x="12681" y="7099"/>
                  </a:cubicBezTo>
                  <a:cubicBezTo>
                    <a:pt x="12644" y="7099"/>
                    <a:pt x="12607" y="7099"/>
                    <a:pt x="12607" y="7172"/>
                  </a:cubicBezTo>
                  <a:cubicBezTo>
                    <a:pt x="12607" y="7172"/>
                    <a:pt x="12570" y="7246"/>
                    <a:pt x="12496" y="7394"/>
                  </a:cubicBezTo>
                  <a:lnTo>
                    <a:pt x="12385" y="7949"/>
                  </a:lnTo>
                  <a:cubicBezTo>
                    <a:pt x="12385" y="8097"/>
                    <a:pt x="12311" y="8282"/>
                    <a:pt x="12385" y="8393"/>
                  </a:cubicBezTo>
                  <a:lnTo>
                    <a:pt x="12053" y="8393"/>
                  </a:lnTo>
                  <a:cubicBezTo>
                    <a:pt x="11942" y="8282"/>
                    <a:pt x="11905" y="8097"/>
                    <a:pt x="11868" y="7912"/>
                  </a:cubicBezTo>
                  <a:cubicBezTo>
                    <a:pt x="11831" y="7727"/>
                    <a:pt x="11831" y="7542"/>
                    <a:pt x="11831" y="7357"/>
                  </a:cubicBezTo>
                  <a:lnTo>
                    <a:pt x="11831" y="7099"/>
                  </a:lnTo>
                  <a:cubicBezTo>
                    <a:pt x="11831" y="7062"/>
                    <a:pt x="11831" y="7025"/>
                    <a:pt x="11757" y="7025"/>
                  </a:cubicBezTo>
                  <a:cubicBezTo>
                    <a:pt x="11720" y="7025"/>
                    <a:pt x="11683" y="7025"/>
                    <a:pt x="11683" y="7062"/>
                  </a:cubicBezTo>
                  <a:cubicBezTo>
                    <a:pt x="11683" y="7062"/>
                    <a:pt x="11646" y="7172"/>
                    <a:pt x="11572" y="7283"/>
                  </a:cubicBezTo>
                  <a:cubicBezTo>
                    <a:pt x="11498" y="7468"/>
                    <a:pt x="11461" y="7653"/>
                    <a:pt x="11387" y="7838"/>
                  </a:cubicBezTo>
                  <a:cubicBezTo>
                    <a:pt x="11350" y="7986"/>
                    <a:pt x="11350" y="8171"/>
                    <a:pt x="11350" y="8319"/>
                  </a:cubicBezTo>
                  <a:lnTo>
                    <a:pt x="11091" y="8319"/>
                  </a:lnTo>
                  <a:lnTo>
                    <a:pt x="11091" y="8282"/>
                  </a:lnTo>
                  <a:cubicBezTo>
                    <a:pt x="11017" y="8134"/>
                    <a:pt x="10943" y="7949"/>
                    <a:pt x="10943" y="7764"/>
                  </a:cubicBezTo>
                  <a:cubicBezTo>
                    <a:pt x="10906" y="7579"/>
                    <a:pt x="10906" y="7394"/>
                    <a:pt x="10906" y="7209"/>
                  </a:cubicBezTo>
                  <a:cubicBezTo>
                    <a:pt x="10906" y="7062"/>
                    <a:pt x="10943" y="6988"/>
                    <a:pt x="10943" y="6988"/>
                  </a:cubicBezTo>
                  <a:cubicBezTo>
                    <a:pt x="10943" y="6914"/>
                    <a:pt x="10943" y="6877"/>
                    <a:pt x="10906" y="6877"/>
                  </a:cubicBezTo>
                  <a:cubicBezTo>
                    <a:pt x="10833" y="6877"/>
                    <a:pt x="10796" y="6877"/>
                    <a:pt x="10796" y="6914"/>
                  </a:cubicBezTo>
                  <a:cubicBezTo>
                    <a:pt x="10796" y="6914"/>
                    <a:pt x="10759" y="7025"/>
                    <a:pt x="10648" y="7172"/>
                  </a:cubicBezTo>
                  <a:cubicBezTo>
                    <a:pt x="10574" y="7357"/>
                    <a:pt x="10537" y="7542"/>
                    <a:pt x="10426" y="7727"/>
                  </a:cubicBezTo>
                  <a:cubicBezTo>
                    <a:pt x="10389" y="7838"/>
                    <a:pt x="10352" y="8023"/>
                    <a:pt x="10352" y="8208"/>
                  </a:cubicBezTo>
                  <a:cubicBezTo>
                    <a:pt x="10241" y="8208"/>
                    <a:pt x="10167" y="8171"/>
                    <a:pt x="10056" y="8171"/>
                  </a:cubicBezTo>
                  <a:lnTo>
                    <a:pt x="10056" y="8134"/>
                  </a:lnTo>
                  <a:cubicBezTo>
                    <a:pt x="10019" y="7986"/>
                    <a:pt x="9982" y="7764"/>
                    <a:pt x="9982" y="7616"/>
                  </a:cubicBezTo>
                  <a:lnTo>
                    <a:pt x="9982" y="7062"/>
                  </a:lnTo>
                  <a:cubicBezTo>
                    <a:pt x="9982" y="6914"/>
                    <a:pt x="10019" y="6840"/>
                    <a:pt x="10019" y="6840"/>
                  </a:cubicBezTo>
                  <a:lnTo>
                    <a:pt x="10019" y="6729"/>
                  </a:lnTo>
                  <a:lnTo>
                    <a:pt x="9982" y="6692"/>
                  </a:lnTo>
                  <a:cubicBezTo>
                    <a:pt x="9908" y="6692"/>
                    <a:pt x="9908" y="6692"/>
                    <a:pt x="9723" y="6988"/>
                  </a:cubicBezTo>
                  <a:cubicBezTo>
                    <a:pt x="9649" y="7172"/>
                    <a:pt x="9539" y="7357"/>
                    <a:pt x="9502" y="7542"/>
                  </a:cubicBezTo>
                  <a:cubicBezTo>
                    <a:pt x="9465" y="7727"/>
                    <a:pt x="9428" y="7838"/>
                    <a:pt x="9354" y="8023"/>
                  </a:cubicBezTo>
                  <a:lnTo>
                    <a:pt x="9317" y="8023"/>
                  </a:lnTo>
                  <a:cubicBezTo>
                    <a:pt x="9280" y="8023"/>
                    <a:pt x="9169" y="7986"/>
                    <a:pt x="9132" y="7986"/>
                  </a:cubicBezTo>
                  <a:lnTo>
                    <a:pt x="9095" y="7986"/>
                  </a:lnTo>
                  <a:cubicBezTo>
                    <a:pt x="9095" y="7949"/>
                    <a:pt x="9095" y="7949"/>
                    <a:pt x="9058" y="7912"/>
                  </a:cubicBezTo>
                  <a:cubicBezTo>
                    <a:pt x="8984" y="7727"/>
                    <a:pt x="8947" y="7542"/>
                    <a:pt x="8947" y="7394"/>
                  </a:cubicBezTo>
                  <a:cubicBezTo>
                    <a:pt x="8947" y="7209"/>
                    <a:pt x="8947" y="7025"/>
                    <a:pt x="8984" y="6840"/>
                  </a:cubicBezTo>
                  <a:cubicBezTo>
                    <a:pt x="9058" y="6692"/>
                    <a:pt x="9058" y="6618"/>
                    <a:pt x="9058" y="6618"/>
                  </a:cubicBezTo>
                  <a:cubicBezTo>
                    <a:pt x="9058" y="6544"/>
                    <a:pt x="9058" y="6507"/>
                    <a:pt x="8984" y="6507"/>
                  </a:cubicBezTo>
                  <a:lnTo>
                    <a:pt x="8910" y="6507"/>
                  </a:lnTo>
                  <a:cubicBezTo>
                    <a:pt x="8910" y="6507"/>
                    <a:pt x="8799" y="6618"/>
                    <a:pt x="8725" y="6729"/>
                  </a:cubicBezTo>
                  <a:cubicBezTo>
                    <a:pt x="8614" y="6877"/>
                    <a:pt x="8503" y="7099"/>
                    <a:pt x="8429" y="7246"/>
                  </a:cubicBezTo>
                  <a:cubicBezTo>
                    <a:pt x="8355" y="7431"/>
                    <a:pt x="8319" y="7616"/>
                    <a:pt x="8245" y="7801"/>
                  </a:cubicBezTo>
                  <a:cubicBezTo>
                    <a:pt x="8171" y="7801"/>
                    <a:pt x="8134" y="7764"/>
                    <a:pt x="8023" y="7764"/>
                  </a:cubicBezTo>
                  <a:cubicBezTo>
                    <a:pt x="8023" y="7727"/>
                    <a:pt x="7986" y="7653"/>
                    <a:pt x="7986" y="7616"/>
                  </a:cubicBezTo>
                  <a:cubicBezTo>
                    <a:pt x="7949" y="7431"/>
                    <a:pt x="7949" y="7246"/>
                    <a:pt x="7949" y="7062"/>
                  </a:cubicBezTo>
                  <a:cubicBezTo>
                    <a:pt x="7949" y="6877"/>
                    <a:pt x="7986" y="6692"/>
                    <a:pt x="8023" y="6544"/>
                  </a:cubicBezTo>
                  <a:cubicBezTo>
                    <a:pt x="8060" y="6433"/>
                    <a:pt x="8134" y="6322"/>
                    <a:pt x="8134" y="6322"/>
                  </a:cubicBezTo>
                  <a:cubicBezTo>
                    <a:pt x="8134" y="6285"/>
                    <a:pt x="8134" y="6248"/>
                    <a:pt x="8060" y="6248"/>
                  </a:cubicBezTo>
                  <a:lnTo>
                    <a:pt x="7986" y="6248"/>
                  </a:lnTo>
                  <a:cubicBezTo>
                    <a:pt x="7986" y="6248"/>
                    <a:pt x="7875" y="6322"/>
                    <a:pt x="7801" y="6470"/>
                  </a:cubicBezTo>
                  <a:cubicBezTo>
                    <a:pt x="7653" y="6618"/>
                    <a:pt x="7579" y="6803"/>
                    <a:pt x="7468" y="6988"/>
                  </a:cubicBezTo>
                  <a:cubicBezTo>
                    <a:pt x="7394" y="7172"/>
                    <a:pt x="7283" y="7357"/>
                    <a:pt x="7246" y="7542"/>
                  </a:cubicBezTo>
                  <a:cubicBezTo>
                    <a:pt x="7135" y="7468"/>
                    <a:pt x="7098" y="7468"/>
                    <a:pt x="7025" y="7431"/>
                  </a:cubicBezTo>
                  <a:cubicBezTo>
                    <a:pt x="7025" y="7394"/>
                    <a:pt x="6951" y="7357"/>
                    <a:pt x="6951" y="7246"/>
                  </a:cubicBezTo>
                  <a:cubicBezTo>
                    <a:pt x="6914" y="7062"/>
                    <a:pt x="6914" y="6877"/>
                    <a:pt x="6951" y="6692"/>
                  </a:cubicBezTo>
                  <a:cubicBezTo>
                    <a:pt x="6951" y="6507"/>
                    <a:pt x="7025" y="6322"/>
                    <a:pt x="7098" y="6174"/>
                  </a:cubicBezTo>
                  <a:cubicBezTo>
                    <a:pt x="7135" y="6063"/>
                    <a:pt x="7209" y="5989"/>
                    <a:pt x="7209" y="5952"/>
                  </a:cubicBezTo>
                  <a:lnTo>
                    <a:pt x="7209" y="5879"/>
                  </a:lnTo>
                  <a:cubicBezTo>
                    <a:pt x="7209" y="5805"/>
                    <a:pt x="7135" y="5805"/>
                    <a:pt x="7135" y="5805"/>
                  </a:cubicBezTo>
                  <a:cubicBezTo>
                    <a:pt x="7135" y="5805"/>
                    <a:pt x="7098" y="5805"/>
                    <a:pt x="6914" y="6063"/>
                  </a:cubicBezTo>
                  <a:cubicBezTo>
                    <a:pt x="6766" y="6174"/>
                    <a:pt x="6655" y="6359"/>
                    <a:pt x="6544" y="6507"/>
                  </a:cubicBezTo>
                  <a:cubicBezTo>
                    <a:pt x="6470" y="6692"/>
                    <a:pt x="6359" y="6877"/>
                    <a:pt x="6322" y="7062"/>
                  </a:cubicBezTo>
                  <a:cubicBezTo>
                    <a:pt x="6285" y="7025"/>
                    <a:pt x="6174" y="7025"/>
                    <a:pt x="6137" y="6988"/>
                  </a:cubicBezTo>
                  <a:cubicBezTo>
                    <a:pt x="6137" y="6914"/>
                    <a:pt x="6137" y="6877"/>
                    <a:pt x="6100" y="6803"/>
                  </a:cubicBezTo>
                  <a:cubicBezTo>
                    <a:pt x="6100" y="6618"/>
                    <a:pt x="6100" y="6433"/>
                    <a:pt x="6137" y="6248"/>
                  </a:cubicBezTo>
                  <a:cubicBezTo>
                    <a:pt x="6174" y="6063"/>
                    <a:pt x="6211" y="5879"/>
                    <a:pt x="6322" y="5731"/>
                  </a:cubicBezTo>
                  <a:cubicBezTo>
                    <a:pt x="6359" y="5583"/>
                    <a:pt x="6470" y="5509"/>
                    <a:pt x="6470" y="5509"/>
                  </a:cubicBezTo>
                  <a:lnTo>
                    <a:pt x="6470" y="5398"/>
                  </a:lnTo>
                  <a:cubicBezTo>
                    <a:pt x="6433" y="5379"/>
                    <a:pt x="6405" y="5370"/>
                    <a:pt x="6387" y="5370"/>
                  </a:cubicBezTo>
                  <a:cubicBezTo>
                    <a:pt x="6368" y="5370"/>
                    <a:pt x="6359" y="5379"/>
                    <a:pt x="6359" y="5398"/>
                  </a:cubicBezTo>
                  <a:cubicBezTo>
                    <a:pt x="6359" y="5398"/>
                    <a:pt x="6285" y="5435"/>
                    <a:pt x="6137" y="5583"/>
                  </a:cubicBezTo>
                  <a:cubicBezTo>
                    <a:pt x="5989" y="5731"/>
                    <a:pt x="5841" y="5879"/>
                    <a:pt x="5731" y="6063"/>
                  </a:cubicBezTo>
                  <a:cubicBezTo>
                    <a:pt x="5583" y="6248"/>
                    <a:pt x="5472" y="6433"/>
                    <a:pt x="5435" y="6618"/>
                  </a:cubicBezTo>
                  <a:lnTo>
                    <a:pt x="5435" y="6655"/>
                  </a:lnTo>
                  <a:cubicBezTo>
                    <a:pt x="5361" y="6618"/>
                    <a:pt x="5287" y="6544"/>
                    <a:pt x="5213" y="6544"/>
                  </a:cubicBezTo>
                  <a:lnTo>
                    <a:pt x="5213" y="6359"/>
                  </a:lnTo>
                  <a:cubicBezTo>
                    <a:pt x="5213" y="6174"/>
                    <a:pt x="5213" y="5989"/>
                    <a:pt x="5250" y="5805"/>
                  </a:cubicBezTo>
                  <a:cubicBezTo>
                    <a:pt x="5287" y="5657"/>
                    <a:pt x="5398" y="5435"/>
                    <a:pt x="5435" y="5324"/>
                  </a:cubicBezTo>
                  <a:cubicBezTo>
                    <a:pt x="5472" y="5213"/>
                    <a:pt x="5583" y="5139"/>
                    <a:pt x="5583" y="5139"/>
                  </a:cubicBezTo>
                  <a:lnTo>
                    <a:pt x="5583" y="5028"/>
                  </a:lnTo>
                  <a:lnTo>
                    <a:pt x="5546" y="4991"/>
                  </a:lnTo>
                  <a:lnTo>
                    <a:pt x="5472" y="4991"/>
                  </a:lnTo>
                  <a:cubicBezTo>
                    <a:pt x="5472" y="4991"/>
                    <a:pt x="5398" y="5028"/>
                    <a:pt x="5250" y="5176"/>
                  </a:cubicBezTo>
                  <a:cubicBezTo>
                    <a:pt x="5102" y="5324"/>
                    <a:pt x="4917" y="5435"/>
                    <a:pt x="4843" y="5583"/>
                  </a:cubicBezTo>
                  <a:cubicBezTo>
                    <a:pt x="4695" y="5731"/>
                    <a:pt x="4621" y="5952"/>
                    <a:pt x="4511" y="6100"/>
                  </a:cubicBezTo>
                  <a:cubicBezTo>
                    <a:pt x="4474" y="6063"/>
                    <a:pt x="4363" y="5989"/>
                    <a:pt x="4326" y="5989"/>
                  </a:cubicBezTo>
                  <a:lnTo>
                    <a:pt x="4326" y="5805"/>
                  </a:lnTo>
                  <a:cubicBezTo>
                    <a:pt x="4326" y="5583"/>
                    <a:pt x="4326" y="5398"/>
                    <a:pt x="4437" y="5213"/>
                  </a:cubicBezTo>
                  <a:cubicBezTo>
                    <a:pt x="4474" y="5028"/>
                    <a:pt x="4547" y="4917"/>
                    <a:pt x="4658" y="4732"/>
                  </a:cubicBezTo>
                  <a:cubicBezTo>
                    <a:pt x="4769" y="4622"/>
                    <a:pt x="4806" y="4548"/>
                    <a:pt x="4806" y="4548"/>
                  </a:cubicBezTo>
                  <a:cubicBezTo>
                    <a:pt x="7062" y="2366"/>
                    <a:pt x="10130" y="1035"/>
                    <a:pt x="13531" y="1035"/>
                  </a:cubicBezTo>
                  <a:close/>
                  <a:moveTo>
                    <a:pt x="3438" y="5583"/>
                  </a:moveTo>
                  <a:lnTo>
                    <a:pt x="3438" y="5583"/>
                  </a:lnTo>
                  <a:cubicBezTo>
                    <a:pt x="3401" y="5768"/>
                    <a:pt x="3401" y="5915"/>
                    <a:pt x="3364" y="6100"/>
                  </a:cubicBezTo>
                  <a:cubicBezTo>
                    <a:pt x="3327" y="6285"/>
                    <a:pt x="3217" y="6470"/>
                    <a:pt x="3180" y="6618"/>
                  </a:cubicBezTo>
                  <a:cubicBezTo>
                    <a:pt x="3143" y="6766"/>
                    <a:pt x="3032" y="6840"/>
                    <a:pt x="3032" y="6840"/>
                  </a:cubicBezTo>
                  <a:lnTo>
                    <a:pt x="3032" y="6877"/>
                  </a:lnTo>
                  <a:cubicBezTo>
                    <a:pt x="3032" y="6951"/>
                    <a:pt x="3032" y="6988"/>
                    <a:pt x="3069" y="6988"/>
                  </a:cubicBezTo>
                  <a:lnTo>
                    <a:pt x="3180" y="6988"/>
                  </a:lnTo>
                  <a:cubicBezTo>
                    <a:pt x="3217" y="6951"/>
                    <a:pt x="3327" y="6877"/>
                    <a:pt x="3401" y="6803"/>
                  </a:cubicBezTo>
                  <a:cubicBezTo>
                    <a:pt x="3549" y="6655"/>
                    <a:pt x="3734" y="6507"/>
                    <a:pt x="3808" y="6396"/>
                  </a:cubicBezTo>
                  <a:cubicBezTo>
                    <a:pt x="3919" y="6248"/>
                    <a:pt x="4067" y="6100"/>
                    <a:pt x="4141" y="5952"/>
                  </a:cubicBezTo>
                  <a:cubicBezTo>
                    <a:pt x="4252" y="6063"/>
                    <a:pt x="4326" y="6100"/>
                    <a:pt x="4437" y="6211"/>
                  </a:cubicBezTo>
                  <a:cubicBezTo>
                    <a:pt x="4437" y="6285"/>
                    <a:pt x="4363" y="6470"/>
                    <a:pt x="4326" y="6692"/>
                  </a:cubicBezTo>
                  <a:cubicBezTo>
                    <a:pt x="4289" y="6877"/>
                    <a:pt x="4252" y="7062"/>
                    <a:pt x="4178" y="7209"/>
                  </a:cubicBezTo>
                  <a:cubicBezTo>
                    <a:pt x="4141" y="7357"/>
                    <a:pt x="4104" y="7431"/>
                    <a:pt x="4104" y="7431"/>
                  </a:cubicBezTo>
                  <a:lnTo>
                    <a:pt x="4104" y="7542"/>
                  </a:lnTo>
                  <a:cubicBezTo>
                    <a:pt x="4122" y="7561"/>
                    <a:pt x="4132" y="7570"/>
                    <a:pt x="4141" y="7570"/>
                  </a:cubicBezTo>
                  <a:cubicBezTo>
                    <a:pt x="4150" y="7570"/>
                    <a:pt x="4159" y="7561"/>
                    <a:pt x="4178" y="7542"/>
                  </a:cubicBezTo>
                  <a:cubicBezTo>
                    <a:pt x="4178" y="7542"/>
                    <a:pt x="4289" y="7505"/>
                    <a:pt x="4437" y="7357"/>
                  </a:cubicBezTo>
                  <a:cubicBezTo>
                    <a:pt x="4547" y="7209"/>
                    <a:pt x="4695" y="7062"/>
                    <a:pt x="4843" y="6877"/>
                  </a:cubicBezTo>
                  <a:cubicBezTo>
                    <a:pt x="4880" y="6803"/>
                    <a:pt x="4991" y="6692"/>
                    <a:pt x="5028" y="6618"/>
                  </a:cubicBezTo>
                  <a:cubicBezTo>
                    <a:pt x="5102" y="6692"/>
                    <a:pt x="5250" y="6766"/>
                    <a:pt x="5398" y="6840"/>
                  </a:cubicBezTo>
                  <a:cubicBezTo>
                    <a:pt x="5398" y="6951"/>
                    <a:pt x="5398" y="7025"/>
                    <a:pt x="5361" y="7136"/>
                  </a:cubicBezTo>
                  <a:lnTo>
                    <a:pt x="5213" y="7690"/>
                  </a:lnTo>
                  <a:cubicBezTo>
                    <a:pt x="5176" y="7801"/>
                    <a:pt x="5102" y="7912"/>
                    <a:pt x="5102" y="7912"/>
                  </a:cubicBezTo>
                  <a:lnTo>
                    <a:pt x="5102" y="7949"/>
                  </a:lnTo>
                  <a:cubicBezTo>
                    <a:pt x="5102" y="7986"/>
                    <a:pt x="5176" y="7986"/>
                    <a:pt x="5213" y="7986"/>
                  </a:cubicBezTo>
                  <a:lnTo>
                    <a:pt x="5250" y="7986"/>
                  </a:lnTo>
                  <a:lnTo>
                    <a:pt x="5435" y="7801"/>
                  </a:lnTo>
                  <a:cubicBezTo>
                    <a:pt x="5583" y="7690"/>
                    <a:pt x="5731" y="7505"/>
                    <a:pt x="5805" y="7357"/>
                  </a:cubicBezTo>
                  <a:cubicBezTo>
                    <a:pt x="5841" y="7320"/>
                    <a:pt x="5841" y="7246"/>
                    <a:pt x="5915" y="7172"/>
                  </a:cubicBezTo>
                  <a:cubicBezTo>
                    <a:pt x="6026" y="7246"/>
                    <a:pt x="6174" y="7357"/>
                    <a:pt x="6359" y="7394"/>
                  </a:cubicBezTo>
                  <a:lnTo>
                    <a:pt x="6359" y="7579"/>
                  </a:lnTo>
                  <a:cubicBezTo>
                    <a:pt x="6359" y="7764"/>
                    <a:pt x="6322" y="7949"/>
                    <a:pt x="6285" y="8134"/>
                  </a:cubicBezTo>
                  <a:cubicBezTo>
                    <a:pt x="6211" y="8282"/>
                    <a:pt x="6174" y="8356"/>
                    <a:pt x="6174" y="8356"/>
                  </a:cubicBezTo>
                  <a:cubicBezTo>
                    <a:pt x="6174" y="8429"/>
                    <a:pt x="6174" y="8466"/>
                    <a:pt x="6211" y="8466"/>
                  </a:cubicBezTo>
                  <a:lnTo>
                    <a:pt x="6322" y="8466"/>
                  </a:lnTo>
                  <a:lnTo>
                    <a:pt x="6507" y="8282"/>
                  </a:lnTo>
                  <a:cubicBezTo>
                    <a:pt x="6655" y="8134"/>
                    <a:pt x="6729" y="7949"/>
                    <a:pt x="6840" y="7764"/>
                  </a:cubicBezTo>
                  <a:cubicBezTo>
                    <a:pt x="6840" y="7727"/>
                    <a:pt x="6877" y="7690"/>
                    <a:pt x="6877" y="7690"/>
                  </a:cubicBezTo>
                  <a:cubicBezTo>
                    <a:pt x="7025" y="7727"/>
                    <a:pt x="7209" y="7801"/>
                    <a:pt x="7394" y="7912"/>
                  </a:cubicBezTo>
                  <a:lnTo>
                    <a:pt x="7394" y="8060"/>
                  </a:lnTo>
                  <a:cubicBezTo>
                    <a:pt x="7394" y="8245"/>
                    <a:pt x="7394" y="8429"/>
                    <a:pt x="7320" y="8614"/>
                  </a:cubicBezTo>
                  <a:cubicBezTo>
                    <a:pt x="7283" y="8725"/>
                    <a:pt x="7283" y="8836"/>
                    <a:pt x="7283" y="8836"/>
                  </a:cubicBezTo>
                  <a:lnTo>
                    <a:pt x="7283" y="8873"/>
                  </a:lnTo>
                  <a:cubicBezTo>
                    <a:pt x="7283" y="8910"/>
                    <a:pt x="7320" y="8984"/>
                    <a:pt x="7394" y="8984"/>
                  </a:cubicBezTo>
                  <a:cubicBezTo>
                    <a:pt x="7431" y="8984"/>
                    <a:pt x="7431" y="8984"/>
                    <a:pt x="7431" y="8910"/>
                  </a:cubicBezTo>
                  <a:lnTo>
                    <a:pt x="7616" y="8725"/>
                  </a:lnTo>
                  <a:cubicBezTo>
                    <a:pt x="7690" y="8614"/>
                    <a:pt x="7838" y="8429"/>
                    <a:pt x="7949" y="8245"/>
                  </a:cubicBezTo>
                  <a:cubicBezTo>
                    <a:pt x="7949" y="8171"/>
                    <a:pt x="7986" y="8171"/>
                    <a:pt x="7986" y="8134"/>
                  </a:cubicBezTo>
                  <a:cubicBezTo>
                    <a:pt x="8171" y="8171"/>
                    <a:pt x="8355" y="8282"/>
                    <a:pt x="8503" y="8319"/>
                  </a:cubicBezTo>
                  <a:lnTo>
                    <a:pt x="8503" y="8429"/>
                  </a:lnTo>
                  <a:lnTo>
                    <a:pt x="8503" y="8984"/>
                  </a:lnTo>
                  <a:cubicBezTo>
                    <a:pt x="8503" y="9095"/>
                    <a:pt x="8429" y="9206"/>
                    <a:pt x="8429" y="9206"/>
                  </a:cubicBezTo>
                  <a:lnTo>
                    <a:pt x="8429" y="9243"/>
                  </a:lnTo>
                  <a:cubicBezTo>
                    <a:pt x="8429" y="9280"/>
                    <a:pt x="8503" y="9354"/>
                    <a:pt x="8540" y="9354"/>
                  </a:cubicBezTo>
                  <a:lnTo>
                    <a:pt x="8577" y="9354"/>
                  </a:lnTo>
                  <a:cubicBezTo>
                    <a:pt x="8577" y="9354"/>
                    <a:pt x="8614" y="9354"/>
                    <a:pt x="8614" y="9280"/>
                  </a:cubicBezTo>
                  <a:cubicBezTo>
                    <a:pt x="8688" y="9243"/>
                    <a:pt x="8725" y="9206"/>
                    <a:pt x="8762" y="9058"/>
                  </a:cubicBezTo>
                  <a:cubicBezTo>
                    <a:pt x="8873" y="8910"/>
                    <a:pt x="8947" y="8688"/>
                    <a:pt x="9058" y="8503"/>
                  </a:cubicBezTo>
                  <a:lnTo>
                    <a:pt x="9058" y="8466"/>
                  </a:lnTo>
                  <a:lnTo>
                    <a:pt x="9095" y="8466"/>
                  </a:lnTo>
                  <a:cubicBezTo>
                    <a:pt x="9243" y="8503"/>
                    <a:pt x="9428" y="8540"/>
                    <a:pt x="9539" y="8614"/>
                  </a:cubicBezTo>
                  <a:lnTo>
                    <a:pt x="9539" y="8688"/>
                  </a:lnTo>
                  <a:cubicBezTo>
                    <a:pt x="9612" y="8873"/>
                    <a:pt x="9612" y="9058"/>
                    <a:pt x="9539" y="9243"/>
                  </a:cubicBezTo>
                  <a:cubicBezTo>
                    <a:pt x="9539" y="9391"/>
                    <a:pt x="9502" y="9465"/>
                    <a:pt x="9502" y="9465"/>
                  </a:cubicBezTo>
                  <a:lnTo>
                    <a:pt x="9502" y="9539"/>
                  </a:lnTo>
                  <a:cubicBezTo>
                    <a:pt x="9502" y="9576"/>
                    <a:pt x="9539" y="9576"/>
                    <a:pt x="9612" y="9576"/>
                  </a:cubicBezTo>
                  <a:cubicBezTo>
                    <a:pt x="9649" y="9576"/>
                    <a:pt x="9649" y="9576"/>
                    <a:pt x="9686" y="9539"/>
                  </a:cubicBezTo>
                  <a:cubicBezTo>
                    <a:pt x="9686" y="9465"/>
                    <a:pt x="9797" y="9428"/>
                    <a:pt x="9834" y="9280"/>
                  </a:cubicBezTo>
                  <a:cubicBezTo>
                    <a:pt x="9908" y="9169"/>
                    <a:pt x="10019" y="8910"/>
                    <a:pt x="10056" y="8725"/>
                  </a:cubicBezTo>
                  <a:lnTo>
                    <a:pt x="10056" y="8688"/>
                  </a:lnTo>
                  <a:cubicBezTo>
                    <a:pt x="10241" y="8725"/>
                    <a:pt x="10426" y="8725"/>
                    <a:pt x="10611" y="8799"/>
                  </a:cubicBezTo>
                  <a:lnTo>
                    <a:pt x="10611" y="8873"/>
                  </a:lnTo>
                  <a:cubicBezTo>
                    <a:pt x="10648" y="9058"/>
                    <a:pt x="10648" y="9243"/>
                    <a:pt x="10648" y="9428"/>
                  </a:cubicBezTo>
                  <a:lnTo>
                    <a:pt x="10648" y="9650"/>
                  </a:lnTo>
                  <a:cubicBezTo>
                    <a:pt x="10648" y="9723"/>
                    <a:pt x="10648" y="9760"/>
                    <a:pt x="10722" y="9760"/>
                  </a:cubicBezTo>
                  <a:cubicBezTo>
                    <a:pt x="10759" y="9760"/>
                    <a:pt x="10796" y="9760"/>
                    <a:pt x="10796" y="9723"/>
                  </a:cubicBezTo>
                  <a:cubicBezTo>
                    <a:pt x="10796" y="9723"/>
                    <a:pt x="10869" y="9613"/>
                    <a:pt x="10943" y="9465"/>
                  </a:cubicBezTo>
                  <a:cubicBezTo>
                    <a:pt x="11054" y="9280"/>
                    <a:pt x="11091" y="9095"/>
                    <a:pt x="11128" y="8910"/>
                  </a:cubicBezTo>
                  <a:lnTo>
                    <a:pt x="11128" y="8873"/>
                  </a:lnTo>
                  <a:cubicBezTo>
                    <a:pt x="11313" y="8873"/>
                    <a:pt x="11461" y="8910"/>
                    <a:pt x="11683" y="8910"/>
                  </a:cubicBezTo>
                  <a:cubicBezTo>
                    <a:pt x="11683" y="8984"/>
                    <a:pt x="11683" y="8984"/>
                    <a:pt x="11720" y="9021"/>
                  </a:cubicBezTo>
                  <a:cubicBezTo>
                    <a:pt x="11794" y="9206"/>
                    <a:pt x="11831" y="9391"/>
                    <a:pt x="11831" y="9576"/>
                  </a:cubicBezTo>
                  <a:lnTo>
                    <a:pt x="11831" y="9797"/>
                  </a:lnTo>
                  <a:cubicBezTo>
                    <a:pt x="11831" y="9834"/>
                    <a:pt x="11831" y="9834"/>
                    <a:pt x="11868" y="9908"/>
                  </a:cubicBezTo>
                  <a:cubicBezTo>
                    <a:pt x="11880" y="9921"/>
                    <a:pt x="11896" y="9925"/>
                    <a:pt x="11913" y="9925"/>
                  </a:cubicBezTo>
                  <a:cubicBezTo>
                    <a:pt x="11946" y="9925"/>
                    <a:pt x="11979" y="9908"/>
                    <a:pt x="11979" y="9908"/>
                  </a:cubicBezTo>
                  <a:cubicBezTo>
                    <a:pt x="11979" y="9908"/>
                    <a:pt x="12016" y="9797"/>
                    <a:pt x="12090" y="9650"/>
                  </a:cubicBezTo>
                  <a:cubicBezTo>
                    <a:pt x="12200" y="9465"/>
                    <a:pt x="12237" y="9280"/>
                    <a:pt x="12237" y="9095"/>
                  </a:cubicBezTo>
                  <a:lnTo>
                    <a:pt x="12237" y="9058"/>
                  </a:lnTo>
                  <a:lnTo>
                    <a:pt x="12792" y="9058"/>
                  </a:lnTo>
                  <a:cubicBezTo>
                    <a:pt x="12792" y="9095"/>
                    <a:pt x="12829" y="9095"/>
                    <a:pt x="12829" y="9169"/>
                  </a:cubicBezTo>
                  <a:cubicBezTo>
                    <a:pt x="12903" y="9354"/>
                    <a:pt x="12940" y="9539"/>
                    <a:pt x="12977" y="9650"/>
                  </a:cubicBezTo>
                  <a:lnTo>
                    <a:pt x="12977" y="9908"/>
                  </a:lnTo>
                  <a:cubicBezTo>
                    <a:pt x="12977" y="9945"/>
                    <a:pt x="13014" y="9982"/>
                    <a:pt x="13014" y="9982"/>
                  </a:cubicBezTo>
                  <a:cubicBezTo>
                    <a:pt x="13088" y="9982"/>
                    <a:pt x="13088" y="9982"/>
                    <a:pt x="13125" y="9945"/>
                  </a:cubicBezTo>
                  <a:cubicBezTo>
                    <a:pt x="13125" y="9945"/>
                    <a:pt x="13162" y="9834"/>
                    <a:pt x="13199" y="9650"/>
                  </a:cubicBezTo>
                  <a:cubicBezTo>
                    <a:pt x="13273" y="9465"/>
                    <a:pt x="13310" y="9280"/>
                    <a:pt x="13347" y="9058"/>
                  </a:cubicBezTo>
                  <a:lnTo>
                    <a:pt x="13347" y="9021"/>
                  </a:lnTo>
                  <a:lnTo>
                    <a:pt x="13901" y="9021"/>
                  </a:lnTo>
                  <a:cubicBezTo>
                    <a:pt x="13901" y="9058"/>
                    <a:pt x="13938" y="9095"/>
                    <a:pt x="13938" y="9095"/>
                  </a:cubicBezTo>
                  <a:cubicBezTo>
                    <a:pt x="14049" y="9280"/>
                    <a:pt x="14086" y="9465"/>
                    <a:pt x="14123" y="9613"/>
                  </a:cubicBezTo>
                  <a:cubicBezTo>
                    <a:pt x="14197" y="9760"/>
                    <a:pt x="14197" y="9834"/>
                    <a:pt x="14197" y="9834"/>
                  </a:cubicBezTo>
                  <a:lnTo>
                    <a:pt x="14197" y="9908"/>
                  </a:lnTo>
                  <a:lnTo>
                    <a:pt x="14234" y="9945"/>
                  </a:lnTo>
                  <a:cubicBezTo>
                    <a:pt x="14271" y="9945"/>
                    <a:pt x="14271" y="9945"/>
                    <a:pt x="14271" y="9908"/>
                  </a:cubicBezTo>
                  <a:cubicBezTo>
                    <a:pt x="14271" y="9834"/>
                    <a:pt x="14308" y="9760"/>
                    <a:pt x="14382" y="9613"/>
                  </a:cubicBezTo>
                  <a:cubicBezTo>
                    <a:pt x="14419" y="9428"/>
                    <a:pt x="14456" y="9206"/>
                    <a:pt x="14456" y="9021"/>
                  </a:cubicBezTo>
                  <a:lnTo>
                    <a:pt x="14456" y="8910"/>
                  </a:lnTo>
                  <a:cubicBezTo>
                    <a:pt x="14641" y="8910"/>
                    <a:pt x="14788" y="8873"/>
                    <a:pt x="14973" y="8873"/>
                  </a:cubicBezTo>
                  <a:cubicBezTo>
                    <a:pt x="15010" y="8910"/>
                    <a:pt x="15010" y="8984"/>
                    <a:pt x="15010" y="9021"/>
                  </a:cubicBezTo>
                  <a:cubicBezTo>
                    <a:pt x="15121" y="9206"/>
                    <a:pt x="15158" y="9391"/>
                    <a:pt x="15195" y="9539"/>
                  </a:cubicBezTo>
                  <a:cubicBezTo>
                    <a:pt x="15232" y="9650"/>
                    <a:pt x="15232" y="9760"/>
                    <a:pt x="15232" y="9760"/>
                  </a:cubicBezTo>
                  <a:cubicBezTo>
                    <a:pt x="15232" y="9797"/>
                    <a:pt x="15306" y="9797"/>
                    <a:pt x="15343" y="9834"/>
                  </a:cubicBezTo>
                  <a:cubicBezTo>
                    <a:pt x="15380" y="9834"/>
                    <a:pt x="15417" y="9834"/>
                    <a:pt x="15417" y="9797"/>
                  </a:cubicBezTo>
                  <a:cubicBezTo>
                    <a:pt x="15417" y="9797"/>
                    <a:pt x="15491" y="9723"/>
                    <a:pt x="15528" y="9539"/>
                  </a:cubicBezTo>
                  <a:cubicBezTo>
                    <a:pt x="15565" y="9354"/>
                    <a:pt x="15565" y="9095"/>
                    <a:pt x="15565" y="8910"/>
                  </a:cubicBezTo>
                  <a:lnTo>
                    <a:pt x="15565" y="8836"/>
                  </a:lnTo>
                  <a:cubicBezTo>
                    <a:pt x="15750" y="8799"/>
                    <a:pt x="15898" y="8799"/>
                    <a:pt x="16082" y="8725"/>
                  </a:cubicBezTo>
                  <a:cubicBezTo>
                    <a:pt x="16119" y="8799"/>
                    <a:pt x="16119" y="8836"/>
                    <a:pt x="16156" y="8873"/>
                  </a:cubicBezTo>
                  <a:cubicBezTo>
                    <a:pt x="16267" y="9021"/>
                    <a:pt x="16341" y="9206"/>
                    <a:pt x="16415" y="9391"/>
                  </a:cubicBezTo>
                  <a:cubicBezTo>
                    <a:pt x="16452" y="9539"/>
                    <a:pt x="16452" y="9613"/>
                    <a:pt x="16452" y="9613"/>
                  </a:cubicBezTo>
                  <a:cubicBezTo>
                    <a:pt x="16452" y="9650"/>
                    <a:pt x="16489" y="9650"/>
                    <a:pt x="16526" y="9650"/>
                  </a:cubicBezTo>
                  <a:cubicBezTo>
                    <a:pt x="16600" y="9650"/>
                    <a:pt x="16637" y="9650"/>
                    <a:pt x="16637" y="9613"/>
                  </a:cubicBezTo>
                  <a:cubicBezTo>
                    <a:pt x="16637" y="9613"/>
                    <a:pt x="16674" y="9539"/>
                    <a:pt x="16674" y="9354"/>
                  </a:cubicBezTo>
                  <a:cubicBezTo>
                    <a:pt x="16711" y="9169"/>
                    <a:pt x="16674" y="8910"/>
                    <a:pt x="16674" y="8725"/>
                  </a:cubicBezTo>
                  <a:lnTo>
                    <a:pt x="16674" y="8614"/>
                  </a:lnTo>
                  <a:cubicBezTo>
                    <a:pt x="16822" y="8540"/>
                    <a:pt x="17007" y="8503"/>
                    <a:pt x="17191" y="8503"/>
                  </a:cubicBezTo>
                  <a:cubicBezTo>
                    <a:pt x="17228" y="8540"/>
                    <a:pt x="17265" y="8614"/>
                    <a:pt x="17339" y="8688"/>
                  </a:cubicBezTo>
                  <a:cubicBezTo>
                    <a:pt x="17413" y="8836"/>
                    <a:pt x="17561" y="9021"/>
                    <a:pt x="17598" y="9169"/>
                  </a:cubicBezTo>
                  <a:cubicBezTo>
                    <a:pt x="17635" y="9280"/>
                    <a:pt x="17709" y="9391"/>
                    <a:pt x="17709" y="9391"/>
                  </a:cubicBezTo>
                  <a:lnTo>
                    <a:pt x="17709" y="9428"/>
                  </a:lnTo>
                  <a:cubicBezTo>
                    <a:pt x="17709" y="9465"/>
                    <a:pt x="17746" y="9465"/>
                    <a:pt x="17783" y="9465"/>
                  </a:cubicBezTo>
                  <a:cubicBezTo>
                    <a:pt x="17820" y="9465"/>
                    <a:pt x="17820" y="9428"/>
                    <a:pt x="17820" y="9428"/>
                  </a:cubicBezTo>
                  <a:cubicBezTo>
                    <a:pt x="17820" y="9391"/>
                    <a:pt x="17894" y="9280"/>
                    <a:pt x="17894" y="9169"/>
                  </a:cubicBezTo>
                  <a:cubicBezTo>
                    <a:pt x="17894" y="8984"/>
                    <a:pt x="17894" y="8725"/>
                    <a:pt x="17820" y="8540"/>
                  </a:cubicBezTo>
                  <a:cubicBezTo>
                    <a:pt x="17820" y="8503"/>
                    <a:pt x="17820" y="8466"/>
                    <a:pt x="17783" y="8429"/>
                  </a:cubicBezTo>
                  <a:cubicBezTo>
                    <a:pt x="17931" y="8356"/>
                    <a:pt x="18116" y="8319"/>
                    <a:pt x="18264" y="8282"/>
                  </a:cubicBezTo>
                  <a:lnTo>
                    <a:pt x="18448" y="8466"/>
                  </a:lnTo>
                  <a:cubicBezTo>
                    <a:pt x="18559" y="8614"/>
                    <a:pt x="18670" y="8799"/>
                    <a:pt x="18744" y="8910"/>
                  </a:cubicBezTo>
                  <a:cubicBezTo>
                    <a:pt x="18818" y="9058"/>
                    <a:pt x="18855" y="9169"/>
                    <a:pt x="18855" y="9169"/>
                  </a:cubicBezTo>
                  <a:cubicBezTo>
                    <a:pt x="18855" y="9206"/>
                    <a:pt x="18892" y="9206"/>
                    <a:pt x="18929" y="9206"/>
                  </a:cubicBezTo>
                  <a:cubicBezTo>
                    <a:pt x="19003" y="9206"/>
                    <a:pt x="19003" y="9169"/>
                    <a:pt x="19040" y="9169"/>
                  </a:cubicBezTo>
                  <a:lnTo>
                    <a:pt x="19040" y="8873"/>
                  </a:lnTo>
                  <a:cubicBezTo>
                    <a:pt x="19040" y="8688"/>
                    <a:pt x="19003" y="8466"/>
                    <a:pt x="18929" y="8282"/>
                  </a:cubicBezTo>
                  <a:cubicBezTo>
                    <a:pt x="18929" y="8245"/>
                    <a:pt x="18892" y="8134"/>
                    <a:pt x="18892" y="8097"/>
                  </a:cubicBezTo>
                  <a:cubicBezTo>
                    <a:pt x="19040" y="8060"/>
                    <a:pt x="19188" y="7986"/>
                    <a:pt x="19299" y="7912"/>
                  </a:cubicBezTo>
                  <a:cubicBezTo>
                    <a:pt x="19410" y="7986"/>
                    <a:pt x="19484" y="8060"/>
                    <a:pt x="19558" y="8134"/>
                  </a:cubicBezTo>
                  <a:cubicBezTo>
                    <a:pt x="19669" y="8282"/>
                    <a:pt x="19779" y="8466"/>
                    <a:pt x="19853" y="8614"/>
                  </a:cubicBezTo>
                  <a:cubicBezTo>
                    <a:pt x="19964" y="8725"/>
                    <a:pt x="19964" y="8836"/>
                    <a:pt x="19964" y="8836"/>
                  </a:cubicBezTo>
                  <a:lnTo>
                    <a:pt x="19964" y="8873"/>
                  </a:lnTo>
                  <a:cubicBezTo>
                    <a:pt x="19983" y="8892"/>
                    <a:pt x="19992" y="8901"/>
                    <a:pt x="20001" y="8901"/>
                  </a:cubicBezTo>
                  <a:cubicBezTo>
                    <a:pt x="20010" y="8901"/>
                    <a:pt x="20020" y="8892"/>
                    <a:pt x="20038" y="8873"/>
                  </a:cubicBezTo>
                  <a:lnTo>
                    <a:pt x="20112" y="8836"/>
                  </a:lnTo>
                  <a:lnTo>
                    <a:pt x="20112" y="8540"/>
                  </a:lnTo>
                  <a:cubicBezTo>
                    <a:pt x="20112" y="8356"/>
                    <a:pt x="20038" y="8134"/>
                    <a:pt x="19964" y="7949"/>
                  </a:cubicBezTo>
                  <a:cubicBezTo>
                    <a:pt x="19927" y="7875"/>
                    <a:pt x="19927" y="7764"/>
                    <a:pt x="19853" y="7690"/>
                  </a:cubicBezTo>
                  <a:cubicBezTo>
                    <a:pt x="20001" y="7616"/>
                    <a:pt x="20112" y="7542"/>
                    <a:pt x="20223" y="7505"/>
                  </a:cubicBezTo>
                  <a:cubicBezTo>
                    <a:pt x="20334" y="7542"/>
                    <a:pt x="20482" y="7616"/>
                    <a:pt x="20556" y="7764"/>
                  </a:cubicBezTo>
                  <a:cubicBezTo>
                    <a:pt x="20704" y="7912"/>
                    <a:pt x="20852" y="8060"/>
                    <a:pt x="20926" y="8171"/>
                  </a:cubicBezTo>
                  <a:cubicBezTo>
                    <a:pt x="21036" y="8282"/>
                    <a:pt x="21036" y="8356"/>
                    <a:pt x="21073" y="8429"/>
                  </a:cubicBezTo>
                  <a:cubicBezTo>
                    <a:pt x="21087" y="8443"/>
                    <a:pt x="21100" y="8452"/>
                    <a:pt x="21116" y="8452"/>
                  </a:cubicBezTo>
                  <a:cubicBezTo>
                    <a:pt x="21142" y="8452"/>
                    <a:pt x="21174" y="8426"/>
                    <a:pt x="21221" y="8356"/>
                  </a:cubicBezTo>
                  <a:lnTo>
                    <a:pt x="21221" y="8319"/>
                  </a:lnTo>
                  <a:lnTo>
                    <a:pt x="21221" y="8060"/>
                  </a:lnTo>
                  <a:cubicBezTo>
                    <a:pt x="21147" y="7875"/>
                    <a:pt x="21110" y="7616"/>
                    <a:pt x="21036" y="7431"/>
                  </a:cubicBezTo>
                  <a:cubicBezTo>
                    <a:pt x="20962" y="7357"/>
                    <a:pt x="20926" y="7209"/>
                    <a:pt x="20852" y="7136"/>
                  </a:cubicBezTo>
                  <a:cubicBezTo>
                    <a:pt x="20889" y="7062"/>
                    <a:pt x="20926" y="7062"/>
                    <a:pt x="20962" y="7025"/>
                  </a:cubicBezTo>
                  <a:cubicBezTo>
                    <a:pt x="21036" y="6988"/>
                    <a:pt x="21073" y="6988"/>
                    <a:pt x="21110" y="6951"/>
                  </a:cubicBezTo>
                  <a:cubicBezTo>
                    <a:pt x="21258" y="7025"/>
                    <a:pt x="21443" y="7136"/>
                    <a:pt x="21591" y="7209"/>
                  </a:cubicBezTo>
                  <a:lnTo>
                    <a:pt x="21998" y="7616"/>
                  </a:lnTo>
                  <a:cubicBezTo>
                    <a:pt x="22072" y="7727"/>
                    <a:pt x="22146" y="7801"/>
                    <a:pt x="22146" y="7801"/>
                  </a:cubicBezTo>
                  <a:cubicBezTo>
                    <a:pt x="22146" y="7875"/>
                    <a:pt x="22183" y="7875"/>
                    <a:pt x="22219" y="7875"/>
                  </a:cubicBezTo>
                  <a:cubicBezTo>
                    <a:pt x="22256" y="7875"/>
                    <a:pt x="22256" y="7801"/>
                    <a:pt x="22256" y="7764"/>
                  </a:cubicBezTo>
                  <a:cubicBezTo>
                    <a:pt x="22256" y="7764"/>
                    <a:pt x="22256" y="7616"/>
                    <a:pt x="22219" y="7505"/>
                  </a:cubicBezTo>
                  <a:cubicBezTo>
                    <a:pt x="22183" y="7320"/>
                    <a:pt x="22146" y="7136"/>
                    <a:pt x="22035" y="6951"/>
                  </a:cubicBezTo>
                  <a:lnTo>
                    <a:pt x="21776" y="6507"/>
                  </a:lnTo>
                  <a:cubicBezTo>
                    <a:pt x="21850" y="6470"/>
                    <a:pt x="21887" y="6433"/>
                    <a:pt x="21998" y="6322"/>
                  </a:cubicBezTo>
                  <a:cubicBezTo>
                    <a:pt x="22035" y="6322"/>
                    <a:pt x="22035" y="6322"/>
                    <a:pt x="22072" y="6396"/>
                  </a:cubicBezTo>
                  <a:cubicBezTo>
                    <a:pt x="22256" y="6470"/>
                    <a:pt x="22441" y="6581"/>
                    <a:pt x="22589" y="6655"/>
                  </a:cubicBezTo>
                  <a:cubicBezTo>
                    <a:pt x="22737" y="6766"/>
                    <a:pt x="22922" y="6877"/>
                    <a:pt x="22996" y="7025"/>
                  </a:cubicBezTo>
                  <a:cubicBezTo>
                    <a:pt x="23107" y="7136"/>
                    <a:pt x="23144" y="7209"/>
                    <a:pt x="23144" y="7209"/>
                  </a:cubicBezTo>
                  <a:lnTo>
                    <a:pt x="23181" y="7246"/>
                  </a:lnTo>
                  <a:cubicBezTo>
                    <a:pt x="23205" y="7271"/>
                    <a:pt x="23226" y="7279"/>
                    <a:pt x="23242" y="7279"/>
                  </a:cubicBezTo>
                  <a:cubicBezTo>
                    <a:pt x="23275" y="7279"/>
                    <a:pt x="23292" y="7246"/>
                    <a:pt x="23292" y="7246"/>
                  </a:cubicBezTo>
                  <a:lnTo>
                    <a:pt x="23292" y="7209"/>
                  </a:lnTo>
                  <a:cubicBezTo>
                    <a:pt x="23292" y="7136"/>
                    <a:pt x="23255" y="6988"/>
                    <a:pt x="23255" y="6951"/>
                  </a:cubicBezTo>
                  <a:cubicBezTo>
                    <a:pt x="23181" y="6766"/>
                    <a:pt x="23107" y="6581"/>
                    <a:pt x="22996" y="6396"/>
                  </a:cubicBezTo>
                  <a:cubicBezTo>
                    <a:pt x="22922" y="6211"/>
                    <a:pt x="22774" y="6063"/>
                    <a:pt x="22589" y="5915"/>
                  </a:cubicBezTo>
                  <a:cubicBezTo>
                    <a:pt x="22700" y="5879"/>
                    <a:pt x="22737" y="5768"/>
                    <a:pt x="22811" y="5731"/>
                  </a:cubicBezTo>
                  <a:cubicBezTo>
                    <a:pt x="22811" y="5731"/>
                    <a:pt x="22885" y="5731"/>
                    <a:pt x="22885" y="5768"/>
                  </a:cubicBezTo>
                  <a:cubicBezTo>
                    <a:pt x="23070" y="5879"/>
                    <a:pt x="23181" y="6026"/>
                    <a:pt x="23329" y="6137"/>
                  </a:cubicBezTo>
                  <a:cubicBezTo>
                    <a:pt x="23477" y="6618"/>
                    <a:pt x="23624" y="6766"/>
                    <a:pt x="23698" y="6877"/>
                  </a:cubicBezTo>
                  <a:cubicBezTo>
                    <a:pt x="23809" y="7025"/>
                    <a:pt x="23809" y="7099"/>
                    <a:pt x="23809" y="7099"/>
                  </a:cubicBezTo>
                  <a:cubicBezTo>
                    <a:pt x="23809" y="7099"/>
                    <a:pt x="23809" y="7172"/>
                    <a:pt x="23846" y="7172"/>
                  </a:cubicBezTo>
                  <a:lnTo>
                    <a:pt x="23920" y="7172"/>
                  </a:lnTo>
                  <a:lnTo>
                    <a:pt x="23957" y="7099"/>
                  </a:lnTo>
                  <a:lnTo>
                    <a:pt x="23957" y="6840"/>
                  </a:lnTo>
                  <a:cubicBezTo>
                    <a:pt x="23957" y="6729"/>
                    <a:pt x="23920" y="6618"/>
                    <a:pt x="23920" y="6507"/>
                  </a:cubicBezTo>
                  <a:lnTo>
                    <a:pt x="23920" y="6507"/>
                  </a:lnTo>
                  <a:cubicBezTo>
                    <a:pt x="25325" y="8540"/>
                    <a:pt x="26101" y="10980"/>
                    <a:pt x="26101" y="13568"/>
                  </a:cubicBezTo>
                  <a:cubicBezTo>
                    <a:pt x="26101" y="13568"/>
                    <a:pt x="25954" y="16035"/>
                    <a:pt x="24668" y="18654"/>
                  </a:cubicBezTo>
                  <a:lnTo>
                    <a:pt x="24668" y="18654"/>
                  </a:lnTo>
                  <a:cubicBezTo>
                    <a:pt x="24774" y="18434"/>
                    <a:pt x="24846" y="18147"/>
                    <a:pt x="24918" y="17931"/>
                  </a:cubicBezTo>
                  <a:cubicBezTo>
                    <a:pt x="24955" y="17709"/>
                    <a:pt x="24992" y="17524"/>
                    <a:pt x="25103" y="17265"/>
                  </a:cubicBezTo>
                  <a:lnTo>
                    <a:pt x="25177" y="16970"/>
                  </a:lnTo>
                  <a:cubicBezTo>
                    <a:pt x="25177" y="16859"/>
                    <a:pt x="25214" y="16748"/>
                    <a:pt x="25214" y="16637"/>
                  </a:cubicBezTo>
                  <a:cubicBezTo>
                    <a:pt x="25288" y="16415"/>
                    <a:pt x="25325" y="16230"/>
                    <a:pt x="25362" y="16045"/>
                  </a:cubicBezTo>
                  <a:cubicBezTo>
                    <a:pt x="25399" y="15861"/>
                    <a:pt x="25399" y="15639"/>
                    <a:pt x="25473" y="15417"/>
                  </a:cubicBezTo>
                  <a:cubicBezTo>
                    <a:pt x="25510" y="15010"/>
                    <a:pt x="25547" y="14641"/>
                    <a:pt x="25584" y="14271"/>
                  </a:cubicBezTo>
                  <a:lnTo>
                    <a:pt x="25584" y="13716"/>
                  </a:lnTo>
                  <a:lnTo>
                    <a:pt x="25584" y="13199"/>
                  </a:lnTo>
                  <a:lnTo>
                    <a:pt x="25584" y="12755"/>
                  </a:lnTo>
                  <a:cubicBezTo>
                    <a:pt x="25584" y="12607"/>
                    <a:pt x="25584" y="12459"/>
                    <a:pt x="25547" y="12348"/>
                  </a:cubicBezTo>
                  <a:cubicBezTo>
                    <a:pt x="25547" y="12053"/>
                    <a:pt x="25510" y="11831"/>
                    <a:pt x="25510" y="11646"/>
                  </a:cubicBezTo>
                  <a:cubicBezTo>
                    <a:pt x="25473" y="11278"/>
                    <a:pt x="25400" y="11057"/>
                    <a:pt x="25399" y="11054"/>
                  </a:cubicBezTo>
                  <a:lnTo>
                    <a:pt x="25399" y="11054"/>
                  </a:lnTo>
                  <a:cubicBezTo>
                    <a:pt x="25400" y="11057"/>
                    <a:pt x="25473" y="11278"/>
                    <a:pt x="25473" y="11646"/>
                  </a:cubicBezTo>
                  <a:lnTo>
                    <a:pt x="25473" y="12348"/>
                  </a:lnTo>
                  <a:lnTo>
                    <a:pt x="25473" y="12755"/>
                  </a:lnTo>
                  <a:cubicBezTo>
                    <a:pt x="25473" y="12903"/>
                    <a:pt x="25473" y="13051"/>
                    <a:pt x="25399" y="13199"/>
                  </a:cubicBezTo>
                  <a:cubicBezTo>
                    <a:pt x="25399" y="13347"/>
                    <a:pt x="25362" y="13531"/>
                    <a:pt x="25362" y="13716"/>
                  </a:cubicBezTo>
                  <a:cubicBezTo>
                    <a:pt x="25362" y="13901"/>
                    <a:pt x="25325" y="14086"/>
                    <a:pt x="25325" y="14234"/>
                  </a:cubicBezTo>
                  <a:cubicBezTo>
                    <a:pt x="25288" y="14604"/>
                    <a:pt x="25177" y="14973"/>
                    <a:pt x="25103" y="15343"/>
                  </a:cubicBezTo>
                  <a:cubicBezTo>
                    <a:pt x="25029" y="15528"/>
                    <a:pt x="24992" y="15713"/>
                    <a:pt x="24955" y="15935"/>
                  </a:cubicBezTo>
                  <a:cubicBezTo>
                    <a:pt x="24918" y="16119"/>
                    <a:pt x="24807" y="16341"/>
                    <a:pt x="24770" y="16563"/>
                  </a:cubicBezTo>
                  <a:cubicBezTo>
                    <a:pt x="24734" y="16637"/>
                    <a:pt x="24734" y="16748"/>
                    <a:pt x="24660" y="16822"/>
                  </a:cubicBezTo>
                  <a:lnTo>
                    <a:pt x="24586" y="17118"/>
                  </a:lnTo>
                  <a:cubicBezTo>
                    <a:pt x="24475" y="17302"/>
                    <a:pt x="24438" y="17524"/>
                    <a:pt x="24364" y="17709"/>
                  </a:cubicBezTo>
                  <a:cubicBezTo>
                    <a:pt x="24216" y="18079"/>
                    <a:pt x="24031" y="18486"/>
                    <a:pt x="23846" y="18855"/>
                  </a:cubicBezTo>
                  <a:cubicBezTo>
                    <a:pt x="23661" y="19225"/>
                    <a:pt x="23477" y="19595"/>
                    <a:pt x="23292" y="19927"/>
                  </a:cubicBezTo>
                  <a:cubicBezTo>
                    <a:pt x="23107" y="20260"/>
                    <a:pt x="22885" y="20556"/>
                    <a:pt x="22700" y="20889"/>
                  </a:cubicBezTo>
                  <a:cubicBezTo>
                    <a:pt x="22626" y="20926"/>
                    <a:pt x="22589" y="21036"/>
                    <a:pt x="22552" y="21073"/>
                  </a:cubicBezTo>
                  <a:lnTo>
                    <a:pt x="22552" y="21000"/>
                  </a:lnTo>
                  <a:cubicBezTo>
                    <a:pt x="22552" y="20926"/>
                    <a:pt x="22552" y="20926"/>
                    <a:pt x="22515" y="20889"/>
                  </a:cubicBezTo>
                  <a:cubicBezTo>
                    <a:pt x="22441" y="20889"/>
                    <a:pt x="22404" y="20889"/>
                    <a:pt x="22404" y="20926"/>
                  </a:cubicBezTo>
                  <a:lnTo>
                    <a:pt x="22256" y="21073"/>
                  </a:lnTo>
                  <a:cubicBezTo>
                    <a:pt x="22183" y="21184"/>
                    <a:pt x="22035" y="21258"/>
                    <a:pt x="21887" y="21295"/>
                  </a:cubicBezTo>
                  <a:cubicBezTo>
                    <a:pt x="21776" y="21406"/>
                    <a:pt x="21591" y="21443"/>
                    <a:pt x="21443" y="21480"/>
                  </a:cubicBezTo>
                  <a:cubicBezTo>
                    <a:pt x="21406" y="21480"/>
                    <a:pt x="21406" y="21480"/>
                    <a:pt x="21332" y="21554"/>
                  </a:cubicBezTo>
                  <a:cubicBezTo>
                    <a:pt x="21295" y="21480"/>
                    <a:pt x="21221" y="21480"/>
                    <a:pt x="21147" y="21443"/>
                  </a:cubicBezTo>
                  <a:lnTo>
                    <a:pt x="21406" y="21221"/>
                  </a:lnTo>
                  <a:cubicBezTo>
                    <a:pt x="21480" y="21073"/>
                    <a:pt x="21517" y="20926"/>
                    <a:pt x="21591" y="20815"/>
                  </a:cubicBezTo>
                  <a:cubicBezTo>
                    <a:pt x="21628" y="20704"/>
                    <a:pt x="21628" y="20630"/>
                    <a:pt x="21628" y="20630"/>
                  </a:cubicBezTo>
                  <a:cubicBezTo>
                    <a:pt x="21628" y="20556"/>
                    <a:pt x="21628" y="20556"/>
                    <a:pt x="21591" y="20519"/>
                  </a:cubicBezTo>
                  <a:cubicBezTo>
                    <a:pt x="21517" y="20519"/>
                    <a:pt x="21480" y="20519"/>
                    <a:pt x="21480" y="20556"/>
                  </a:cubicBezTo>
                  <a:lnTo>
                    <a:pt x="21332" y="20704"/>
                  </a:lnTo>
                  <a:cubicBezTo>
                    <a:pt x="21258" y="20815"/>
                    <a:pt x="21110" y="20889"/>
                    <a:pt x="20962" y="21000"/>
                  </a:cubicBezTo>
                  <a:cubicBezTo>
                    <a:pt x="20852" y="21073"/>
                    <a:pt x="20704" y="21110"/>
                    <a:pt x="20556" y="21184"/>
                  </a:cubicBezTo>
                  <a:lnTo>
                    <a:pt x="20519" y="21184"/>
                  </a:lnTo>
                  <a:cubicBezTo>
                    <a:pt x="20482" y="21184"/>
                    <a:pt x="20408" y="21110"/>
                    <a:pt x="20371" y="21110"/>
                  </a:cubicBezTo>
                  <a:cubicBezTo>
                    <a:pt x="20334" y="21110"/>
                    <a:pt x="20334" y="21073"/>
                    <a:pt x="20297" y="21073"/>
                  </a:cubicBezTo>
                  <a:cubicBezTo>
                    <a:pt x="20334" y="21036"/>
                    <a:pt x="20371" y="20926"/>
                    <a:pt x="20408" y="20889"/>
                  </a:cubicBezTo>
                  <a:cubicBezTo>
                    <a:pt x="20519" y="20741"/>
                    <a:pt x="20556" y="20630"/>
                    <a:pt x="20556" y="20482"/>
                  </a:cubicBezTo>
                  <a:lnTo>
                    <a:pt x="20556" y="20297"/>
                  </a:lnTo>
                  <a:cubicBezTo>
                    <a:pt x="20556" y="20260"/>
                    <a:pt x="20519" y="20260"/>
                    <a:pt x="20519" y="20186"/>
                  </a:cubicBezTo>
                  <a:cubicBezTo>
                    <a:pt x="20482" y="20186"/>
                    <a:pt x="20482" y="20186"/>
                    <a:pt x="20408" y="20260"/>
                  </a:cubicBezTo>
                  <a:cubicBezTo>
                    <a:pt x="20408" y="20260"/>
                    <a:pt x="20371" y="20297"/>
                    <a:pt x="20334" y="20371"/>
                  </a:cubicBezTo>
                  <a:cubicBezTo>
                    <a:pt x="20223" y="20482"/>
                    <a:pt x="20149" y="20556"/>
                    <a:pt x="20001" y="20667"/>
                  </a:cubicBezTo>
                  <a:cubicBezTo>
                    <a:pt x="19927" y="20741"/>
                    <a:pt x="19779" y="20815"/>
                    <a:pt x="19669" y="20852"/>
                  </a:cubicBezTo>
                  <a:cubicBezTo>
                    <a:pt x="19595" y="20815"/>
                    <a:pt x="19484" y="20741"/>
                    <a:pt x="19373" y="20741"/>
                  </a:cubicBezTo>
                  <a:cubicBezTo>
                    <a:pt x="19410" y="20704"/>
                    <a:pt x="19410" y="20667"/>
                    <a:pt x="19447" y="20630"/>
                  </a:cubicBezTo>
                  <a:lnTo>
                    <a:pt x="19595" y="20186"/>
                  </a:lnTo>
                  <a:lnTo>
                    <a:pt x="19595" y="20001"/>
                  </a:lnTo>
                  <a:lnTo>
                    <a:pt x="19595" y="19964"/>
                  </a:lnTo>
                  <a:cubicBezTo>
                    <a:pt x="19595" y="19927"/>
                    <a:pt x="19558" y="19927"/>
                    <a:pt x="19484" y="19927"/>
                  </a:cubicBezTo>
                  <a:cubicBezTo>
                    <a:pt x="19484" y="19927"/>
                    <a:pt x="19447" y="19927"/>
                    <a:pt x="19447" y="19964"/>
                  </a:cubicBezTo>
                  <a:cubicBezTo>
                    <a:pt x="19447" y="19964"/>
                    <a:pt x="19410" y="20001"/>
                    <a:pt x="19373" y="20112"/>
                  </a:cubicBezTo>
                  <a:cubicBezTo>
                    <a:pt x="19262" y="20186"/>
                    <a:pt x="19188" y="20297"/>
                    <a:pt x="19040" y="20371"/>
                  </a:cubicBezTo>
                  <a:cubicBezTo>
                    <a:pt x="19003" y="20445"/>
                    <a:pt x="18892" y="20482"/>
                    <a:pt x="18818" y="20519"/>
                  </a:cubicBezTo>
                  <a:cubicBezTo>
                    <a:pt x="18670" y="20482"/>
                    <a:pt x="18559" y="20445"/>
                    <a:pt x="18448" y="20445"/>
                  </a:cubicBezTo>
                  <a:cubicBezTo>
                    <a:pt x="18448" y="20371"/>
                    <a:pt x="18485" y="20371"/>
                    <a:pt x="18485" y="20334"/>
                  </a:cubicBezTo>
                  <a:cubicBezTo>
                    <a:pt x="18522" y="20186"/>
                    <a:pt x="18559" y="20075"/>
                    <a:pt x="18559" y="19927"/>
                  </a:cubicBezTo>
                  <a:lnTo>
                    <a:pt x="18559" y="19743"/>
                  </a:lnTo>
                  <a:cubicBezTo>
                    <a:pt x="18559" y="19706"/>
                    <a:pt x="18522" y="19706"/>
                    <a:pt x="18485" y="19706"/>
                  </a:cubicBezTo>
                  <a:cubicBezTo>
                    <a:pt x="18448" y="19706"/>
                    <a:pt x="18448" y="19706"/>
                    <a:pt x="18375" y="19743"/>
                  </a:cubicBezTo>
                  <a:cubicBezTo>
                    <a:pt x="18375" y="19743"/>
                    <a:pt x="18338" y="19779"/>
                    <a:pt x="18301" y="19890"/>
                  </a:cubicBezTo>
                  <a:cubicBezTo>
                    <a:pt x="18264" y="19964"/>
                    <a:pt x="18116" y="20112"/>
                    <a:pt x="18005" y="20186"/>
                  </a:cubicBezTo>
                  <a:lnTo>
                    <a:pt x="17894" y="20334"/>
                  </a:lnTo>
                  <a:cubicBezTo>
                    <a:pt x="17746" y="20297"/>
                    <a:pt x="17598" y="20297"/>
                    <a:pt x="17450" y="20260"/>
                  </a:cubicBezTo>
                  <a:lnTo>
                    <a:pt x="17450" y="20149"/>
                  </a:lnTo>
                  <a:cubicBezTo>
                    <a:pt x="17524" y="20001"/>
                    <a:pt x="17524" y="19890"/>
                    <a:pt x="17524" y="19743"/>
                  </a:cubicBezTo>
                  <a:cubicBezTo>
                    <a:pt x="17524" y="19632"/>
                    <a:pt x="17450" y="19558"/>
                    <a:pt x="17450" y="19558"/>
                  </a:cubicBezTo>
                  <a:cubicBezTo>
                    <a:pt x="17450" y="19521"/>
                    <a:pt x="17413" y="19521"/>
                    <a:pt x="17376" y="19521"/>
                  </a:cubicBezTo>
                  <a:lnTo>
                    <a:pt x="17339" y="19558"/>
                  </a:lnTo>
                  <a:cubicBezTo>
                    <a:pt x="17339" y="19558"/>
                    <a:pt x="17339" y="19595"/>
                    <a:pt x="17228" y="19706"/>
                  </a:cubicBezTo>
                  <a:cubicBezTo>
                    <a:pt x="17191" y="19779"/>
                    <a:pt x="17081" y="19927"/>
                    <a:pt x="17007" y="20001"/>
                  </a:cubicBezTo>
                  <a:lnTo>
                    <a:pt x="16896" y="20112"/>
                  </a:lnTo>
                  <a:cubicBezTo>
                    <a:pt x="16785" y="20075"/>
                    <a:pt x="16637" y="20075"/>
                    <a:pt x="16452" y="20001"/>
                  </a:cubicBezTo>
                  <a:lnTo>
                    <a:pt x="16452" y="19964"/>
                  </a:lnTo>
                  <a:cubicBezTo>
                    <a:pt x="16489" y="19816"/>
                    <a:pt x="16489" y="19706"/>
                    <a:pt x="16452" y="19558"/>
                  </a:cubicBezTo>
                  <a:cubicBezTo>
                    <a:pt x="16452" y="19447"/>
                    <a:pt x="16415" y="19410"/>
                    <a:pt x="16415" y="19373"/>
                  </a:cubicBezTo>
                  <a:lnTo>
                    <a:pt x="16415" y="19336"/>
                  </a:lnTo>
                  <a:cubicBezTo>
                    <a:pt x="16378" y="19299"/>
                    <a:pt x="16350" y="19280"/>
                    <a:pt x="16332" y="19280"/>
                  </a:cubicBezTo>
                  <a:cubicBezTo>
                    <a:pt x="16313" y="19280"/>
                    <a:pt x="16304" y="19299"/>
                    <a:pt x="16304" y="19336"/>
                  </a:cubicBezTo>
                  <a:lnTo>
                    <a:pt x="16267" y="19373"/>
                  </a:lnTo>
                  <a:cubicBezTo>
                    <a:pt x="16267" y="19373"/>
                    <a:pt x="16267" y="19410"/>
                    <a:pt x="16193" y="19521"/>
                  </a:cubicBezTo>
                  <a:cubicBezTo>
                    <a:pt x="16156" y="19595"/>
                    <a:pt x="16082" y="19743"/>
                    <a:pt x="15971" y="19816"/>
                  </a:cubicBezTo>
                  <a:lnTo>
                    <a:pt x="15898" y="19927"/>
                  </a:lnTo>
                  <a:cubicBezTo>
                    <a:pt x="15750" y="19927"/>
                    <a:pt x="15565" y="19890"/>
                    <a:pt x="15417" y="19890"/>
                  </a:cubicBezTo>
                  <a:lnTo>
                    <a:pt x="15417" y="19816"/>
                  </a:lnTo>
                  <a:cubicBezTo>
                    <a:pt x="15417" y="19706"/>
                    <a:pt x="15417" y="19558"/>
                    <a:pt x="15380" y="19410"/>
                  </a:cubicBezTo>
                  <a:cubicBezTo>
                    <a:pt x="15343" y="19336"/>
                    <a:pt x="15343" y="19225"/>
                    <a:pt x="15343" y="19225"/>
                  </a:cubicBezTo>
                  <a:cubicBezTo>
                    <a:pt x="15343" y="19188"/>
                    <a:pt x="15269" y="19188"/>
                    <a:pt x="15232" y="19188"/>
                  </a:cubicBezTo>
                  <a:cubicBezTo>
                    <a:pt x="15195" y="19188"/>
                    <a:pt x="15195" y="19225"/>
                    <a:pt x="15195" y="19225"/>
                  </a:cubicBezTo>
                  <a:cubicBezTo>
                    <a:pt x="15195" y="19225"/>
                    <a:pt x="15195" y="19262"/>
                    <a:pt x="15158" y="19373"/>
                  </a:cubicBezTo>
                  <a:cubicBezTo>
                    <a:pt x="15084" y="19447"/>
                    <a:pt x="15047" y="19595"/>
                    <a:pt x="14973" y="19706"/>
                  </a:cubicBezTo>
                  <a:cubicBezTo>
                    <a:pt x="14973" y="19743"/>
                    <a:pt x="14899" y="19743"/>
                    <a:pt x="14899" y="19779"/>
                  </a:cubicBezTo>
                  <a:cubicBezTo>
                    <a:pt x="14788" y="19779"/>
                    <a:pt x="14604" y="19779"/>
                    <a:pt x="14419" y="19743"/>
                  </a:cubicBezTo>
                  <a:lnTo>
                    <a:pt x="14419" y="19706"/>
                  </a:lnTo>
                  <a:cubicBezTo>
                    <a:pt x="14419" y="19558"/>
                    <a:pt x="14345" y="19410"/>
                    <a:pt x="14308" y="19262"/>
                  </a:cubicBezTo>
                  <a:cubicBezTo>
                    <a:pt x="14271" y="19188"/>
                    <a:pt x="14271" y="19151"/>
                    <a:pt x="14234" y="19077"/>
                  </a:cubicBezTo>
                  <a:lnTo>
                    <a:pt x="14160" y="19040"/>
                  </a:lnTo>
                  <a:cubicBezTo>
                    <a:pt x="14123" y="19040"/>
                    <a:pt x="14086" y="19040"/>
                    <a:pt x="14086" y="19077"/>
                  </a:cubicBezTo>
                  <a:lnTo>
                    <a:pt x="14086" y="19151"/>
                  </a:lnTo>
                  <a:cubicBezTo>
                    <a:pt x="14086" y="19151"/>
                    <a:pt x="14086" y="19188"/>
                    <a:pt x="14049" y="19262"/>
                  </a:cubicBezTo>
                  <a:cubicBezTo>
                    <a:pt x="13975" y="19373"/>
                    <a:pt x="13938" y="19521"/>
                    <a:pt x="13901" y="19595"/>
                  </a:cubicBezTo>
                  <a:lnTo>
                    <a:pt x="13864" y="19632"/>
                  </a:lnTo>
                  <a:lnTo>
                    <a:pt x="13347" y="19632"/>
                  </a:lnTo>
                  <a:cubicBezTo>
                    <a:pt x="13347" y="19521"/>
                    <a:pt x="13310" y="19373"/>
                    <a:pt x="13236" y="19225"/>
                  </a:cubicBezTo>
                  <a:lnTo>
                    <a:pt x="13162" y="19040"/>
                  </a:lnTo>
                  <a:cubicBezTo>
                    <a:pt x="13162" y="19003"/>
                    <a:pt x="13125" y="19003"/>
                    <a:pt x="13051" y="19003"/>
                  </a:cubicBezTo>
                  <a:cubicBezTo>
                    <a:pt x="13014" y="19003"/>
                    <a:pt x="13014" y="19040"/>
                    <a:pt x="13014" y="19077"/>
                  </a:cubicBezTo>
                  <a:lnTo>
                    <a:pt x="13014" y="19225"/>
                  </a:lnTo>
                  <a:cubicBezTo>
                    <a:pt x="13014" y="19336"/>
                    <a:pt x="12977" y="19447"/>
                    <a:pt x="12866" y="19558"/>
                  </a:cubicBezTo>
                  <a:cubicBezTo>
                    <a:pt x="12866" y="19558"/>
                    <a:pt x="12866" y="19595"/>
                    <a:pt x="12829" y="19595"/>
                  </a:cubicBezTo>
                  <a:lnTo>
                    <a:pt x="12311" y="19595"/>
                  </a:lnTo>
                  <a:lnTo>
                    <a:pt x="12200" y="19188"/>
                  </a:lnTo>
                  <a:cubicBezTo>
                    <a:pt x="12126" y="19077"/>
                    <a:pt x="12090" y="19040"/>
                    <a:pt x="12090" y="19003"/>
                  </a:cubicBezTo>
                  <a:lnTo>
                    <a:pt x="12053" y="18966"/>
                  </a:lnTo>
                  <a:cubicBezTo>
                    <a:pt x="12016" y="18966"/>
                    <a:pt x="11942" y="18966"/>
                    <a:pt x="11942" y="19003"/>
                  </a:cubicBezTo>
                  <a:lnTo>
                    <a:pt x="11942" y="19040"/>
                  </a:lnTo>
                  <a:lnTo>
                    <a:pt x="11942" y="19188"/>
                  </a:lnTo>
                  <a:cubicBezTo>
                    <a:pt x="11942" y="19262"/>
                    <a:pt x="11905" y="19410"/>
                    <a:pt x="11868" y="19558"/>
                  </a:cubicBezTo>
                  <a:lnTo>
                    <a:pt x="11868" y="19595"/>
                  </a:lnTo>
                  <a:cubicBezTo>
                    <a:pt x="11683" y="19595"/>
                    <a:pt x="11535" y="19632"/>
                    <a:pt x="11350" y="19632"/>
                  </a:cubicBezTo>
                  <a:cubicBezTo>
                    <a:pt x="11313" y="19521"/>
                    <a:pt x="11276" y="19373"/>
                    <a:pt x="11165" y="19262"/>
                  </a:cubicBezTo>
                  <a:cubicBezTo>
                    <a:pt x="11128" y="19188"/>
                    <a:pt x="11017" y="19077"/>
                    <a:pt x="11017" y="19077"/>
                  </a:cubicBezTo>
                  <a:cubicBezTo>
                    <a:pt x="10999" y="19059"/>
                    <a:pt x="10990" y="19049"/>
                    <a:pt x="10980" y="19049"/>
                  </a:cubicBezTo>
                  <a:cubicBezTo>
                    <a:pt x="10971" y="19049"/>
                    <a:pt x="10962" y="19059"/>
                    <a:pt x="10943" y="19077"/>
                  </a:cubicBezTo>
                  <a:cubicBezTo>
                    <a:pt x="10906" y="19077"/>
                    <a:pt x="10906" y="19151"/>
                    <a:pt x="10906" y="19188"/>
                  </a:cubicBezTo>
                  <a:lnTo>
                    <a:pt x="10906" y="19336"/>
                  </a:lnTo>
                  <a:cubicBezTo>
                    <a:pt x="10906" y="19410"/>
                    <a:pt x="10906" y="19558"/>
                    <a:pt x="10833" y="19706"/>
                  </a:cubicBezTo>
                  <a:lnTo>
                    <a:pt x="10833" y="19743"/>
                  </a:lnTo>
                  <a:cubicBezTo>
                    <a:pt x="10648" y="19743"/>
                    <a:pt x="10537" y="19779"/>
                    <a:pt x="10352" y="19779"/>
                  </a:cubicBezTo>
                  <a:cubicBezTo>
                    <a:pt x="10278" y="19632"/>
                    <a:pt x="10204" y="19521"/>
                    <a:pt x="10093" y="19410"/>
                  </a:cubicBezTo>
                  <a:cubicBezTo>
                    <a:pt x="10056" y="19336"/>
                    <a:pt x="10019" y="19262"/>
                    <a:pt x="9982" y="19262"/>
                  </a:cubicBezTo>
                  <a:cubicBezTo>
                    <a:pt x="9945" y="19243"/>
                    <a:pt x="9908" y="19234"/>
                    <a:pt x="9881" y="19234"/>
                  </a:cubicBezTo>
                  <a:cubicBezTo>
                    <a:pt x="9853" y="19234"/>
                    <a:pt x="9834" y="19243"/>
                    <a:pt x="9834" y="19262"/>
                  </a:cubicBezTo>
                  <a:lnTo>
                    <a:pt x="9834" y="19336"/>
                  </a:lnTo>
                  <a:lnTo>
                    <a:pt x="9834" y="19447"/>
                  </a:lnTo>
                  <a:lnTo>
                    <a:pt x="9834" y="19816"/>
                  </a:lnTo>
                  <a:lnTo>
                    <a:pt x="9834" y="19890"/>
                  </a:lnTo>
                  <a:cubicBezTo>
                    <a:pt x="9686" y="19927"/>
                    <a:pt x="9539" y="19927"/>
                    <a:pt x="9354" y="19964"/>
                  </a:cubicBezTo>
                  <a:lnTo>
                    <a:pt x="9317" y="19964"/>
                  </a:lnTo>
                  <a:lnTo>
                    <a:pt x="9317" y="19927"/>
                  </a:lnTo>
                  <a:cubicBezTo>
                    <a:pt x="9280" y="19779"/>
                    <a:pt x="9169" y="19632"/>
                    <a:pt x="9095" y="19558"/>
                  </a:cubicBezTo>
                  <a:cubicBezTo>
                    <a:pt x="8947" y="19373"/>
                    <a:pt x="8910" y="19373"/>
                    <a:pt x="8910" y="19373"/>
                  </a:cubicBezTo>
                  <a:cubicBezTo>
                    <a:pt x="8873" y="19373"/>
                    <a:pt x="8873" y="19373"/>
                    <a:pt x="8873" y="19410"/>
                  </a:cubicBezTo>
                  <a:lnTo>
                    <a:pt x="8873" y="19521"/>
                  </a:lnTo>
                  <a:cubicBezTo>
                    <a:pt x="8873" y="19521"/>
                    <a:pt x="8873" y="19558"/>
                    <a:pt x="8910" y="19632"/>
                  </a:cubicBezTo>
                  <a:cubicBezTo>
                    <a:pt x="8910" y="19743"/>
                    <a:pt x="8947" y="19890"/>
                    <a:pt x="8910" y="20001"/>
                  </a:cubicBezTo>
                  <a:lnTo>
                    <a:pt x="8910" y="20075"/>
                  </a:lnTo>
                  <a:cubicBezTo>
                    <a:pt x="8762" y="20112"/>
                    <a:pt x="8577" y="20149"/>
                    <a:pt x="8429" y="20186"/>
                  </a:cubicBezTo>
                  <a:cubicBezTo>
                    <a:pt x="8429" y="20186"/>
                    <a:pt x="8429" y="20149"/>
                    <a:pt x="8392" y="20149"/>
                  </a:cubicBezTo>
                  <a:cubicBezTo>
                    <a:pt x="8319" y="20001"/>
                    <a:pt x="8208" y="19927"/>
                    <a:pt x="8134" y="19779"/>
                  </a:cubicBezTo>
                  <a:lnTo>
                    <a:pt x="7986" y="19632"/>
                  </a:lnTo>
                  <a:cubicBezTo>
                    <a:pt x="7986" y="19595"/>
                    <a:pt x="7949" y="19595"/>
                    <a:pt x="7949" y="19595"/>
                  </a:cubicBezTo>
                  <a:cubicBezTo>
                    <a:pt x="7875" y="19595"/>
                    <a:pt x="7838" y="19632"/>
                    <a:pt x="7838" y="19706"/>
                  </a:cubicBezTo>
                  <a:lnTo>
                    <a:pt x="7838" y="19743"/>
                  </a:lnTo>
                  <a:cubicBezTo>
                    <a:pt x="7838" y="19743"/>
                    <a:pt x="7875" y="19779"/>
                    <a:pt x="7875" y="19890"/>
                  </a:cubicBezTo>
                  <a:cubicBezTo>
                    <a:pt x="7949" y="19964"/>
                    <a:pt x="7949" y="20112"/>
                    <a:pt x="7949" y="20260"/>
                  </a:cubicBezTo>
                  <a:lnTo>
                    <a:pt x="7949" y="20334"/>
                  </a:lnTo>
                  <a:cubicBezTo>
                    <a:pt x="7801" y="20371"/>
                    <a:pt x="7616" y="20445"/>
                    <a:pt x="7468" y="20482"/>
                  </a:cubicBezTo>
                  <a:cubicBezTo>
                    <a:pt x="7468" y="20445"/>
                    <a:pt x="7431" y="20445"/>
                    <a:pt x="7431" y="20371"/>
                  </a:cubicBezTo>
                  <a:cubicBezTo>
                    <a:pt x="7320" y="20260"/>
                    <a:pt x="7246" y="20149"/>
                    <a:pt x="7098" y="20075"/>
                  </a:cubicBezTo>
                  <a:cubicBezTo>
                    <a:pt x="7025" y="19964"/>
                    <a:pt x="6914" y="19927"/>
                    <a:pt x="6914" y="19927"/>
                  </a:cubicBezTo>
                  <a:lnTo>
                    <a:pt x="6840" y="19927"/>
                  </a:lnTo>
                  <a:cubicBezTo>
                    <a:pt x="6766" y="19964"/>
                    <a:pt x="6766" y="19964"/>
                    <a:pt x="6840" y="20001"/>
                  </a:cubicBezTo>
                  <a:cubicBezTo>
                    <a:pt x="6840" y="20001"/>
                    <a:pt x="6877" y="20075"/>
                    <a:pt x="6877" y="20149"/>
                  </a:cubicBezTo>
                  <a:cubicBezTo>
                    <a:pt x="6914" y="20260"/>
                    <a:pt x="6914" y="20371"/>
                    <a:pt x="6951" y="20519"/>
                  </a:cubicBezTo>
                  <a:lnTo>
                    <a:pt x="6951" y="20630"/>
                  </a:lnTo>
                  <a:lnTo>
                    <a:pt x="6544" y="20741"/>
                  </a:lnTo>
                  <a:cubicBezTo>
                    <a:pt x="6507" y="20704"/>
                    <a:pt x="6507" y="20667"/>
                    <a:pt x="6470" y="20667"/>
                  </a:cubicBezTo>
                  <a:cubicBezTo>
                    <a:pt x="6359" y="20556"/>
                    <a:pt x="6211" y="20445"/>
                    <a:pt x="6100" y="20334"/>
                  </a:cubicBezTo>
                  <a:cubicBezTo>
                    <a:pt x="5989" y="20297"/>
                    <a:pt x="5952" y="20260"/>
                    <a:pt x="5915" y="20186"/>
                  </a:cubicBezTo>
                  <a:cubicBezTo>
                    <a:pt x="5896" y="20176"/>
                    <a:pt x="5878" y="20172"/>
                    <a:pt x="5863" y="20172"/>
                  </a:cubicBezTo>
                  <a:cubicBezTo>
                    <a:pt x="5822" y="20172"/>
                    <a:pt x="5795" y="20206"/>
                    <a:pt x="5768" y="20260"/>
                  </a:cubicBezTo>
                  <a:lnTo>
                    <a:pt x="5768" y="20297"/>
                  </a:lnTo>
                  <a:cubicBezTo>
                    <a:pt x="5768" y="20297"/>
                    <a:pt x="5805" y="20334"/>
                    <a:pt x="5841" y="20445"/>
                  </a:cubicBezTo>
                  <a:cubicBezTo>
                    <a:pt x="5915" y="20519"/>
                    <a:pt x="5952" y="20667"/>
                    <a:pt x="5952" y="20815"/>
                  </a:cubicBezTo>
                  <a:cubicBezTo>
                    <a:pt x="5952" y="20852"/>
                    <a:pt x="5952" y="20889"/>
                    <a:pt x="5989" y="21000"/>
                  </a:cubicBezTo>
                  <a:cubicBezTo>
                    <a:pt x="5915" y="21036"/>
                    <a:pt x="5768" y="21073"/>
                    <a:pt x="5657" y="21110"/>
                  </a:cubicBezTo>
                  <a:cubicBezTo>
                    <a:pt x="5620" y="21036"/>
                    <a:pt x="5546" y="21000"/>
                    <a:pt x="5472" y="20926"/>
                  </a:cubicBezTo>
                  <a:cubicBezTo>
                    <a:pt x="5398" y="20852"/>
                    <a:pt x="5250" y="20704"/>
                    <a:pt x="5102" y="20667"/>
                  </a:cubicBezTo>
                  <a:cubicBezTo>
                    <a:pt x="5028" y="20630"/>
                    <a:pt x="4917" y="20556"/>
                    <a:pt x="4917" y="20519"/>
                  </a:cubicBezTo>
                  <a:lnTo>
                    <a:pt x="4880" y="20519"/>
                  </a:lnTo>
                  <a:cubicBezTo>
                    <a:pt x="4843" y="20519"/>
                    <a:pt x="4843" y="20556"/>
                    <a:pt x="4843" y="20556"/>
                  </a:cubicBezTo>
                  <a:lnTo>
                    <a:pt x="4843" y="20630"/>
                  </a:lnTo>
                  <a:cubicBezTo>
                    <a:pt x="4843" y="20630"/>
                    <a:pt x="4880" y="20667"/>
                    <a:pt x="4917" y="20741"/>
                  </a:cubicBezTo>
                  <a:cubicBezTo>
                    <a:pt x="4991" y="20852"/>
                    <a:pt x="5028" y="21000"/>
                    <a:pt x="5065" y="21110"/>
                  </a:cubicBezTo>
                  <a:cubicBezTo>
                    <a:pt x="5102" y="21258"/>
                    <a:pt x="5102" y="21369"/>
                    <a:pt x="5102" y="21406"/>
                  </a:cubicBezTo>
                  <a:cubicBezTo>
                    <a:pt x="5065" y="21443"/>
                    <a:pt x="4991" y="21480"/>
                    <a:pt x="4917" y="21480"/>
                  </a:cubicBezTo>
                  <a:cubicBezTo>
                    <a:pt x="4880" y="21406"/>
                    <a:pt x="4806" y="21295"/>
                    <a:pt x="4695" y="21221"/>
                  </a:cubicBezTo>
                  <a:cubicBezTo>
                    <a:pt x="4658" y="21110"/>
                    <a:pt x="4621" y="21073"/>
                    <a:pt x="4547" y="21000"/>
                  </a:cubicBezTo>
                  <a:cubicBezTo>
                    <a:pt x="4511" y="20889"/>
                    <a:pt x="4474" y="20852"/>
                    <a:pt x="4437" y="20741"/>
                  </a:cubicBezTo>
                  <a:cubicBezTo>
                    <a:pt x="4252" y="20445"/>
                    <a:pt x="3993" y="20112"/>
                    <a:pt x="3808" y="19779"/>
                  </a:cubicBezTo>
                  <a:cubicBezTo>
                    <a:pt x="3623" y="19410"/>
                    <a:pt x="3438" y="19077"/>
                    <a:pt x="3254" y="18670"/>
                  </a:cubicBezTo>
                  <a:cubicBezTo>
                    <a:pt x="3180" y="18486"/>
                    <a:pt x="3069" y="18301"/>
                    <a:pt x="3032" y="18079"/>
                  </a:cubicBezTo>
                  <a:cubicBezTo>
                    <a:pt x="2958" y="17894"/>
                    <a:pt x="2847" y="17709"/>
                    <a:pt x="2810" y="17487"/>
                  </a:cubicBezTo>
                  <a:cubicBezTo>
                    <a:pt x="2699" y="17302"/>
                    <a:pt x="2662" y="17044"/>
                    <a:pt x="2588" y="16859"/>
                  </a:cubicBezTo>
                  <a:cubicBezTo>
                    <a:pt x="2514" y="16785"/>
                    <a:pt x="2477" y="16674"/>
                    <a:pt x="2477" y="16563"/>
                  </a:cubicBezTo>
                  <a:cubicBezTo>
                    <a:pt x="2440" y="16452"/>
                    <a:pt x="2440" y="16378"/>
                    <a:pt x="2403" y="16230"/>
                  </a:cubicBezTo>
                  <a:cubicBezTo>
                    <a:pt x="2329" y="16045"/>
                    <a:pt x="2255" y="15824"/>
                    <a:pt x="2218" y="15639"/>
                  </a:cubicBezTo>
                  <a:cubicBezTo>
                    <a:pt x="2144" y="15454"/>
                    <a:pt x="2107" y="15195"/>
                    <a:pt x="2070" y="15010"/>
                  </a:cubicBezTo>
                  <a:cubicBezTo>
                    <a:pt x="1960" y="14641"/>
                    <a:pt x="1923" y="14234"/>
                    <a:pt x="1849" y="13864"/>
                  </a:cubicBezTo>
                  <a:cubicBezTo>
                    <a:pt x="1775" y="13679"/>
                    <a:pt x="1775" y="13494"/>
                    <a:pt x="1775" y="13310"/>
                  </a:cubicBezTo>
                  <a:cubicBezTo>
                    <a:pt x="1775" y="13125"/>
                    <a:pt x="1738" y="12977"/>
                    <a:pt x="1738" y="12792"/>
                  </a:cubicBezTo>
                  <a:cubicBezTo>
                    <a:pt x="1738" y="12681"/>
                    <a:pt x="1738" y="12496"/>
                    <a:pt x="1701" y="12348"/>
                  </a:cubicBezTo>
                  <a:lnTo>
                    <a:pt x="1701" y="11942"/>
                  </a:lnTo>
                  <a:lnTo>
                    <a:pt x="1701" y="11239"/>
                  </a:lnTo>
                  <a:cubicBezTo>
                    <a:pt x="1701" y="10872"/>
                    <a:pt x="1737" y="10650"/>
                    <a:pt x="1738" y="10648"/>
                  </a:cubicBezTo>
                  <a:lnTo>
                    <a:pt x="1738" y="10648"/>
                  </a:lnTo>
                  <a:cubicBezTo>
                    <a:pt x="1737" y="10650"/>
                    <a:pt x="1701" y="10872"/>
                    <a:pt x="1664" y="11239"/>
                  </a:cubicBezTo>
                  <a:cubicBezTo>
                    <a:pt x="1664" y="11424"/>
                    <a:pt x="1590" y="11646"/>
                    <a:pt x="1590" y="11942"/>
                  </a:cubicBezTo>
                  <a:cubicBezTo>
                    <a:pt x="1590" y="12053"/>
                    <a:pt x="1590" y="12200"/>
                    <a:pt x="1553" y="12348"/>
                  </a:cubicBezTo>
                  <a:lnTo>
                    <a:pt x="1553" y="12792"/>
                  </a:lnTo>
                  <a:lnTo>
                    <a:pt x="1553" y="13310"/>
                  </a:lnTo>
                  <a:lnTo>
                    <a:pt x="1553" y="13864"/>
                  </a:lnTo>
                  <a:cubicBezTo>
                    <a:pt x="1590" y="14234"/>
                    <a:pt x="1590" y="14641"/>
                    <a:pt x="1701" y="15010"/>
                  </a:cubicBezTo>
                  <a:cubicBezTo>
                    <a:pt x="1738" y="15195"/>
                    <a:pt x="1738" y="15454"/>
                    <a:pt x="1775" y="15639"/>
                  </a:cubicBezTo>
                  <a:cubicBezTo>
                    <a:pt x="1849" y="15824"/>
                    <a:pt x="1886" y="16045"/>
                    <a:pt x="1923" y="16267"/>
                  </a:cubicBezTo>
                  <a:cubicBezTo>
                    <a:pt x="1923" y="16378"/>
                    <a:pt x="1960" y="16489"/>
                    <a:pt x="1960" y="16600"/>
                  </a:cubicBezTo>
                  <a:cubicBezTo>
                    <a:pt x="1960" y="16674"/>
                    <a:pt x="2033" y="16822"/>
                    <a:pt x="2070" y="16933"/>
                  </a:cubicBezTo>
                  <a:cubicBezTo>
                    <a:pt x="2107" y="17155"/>
                    <a:pt x="2144" y="17339"/>
                    <a:pt x="2255" y="17561"/>
                  </a:cubicBezTo>
                  <a:cubicBezTo>
                    <a:pt x="2292" y="17783"/>
                    <a:pt x="2403" y="17968"/>
                    <a:pt x="2440" y="18227"/>
                  </a:cubicBezTo>
                  <a:cubicBezTo>
                    <a:pt x="2514" y="18449"/>
                    <a:pt x="2588" y="18633"/>
                    <a:pt x="2662" y="18818"/>
                  </a:cubicBezTo>
                  <a:cubicBezTo>
                    <a:pt x="2773" y="19040"/>
                    <a:pt x="2847" y="19225"/>
                    <a:pt x="2958" y="19447"/>
                  </a:cubicBezTo>
                  <a:cubicBezTo>
                    <a:pt x="1035" y="16415"/>
                    <a:pt x="961" y="13162"/>
                    <a:pt x="961" y="13125"/>
                  </a:cubicBezTo>
                  <a:cubicBezTo>
                    <a:pt x="961" y="10315"/>
                    <a:pt x="1886" y="7727"/>
                    <a:pt x="3438" y="5583"/>
                  </a:cubicBezTo>
                  <a:close/>
                  <a:moveTo>
                    <a:pt x="22035" y="21850"/>
                  </a:moveTo>
                  <a:lnTo>
                    <a:pt x="21998" y="21887"/>
                  </a:lnTo>
                  <a:cubicBezTo>
                    <a:pt x="21998" y="21887"/>
                    <a:pt x="21998" y="21850"/>
                    <a:pt x="22035" y="21850"/>
                  </a:cubicBezTo>
                  <a:close/>
                  <a:moveTo>
                    <a:pt x="12385" y="20889"/>
                  </a:moveTo>
                  <a:lnTo>
                    <a:pt x="12385" y="21184"/>
                  </a:lnTo>
                  <a:cubicBezTo>
                    <a:pt x="12385" y="21295"/>
                    <a:pt x="12422" y="21443"/>
                    <a:pt x="12533" y="21591"/>
                  </a:cubicBezTo>
                  <a:lnTo>
                    <a:pt x="12607" y="21776"/>
                  </a:lnTo>
                  <a:cubicBezTo>
                    <a:pt x="12607" y="21813"/>
                    <a:pt x="12644" y="21813"/>
                    <a:pt x="12718" y="21813"/>
                  </a:cubicBezTo>
                  <a:cubicBezTo>
                    <a:pt x="12755" y="21813"/>
                    <a:pt x="12755" y="21776"/>
                    <a:pt x="12755" y="21739"/>
                  </a:cubicBezTo>
                  <a:lnTo>
                    <a:pt x="12755" y="21591"/>
                  </a:lnTo>
                  <a:cubicBezTo>
                    <a:pt x="12755" y="21480"/>
                    <a:pt x="12792" y="21369"/>
                    <a:pt x="12829" y="21258"/>
                  </a:cubicBezTo>
                  <a:cubicBezTo>
                    <a:pt x="12903" y="21184"/>
                    <a:pt x="12977" y="21036"/>
                    <a:pt x="13014" y="20926"/>
                  </a:cubicBezTo>
                  <a:lnTo>
                    <a:pt x="13310" y="20926"/>
                  </a:lnTo>
                  <a:lnTo>
                    <a:pt x="13310" y="21221"/>
                  </a:lnTo>
                  <a:cubicBezTo>
                    <a:pt x="13310" y="21406"/>
                    <a:pt x="13347" y="21554"/>
                    <a:pt x="13383" y="21628"/>
                  </a:cubicBezTo>
                  <a:cubicBezTo>
                    <a:pt x="13457" y="21739"/>
                    <a:pt x="13457" y="21813"/>
                    <a:pt x="13494" y="21813"/>
                  </a:cubicBezTo>
                  <a:cubicBezTo>
                    <a:pt x="13494" y="21850"/>
                    <a:pt x="13531" y="21850"/>
                    <a:pt x="13568" y="21850"/>
                  </a:cubicBezTo>
                  <a:cubicBezTo>
                    <a:pt x="13642" y="21850"/>
                    <a:pt x="13642" y="21813"/>
                    <a:pt x="13642" y="21776"/>
                  </a:cubicBezTo>
                  <a:cubicBezTo>
                    <a:pt x="13642" y="21776"/>
                    <a:pt x="13642" y="21739"/>
                    <a:pt x="13679" y="21628"/>
                  </a:cubicBezTo>
                  <a:cubicBezTo>
                    <a:pt x="13716" y="21554"/>
                    <a:pt x="13753" y="21406"/>
                    <a:pt x="13827" y="21295"/>
                  </a:cubicBezTo>
                  <a:cubicBezTo>
                    <a:pt x="13864" y="21221"/>
                    <a:pt x="13938" y="21073"/>
                    <a:pt x="14049" y="21000"/>
                  </a:cubicBezTo>
                  <a:lnTo>
                    <a:pt x="14308" y="21000"/>
                  </a:lnTo>
                  <a:cubicBezTo>
                    <a:pt x="14308" y="21073"/>
                    <a:pt x="14271" y="21184"/>
                    <a:pt x="14271" y="21258"/>
                  </a:cubicBezTo>
                  <a:cubicBezTo>
                    <a:pt x="14271" y="21443"/>
                    <a:pt x="14271" y="21591"/>
                    <a:pt x="14308" y="21665"/>
                  </a:cubicBezTo>
                  <a:cubicBezTo>
                    <a:pt x="14308" y="21776"/>
                    <a:pt x="14382" y="21813"/>
                    <a:pt x="14382" y="21850"/>
                  </a:cubicBezTo>
                  <a:cubicBezTo>
                    <a:pt x="14400" y="21887"/>
                    <a:pt x="14419" y="21905"/>
                    <a:pt x="14437" y="21905"/>
                  </a:cubicBezTo>
                  <a:cubicBezTo>
                    <a:pt x="14456" y="21905"/>
                    <a:pt x="14474" y="21887"/>
                    <a:pt x="14493" y="21850"/>
                  </a:cubicBezTo>
                  <a:cubicBezTo>
                    <a:pt x="14493" y="21850"/>
                    <a:pt x="14493" y="21776"/>
                    <a:pt x="14567" y="21739"/>
                  </a:cubicBezTo>
                  <a:cubicBezTo>
                    <a:pt x="14604" y="21628"/>
                    <a:pt x="14641" y="21480"/>
                    <a:pt x="14751" y="21406"/>
                  </a:cubicBezTo>
                  <a:cubicBezTo>
                    <a:pt x="14788" y="21295"/>
                    <a:pt x="14936" y="21184"/>
                    <a:pt x="15010" y="21073"/>
                  </a:cubicBezTo>
                  <a:lnTo>
                    <a:pt x="15306" y="21073"/>
                  </a:lnTo>
                  <a:cubicBezTo>
                    <a:pt x="15232" y="21184"/>
                    <a:pt x="15232" y="21258"/>
                    <a:pt x="15232" y="21369"/>
                  </a:cubicBezTo>
                  <a:lnTo>
                    <a:pt x="15232" y="21776"/>
                  </a:lnTo>
                  <a:cubicBezTo>
                    <a:pt x="15232" y="21850"/>
                    <a:pt x="15306" y="21961"/>
                    <a:pt x="15306" y="21961"/>
                  </a:cubicBezTo>
                  <a:cubicBezTo>
                    <a:pt x="15306" y="21992"/>
                    <a:pt x="15326" y="22003"/>
                    <a:pt x="15349" y="22003"/>
                  </a:cubicBezTo>
                  <a:cubicBezTo>
                    <a:pt x="15380" y="22003"/>
                    <a:pt x="15417" y="21982"/>
                    <a:pt x="15417" y="21961"/>
                  </a:cubicBezTo>
                  <a:cubicBezTo>
                    <a:pt x="15417" y="21961"/>
                    <a:pt x="15417" y="21850"/>
                    <a:pt x="15491" y="21813"/>
                  </a:cubicBezTo>
                  <a:cubicBezTo>
                    <a:pt x="15528" y="21739"/>
                    <a:pt x="15602" y="21591"/>
                    <a:pt x="15676" y="21480"/>
                  </a:cubicBezTo>
                  <a:cubicBezTo>
                    <a:pt x="15750" y="21406"/>
                    <a:pt x="15861" y="21258"/>
                    <a:pt x="15934" y="21221"/>
                  </a:cubicBezTo>
                  <a:cubicBezTo>
                    <a:pt x="16045" y="21221"/>
                    <a:pt x="16119" y="21221"/>
                    <a:pt x="16230" y="21258"/>
                  </a:cubicBezTo>
                  <a:cubicBezTo>
                    <a:pt x="16156" y="21369"/>
                    <a:pt x="16156" y="21443"/>
                    <a:pt x="16119" y="21554"/>
                  </a:cubicBezTo>
                  <a:cubicBezTo>
                    <a:pt x="16082" y="21739"/>
                    <a:pt x="16082" y="21850"/>
                    <a:pt x="16082" y="21961"/>
                  </a:cubicBezTo>
                  <a:lnTo>
                    <a:pt x="16082" y="22146"/>
                  </a:lnTo>
                  <a:cubicBezTo>
                    <a:pt x="16082" y="22183"/>
                    <a:pt x="16119" y="22183"/>
                    <a:pt x="16156" y="22183"/>
                  </a:cubicBezTo>
                  <a:cubicBezTo>
                    <a:pt x="16230" y="22183"/>
                    <a:pt x="16267" y="22183"/>
                    <a:pt x="16267" y="22146"/>
                  </a:cubicBezTo>
                  <a:cubicBezTo>
                    <a:pt x="16267" y="22146"/>
                    <a:pt x="16304" y="22072"/>
                    <a:pt x="16341" y="21998"/>
                  </a:cubicBezTo>
                  <a:cubicBezTo>
                    <a:pt x="16415" y="21887"/>
                    <a:pt x="16489" y="21776"/>
                    <a:pt x="16600" y="21665"/>
                  </a:cubicBezTo>
                  <a:cubicBezTo>
                    <a:pt x="16674" y="21591"/>
                    <a:pt x="16785" y="21480"/>
                    <a:pt x="16896" y="21406"/>
                  </a:cubicBezTo>
                  <a:lnTo>
                    <a:pt x="16970" y="21406"/>
                  </a:lnTo>
                  <a:cubicBezTo>
                    <a:pt x="17044" y="21406"/>
                    <a:pt x="17081" y="21443"/>
                    <a:pt x="17191" y="21443"/>
                  </a:cubicBezTo>
                  <a:lnTo>
                    <a:pt x="17044" y="21739"/>
                  </a:lnTo>
                  <a:cubicBezTo>
                    <a:pt x="17007" y="21850"/>
                    <a:pt x="16970" y="21998"/>
                    <a:pt x="16970" y="22146"/>
                  </a:cubicBezTo>
                  <a:lnTo>
                    <a:pt x="16970" y="22330"/>
                  </a:lnTo>
                  <a:lnTo>
                    <a:pt x="16970" y="22367"/>
                  </a:lnTo>
                  <a:cubicBezTo>
                    <a:pt x="16970" y="22404"/>
                    <a:pt x="17007" y="22404"/>
                    <a:pt x="17044" y="22404"/>
                  </a:cubicBezTo>
                  <a:cubicBezTo>
                    <a:pt x="17081" y="22404"/>
                    <a:pt x="17081" y="22404"/>
                    <a:pt x="17081" y="22367"/>
                  </a:cubicBezTo>
                  <a:cubicBezTo>
                    <a:pt x="17081" y="22367"/>
                    <a:pt x="17155" y="22330"/>
                    <a:pt x="17191" y="22220"/>
                  </a:cubicBezTo>
                  <a:cubicBezTo>
                    <a:pt x="17265" y="22146"/>
                    <a:pt x="17376" y="21998"/>
                    <a:pt x="17450" y="21887"/>
                  </a:cubicBezTo>
                  <a:cubicBezTo>
                    <a:pt x="17561" y="21813"/>
                    <a:pt x="17709" y="21739"/>
                    <a:pt x="17820" y="21628"/>
                  </a:cubicBezTo>
                  <a:cubicBezTo>
                    <a:pt x="17820" y="21628"/>
                    <a:pt x="17894" y="21628"/>
                    <a:pt x="17894" y="21591"/>
                  </a:cubicBezTo>
                  <a:cubicBezTo>
                    <a:pt x="17968" y="21591"/>
                    <a:pt x="18005" y="21628"/>
                    <a:pt x="18116" y="21628"/>
                  </a:cubicBezTo>
                  <a:lnTo>
                    <a:pt x="17968" y="21887"/>
                  </a:lnTo>
                  <a:cubicBezTo>
                    <a:pt x="17894" y="22072"/>
                    <a:pt x="17894" y="22220"/>
                    <a:pt x="17820" y="22294"/>
                  </a:cubicBezTo>
                  <a:cubicBezTo>
                    <a:pt x="17820" y="22367"/>
                    <a:pt x="17783" y="22441"/>
                    <a:pt x="17783" y="22441"/>
                  </a:cubicBezTo>
                  <a:cubicBezTo>
                    <a:pt x="17783" y="22515"/>
                    <a:pt x="17783" y="22552"/>
                    <a:pt x="17820" y="22552"/>
                  </a:cubicBezTo>
                  <a:cubicBezTo>
                    <a:pt x="17894" y="22552"/>
                    <a:pt x="17931" y="22552"/>
                    <a:pt x="17931" y="22515"/>
                  </a:cubicBezTo>
                  <a:cubicBezTo>
                    <a:pt x="17931" y="22515"/>
                    <a:pt x="17968" y="22441"/>
                    <a:pt x="18005" y="22367"/>
                  </a:cubicBezTo>
                  <a:lnTo>
                    <a:pt x="18301" y="22072"/>
                  </a:lnTo>
                  <a:cubicBezTo>
                    <a:pt x="18375" y="21998"/>
                    <a:pt x="18522" y="21887"/>
                    <a:pt x="18670" y="21813"/>
                  </a:cubicBezTo>
                  <a:cubicBezTo>
                    <a:pt x="18707" y="21813"/>
                    <a:pt x="18707" y="21776"/>
                    <a:pt x="18744" y="21776"/>
                  </a:cubicBezTo>
                  <a:cubicBezTo>
                    <a:pt x="18855" y="21776"/>
                    <a:pt x="18892" y="21813"/>
                    <a:pt x="18929" y="21813"/>
                  </a:cubicBezTo>
                  <a:cubicBezTo>
                    <a:pt x="18855" y="21887"/>
                    <a:pt x="18818" y="21998"/>
                    <a:pt x="18744" y="22072"/>
                  </a:cubicBezTo>
                  <a:cubicBezTo>
                    <a:pt x="18670" y="22257"/>
                    <a:pt x="18633" y="22404"/>
                    <a:pt x="18633" y="22441"/>
                  </a:cubicBezTo>
                  <a:cubicBezTo>
                    <a:pt x="18559" y="22552"/>
                    <a:pt x="18559" y="22626"/>
                    <a:pt x="18559" y="22626"/>
                  </a:cubicBezTo>
                  <a:cubicBezTo>
                    <a:pt x="18559" y="22700"/>
                    <a:pt x="18559" y="22737"/>
                    <a:pt x="18633" y="22737"/>
                  </a:cubicBezTo>
                  <a:cubicBezTo>
                    <a:pt x="18670" y="22737"/>
                    <a:pt x="18707" y="22737"/>
                    <a:pt x="18707" y="22700"/>
                  </a:cubicBezTo>
                  <a:lnTo>
                    <a:pt x="18855" y="22552"/>
                  </a:lnTo>
                  <a:cubicBezTo>
                    <a:pt x="18929" y="22441"/>
                    <a:pt x="19077" y="22367"/>
                    <a:pt x="19188" y="22257"/>
                  </a:cubicBezTo>
                  <a:cubicBezTo>
                    <a:pt x="19299" y="22183"/>
                    <a:pt x="19447" y="22072"/>
                    <a:pt x="19595" y="22035"/>
                  </a:cubicBezTo>
                  <a:cubicBezTo>
                    <a:pt x="19632" y="22035"/>
                    <a:pt x="19669" y="21998"/>
                    <a:pt x="19669" y="21998"/>
                  </a:cubicBezTo>
                  <a:cubicBezTo>
                    <a:pt x="19742" y="21998"/>
                    <a:pt x="19816" y="22035"/>
                    <a:pt x="19853" y="22035"/>
                  </a:cubicBezTo>
                  <a:cubicBezTo>
                    <a:pt x="19779" y="22146"/>
                    <a:pt x="19669" y="22220"/>
                    <a:pt x="19632" y="22330"/>
                  </a:cubicBezTo>
                  <a:cubicBezTo>
                    <a:pt x="19558" y="22441"/>
                    <a:pt x="19447" y="22626"/>
                    <a:pt x="19447" y="22700"/>
                  </a:cubicBezTo>
                  <a:cubicBezTo>
                    <a:pt x="19410" y="22774"/>
                    <a:pt x="19410" y="22885"/>
                    <a:pt x="19410" y="22885"/>
                  </a:cubicBezTo>
                  <a:cubicBezTo>
                    <a:pt x="19410" y="22922"/>
                    <a:pt x="19410" y="22959"/>
                    <a:pt x="19447" y="22959"/>
                  </a:cubicBezTo>
                  <a:lnTo>
                    <a:pt x="19558" y="22959"/>
                  </a:lnTo>
                  <a:lnTo>
                    <a:pt x="19669" y="22811"/>
                  </a:lnTo>
                  <a:cubicBezTo>
                    <a:pt x="19779" y="22737"/>
                    <a:pt x="19927" y="22626"/>
                    <a:pt x="20038" y="22552"/>
                  </a:cubicBezTo>
                  <a:cubicBezTo>
                    <a:pt x="20186" y="22441"/>
                    <a:pt x="20334" y="22367"/>
                    <a:pt x="20482" y="22330"/>
                  </a:cubicBezTo>
                  <a:cubicBezTo>
                    <a:pt x="20519" y="22330"/>
                    <a:pt x="20556" y="22257"/>
                    <a:pt x="20593" y="22257"/>
                  </a:cubicBezTo>
                  <a:cubicBezTo>
                    <a:pt x="20667" y="22257"/>
                    <a:pt x="20704" y="22330"/>
                    <a:pt x="20778" y="22330"/>
                  </a:cubicBezTo>
                  <a:lnTo>
                    <a:pt x="20519" y="22589"/>
                  </a:lnTo>
                  <a:cubicBezTo>
                    <a:pt x="20408" y="22700"/>
                    <a:pt x="20334" y="22811"/>
                    <a:pt x="20297" y="22959"/>
                  </a:cubicBezTo>
                  <a:lnTo>
                    <a:pt x="20186" y="23144"/>
                  </a:lnTo>
                  <a:cubicBezTo>
                    <a:pt x="20186" y="23181"/>
                    <a:pt x="20186" y="23255"/>
                    <a:pt x="20223" y="23255"/>
                  </a:cubicBezTo>
                  <a:lnTo>
                    <a:pt x="20334" y="23255"/>
                  </a:lnTo>
                  <a:lnTo>
                    <a:pt x="20482" y="23107"/>
                  </a:lnTo>
                  <a:cubicBezTo>
                    <a:pt x="20556" y="22996"/>
                    <a:pt x="20704" y="22922"/>
                    <a:pt x="20852" y="22885"/>
                  </a:cubicBezTo>
                  <a:cubicBezTo>
                    <a:pt x="20957" y="22779"/>
                    <a:pt x="21130" y="22741"/>
                    <a:pt x="21274" y="22705"/>
                  </a:cubicBezTo>
                  <a:lnTo>
                    <a:pt x="21274" y="22705"/>
                  </a:lnTo>
                  <a:cubicBezTo>
                    <a:pt x="21225" y="22769"/>
                    <a:pt x="21186" y="22827"/>
                    <a:pt x="21147" y="22885"/>
                  </a:cubicBezTo>
                  <a:lnTo>
                    <a:pt x="21073" y="23070"/>
                  </a:lnTo>
                  <a:lnTo>
                    <a:pt x="21073" y="23107"/>
                  </a:lnTo>
                  <a:cubicBezTo>
                    <a:pt x="19262" y="24401"/>
                    <a:pt x="16859" y="25325"/>
                    <a:pt x="13531" y="25325"/>
                  </a:cubicBezTo>
                  <a:cubicBezTo>
                    <a:pt x="10352" y="25325"/>
                    <a:pt x="7986" y="24549"/>
                    <a:pt x="6248" y="23329"/>
                  </a:cubicBezTo>
                  <a:cubicBezTo>
                    <a:pt x="6174" y="23292"/>
                    <a:pt x="6100" y="23218"/>
                    <a:pt x="6063" y="23107"/>
                  </a:cubicBezTo>
                  <a:cubicBezTo>
                    <a:pt x="5915" y="22959"/>
                    <a:pt x="5768" y="22774"/>
                    <a:pt x="5620" y="22589"/>
                  </a:cubicBezTo>
                  <a:cubicBezTo>
                    <a:pt x="5509" y="22441"/>
                    <a:pt x="5398" y="22330"/>
                    <a:pt x="5250" y="22146"/>
                  </a:cubicBezTo>
                  <a:lnTo>
                    <a:pt x="5324" y="22146"/>
                  </a:lnTo>
                  <a:cubicBezTo>
                    <a:pt x="5398" y="22220"/>
                    <a:pt x="5509" y="22367"/>
                    <a:pt x="5620" y="22441"/>
                  </a:cubicBezTo>
                  <a:lnTo>
                    <a:pt x="6063" y="22737"/>
                  </a:lnTo>
                  <a:cubicBezTo>
                    <a:pt x="6174" y="22774"/>
                    <a:pt x="6285" y="22811"/>
                    <a:pt x="6285" y="22811"/>
                  </a:cubicBezTo>
                  <a:cubicBezTo>
                    <a:pt x="6322" y="22811"/>
                    <a:pt x="6359" y="22811"/>
                    <a:pt x="6359" y="22774"/>
                  </a:cubicBezTo>
                  <a:cubicBezTo>
                    <a:pt x="6359" y="22737"/>
                    <a:pt x="6359" y="22737"/>
                    <a:pt x="6322" y="22700"/>
                  </a:cubicBezTo>
                  <a:cubicBezTo>
                    <a:pt x="6322" y="22700"/>
                    <a:pt x="6248" y="22626"/>
                    <a:pt x="6174" y="22552"/>
                  </a:cubicBezTo>
                  <a:cubicBezTo>
                    <a:pt x="6100" y="22441"/>
                    <a:pt x="6063" y="22367"/>
                    <a:pt x="5989" y="22220"/>
                  </a:cubicBezTo>
                  <a:cubicBezTo>
                    <a:pt x="5952" y="22146"/>
                    <a:pt x="5915" y="21998"/>
                    <a:pt x="5915" y="21887"/>
                  </a:cubicBezTo>
                  <a:lnTo>
                    <a:pt x="5915" y="21850"/>
                  </a:lnTo>
                  <a:cubicBezTo>
                    <a:pt x="5989" y="21813"/>
                    <a:pt x="6063" y="21813"/>
                    <a:pt x="6137" y="21776"/>
                  </a:cubicBezTo>
                  <a:lnTo>
                    <a:pt x="6137" y="21813"/>
                  </a:lnTo>
                  <a:cubicBezTo>
                    <a:pt x="6174" y="21961"/>
                    <a:pt x="6285" y="22109"/>
                    <a:pt x="6433" y="22183"/>
                  </a:cubicBezTo>
                  <a:cubicBezTo>
                    <a:pt x="6507" y="22294"/>
                    <a:pt x="6655" y="22404"/>
                    <a:pt x="6803" y="22515"/>
                  </a:cubicBezTo>
                  <a:cubicBezTo>
                    <a:pt x="6877" y="22589"/>
                    <a:pt x="6988" y="22663"/>
                    <a:pt x="6988" y="22663"/>
                  </a:cubicBezTo>
                  <a:lnTo>
                    <a:pt x="7025" y="22663"/>
                  </a:lnTo>
                  <a:cubicBezTo>
                    <a:pt x="7025" y="22663"/>
                    <a:pt x="7062" y="22663"/>
                    <a:pt x="7062" y="22589"/>
                  </a:cubicBezTo>
                  <a:lnTo>
                    <a:pt x="7062" y="22515"/>
                  </a:lnTo>
                  <a:cubicBezTo>
                    <a:pt x="7062" y="22515"/>
                    <a:pt x="7025" y="22441"/>
                    <a:pt x="6988" y="22367"/>
                  </a:cubicBezTo>
                  <a:cubicBezTo>
                    <a:pt x="6914" y="22294"/>
                    <a:pt x="6840" y="22146"/>
                    <a:pt x="6840" y="22035"/>
                  </a:cubicBezTo>
                  <a:cubicBezTo>
                    <a:pt x="6803" y="21961"/>
                    <a:pt x="6803" y="21813"/>
                    <a:pt x="6803" y="21739"/>
                  </a:cubicBezTo>
                  <a:lnTo>
                    <a:pt x="6803" y="21628"/>
                  </a:lnTo>
                  <a:cubicBezTo>
                    <a:pt x="6840" y="21628"/>
                    <a:pt x="6914" y="21591"/>
                    <a:pt x="6988" y="21591"/>
                  </a:cubicBezTo>
                  <a:cubicBezTo>
                    <a:pt x="7025" y="21739"/>
                    <a:pt x="7098" y="21850"/>
                    <a:pt x="7209" y="21961"/>
                  </a:cubicBezTo>
                  <a:lnTo>
                    <a:pt x="7542" y="22294"/>
                  </a:lnTo>
                  <a:cubicBezTo>
                    <a:pt x="7616" y="22367"/>
                    <a:pt x="7727" y="22404"/>
                    <a:pt x="7727" y="22404"/>
                  </a:cubicBezTo>
                  <a:lnTo>
                    <a:pt x="7764" y="22404"/>
                  </a:lnTo>
                  <a:cubicBezTo>
                    <a:pt x="7764" y="22404"/>
                    <a:pt x="7801" y="22404"/>
                    <a:pt x="7801" y="22367"/>
                  </a:cubicBezTo>
                  <a:lnTo>
                    <a:pt x="7801" y="22294"/>
                  </a:lnTo>
                  <a:cubicBezTo>
                    <a:pt x="7801" y="22294"/>
                    <a:pt x="7764" y="22220"/>
                    <a:pt x="7727" y="22146"/>
                  </a:cubicBezTo>
                  <a:cubicBezTo>
                    <a:pt x="7653" y="22035"/>
                    <a:pt x="7616" y="21887"/>
                    <a:pt x="7616" y="21813"/>
                  </a:cubicBezTo>
                  <a:lnTo>
                    <a:pt x="7616" y="21480"/>
                  </a:lnTo>
                  <a:cubicBezTo>
                    <a:pt x="7616" y="21443"/>
                    <a:pt x="7616" y="21406"/>
                    <a:pt x="7653" y="21406"/>
                  </a:cubicBezTo>
                  <a:cubicBezTo>
                    <a:pt x="7727" y="21406"/>
                    <a:pt x="7801" y="21369"/>
                    <a:pt x="7838" y="21369"/>
                  </a:cubicBezTo>
                  <a:cubicBezTo>
                    <a:pt x="7912" y="21480"/>
                    <a:pt x="7949" y="21628"/>
                    <a:pt x="8023" y="21739"/>
                  </a:cubicBezTo>
                  <a:cubicBezTo>
                    <a:pt x="8134" y="21850"/>
                    <a:pt x="8208" y="21961"/>
                    <a:pt x="8355" y="22035"/>
                  </a:cubicBezTo>
                  <a:cubicBezTo>
                    <a:pt x="8466" y="22146"/>
                    <a:pt x="8540" y="22183"/>
                    <a:pt x="8540" y="22183"/>
                  </a:cubicBezTo>
                  <a:lnTo>
                    <a:pt x="8651" y="22183"/>
                  </a:lnTo>
                  <a:cubicBezTo>
                    <a:pt x="8688" y="22146"/>
                    <a:pt x="8688" y="22146"/>
                    <a:pt x="8651" y="22109"/>
                  </a:cubicBezTo>
                  <a:cubicBezTo>
                    <a:pt x="8651" y="22109"/>
                    <a:pt x="8577" y="22035"/>
                    <a:pt x="8540" y="21961"/>
                  </a:cubicBezTo>
                  <a:cubicBezTo>
                    <a:pt x="8503" y="21850"/>
                    <a:pt x="8466" y="21739"/>
                    <a:pt x="8466" y="21628"/>
                  </a:cubicBezTo>
                  <a:cubicBezTo>
                    <a:pt x="8466" y="21554"/>
                    <a:pt x="8466" y="21406"/>
                    <a:pt x="8503" y="21295"/>
                  </a:cubicBezTo>
                  <a:cubicBezTo>
                    <a:pt x="8503" y="21258"/>
                    <a:pt x="8503" y="21258"/>
                    <a:pt x="8540" y="21221"/>
                  </a:cubicBezTo>
                  <a:cubicBezTo>
                    <a:pt x="8651" y="21221"/>
                    <a:pt x="8688" y="21184"/>
                    <a:pt x="8762" y="21184"/>
                  </a:cubicBezTo>
                  <a:cubicBezTo>
                    <a:pt x="8836" y="21295"/>
                    <a:pt x="8873" y="21406"/>
                    <a:pt x="8910" y="21554"/>
                  </a:cubicBezTo>
                  <a:cubicBezTo>
                    <a:pt x="9021" y="21665"/>
                    <a:pt x="9095" y="21776"/>
                    <a:pt x="9206" y="21924"/>
                  </a:cubicBezTo>
                  <a:lnTo>
                    <a:pt x="9317" y="22035"/>
                  </a:lnTo>
                  <a:cubicBezTo>
                    <a:pt x="9354" y="22072"/>
                    <a:pt x="9381" y="22090"/>
                    <a:pt x="9400" y="22090"/>
                  </a:cubicBezTo>
                  <a:cubicBezTo>
                    <a:pt x="9418" y="22090"/>
                    <a:pt x="9428" y="22072"/>
                    <a:pt x="9428" y="22035"/>
                  </a:cubicBezTo>
                  <a:cubicBezTo>
                    <a:pt x="9465" y="21998"/>
                    <a:pt x="9465" y="21998"/>
                    <a:pt x="9428" y="21961"/>
                  </a:cubicBezTo>
                  <a:cubicBezTo>
                    <a:pt x="9428" y="21961"/>
                    <a:pt x="9391" y="21924"/>
                    <a:pt x="9391" y="21813"/>
                  </a:cubicBezTo>
                  <a:cubicBezTo>
                    <a:pt x="9317" y="21739"/>
                    <a:pt x="9317" y="21591"/>
                    <a:pt x="9317" y="21480"/>
                  </a:cubicBezTo>
                  <a:cubicBezTo>
                    <a:pt x="9317" y="21406"/>
                    <a:pt x="9391" y="21258"/>
                    <a:pt x="9428" y="21184"/>
                  </a:cubicBezTo>
                  <a:lnTo>
                    <a:pt x="9428" y="21110"/>
                  </a:lnTo>
                  <a:lnTo>
                    <a:pt x="9465" y="21110"/>
                  </a:lnTo>
                  <a:cubicBezTo>
                    <a:pt x="9502" y="21110"/>
                    <a:pt x="9576" y="21110"/>
                    <a:pt x="9649" y="21073"/>
                  </a:cubicBezTo>
                  <a:lnTo>
                    <a:pt x="9686" y="21073"/>
                  </a:lnTo>
                  <a:cubicBezTo>
                    <a:pt x="9686" y="21184"/>
                    <a:pt x="9760" y="21295"/>
                    <a:pt x="9797" y="21406"/>
                  </a:cubicBezTo>
                  <a:cubicBezTo>
                    <a:pt x="9834" y="21554"/>
                    <a:pt x="9945" y="21665"/>
                    <a:pt x="10019" y="21776"/>
                  </a:cubicBezTo>
                  <a:lnTo>
                    <a:pt x="10167" y="21924"/>
                  </a:lnTo>
                  <a:cubicBezTo>
                    <a:pt x="10167" y="21924"/>
                    <a:pt x="10183" y="21940"/>
                    <a:pt x="10194" y="21940"/>
                  </a:cubicBezTo>
                  <a:cubicBezTo>
                    <a:pt x="10200" y="21940"/>
                    <a:pt x="10204" y="21936"/>
                    <a:pt x="10204" y="21924"/>
                  </a:cubicBezTo>
                  <a:cubicBezTo>
                    <a:pt x="10241" y="21924"/>
                    <a:pt x="10241" y="21924"/>
                    <a:pt x="10241" y="21850"/>
                  </a:cubicBezTo>
                  <a:lnTo>
                    <a:pt x="10241" y="21776"/>
                  </a:lnTo>
                  <a:cubicBezTo>
                    <a:pt x="10241" y="21776"/>
                    <a:pt x="10204" y="21665"/>
                    <a:pt x="10204" y="21628"/>
                  </a:cubicBezTo>
                  <a:cubicBezTo>
                    <a:pt x="10204" y="21554"/>
                    <a:pt x="10167" y="21406"/>
                    <a:pt x="10204" y="21295"/>
                  </a:cubicBezTo>
                  <a:cubicBezTo>
                    <a:pt x="10204" y="21221"/>
                    <a:pt x="10241" y="21073"/>
                    <a:pt x="10315" y="21000"/>
                  </a:cubicBezTo>
                  <a:lnTo>
                    <a:pt x="10315" y="20926"/>
                  </a:lnTo>
                  <a:cubicBezTo>
                    <a:pt x="10389" y="20926"/>
                    <a:pt x="10500" y="20926"/>
                    <a:pt x="10537" y="20889"/>
                  </a:cubicBezTo>
                  <a:cubicBezTo>
                    <a:pt x="10537" y="20963"/>
                    <a:pt x="10574" y="21110"/>
                    <a:pt x="10611" y="21221"/>
                  </a:cubicBezTo>
                  <a:cubicBezTo>
                    <a:pt x="10685" y="21369"/>
                    <a:pt x="10759" y="21480"/>
                    <a:pt x="10796" y="21591"/>
                  </a:cubicBezTo>
                  <a:cubicBezTo>
                    <a:pt x="10869" y="21665"/>
                    <a:pt x="10943" y="21739"/>
                    <a:pt x="10943" y="21776"/>
                  </a:cubicBezTo>
                  <a:cubicBezTo>
                    <a:pt x="10962" y="21794"/>
                    <a:pt x="10971" y="21804"/>
                    <a:pt x="10985" y="21804"/>
                  </a:cubicBezTo>
                  <a:cubicBezTo>
                    <a:pt x="10999" y="21804"/>
                    <a:pt x="11017" y="21794"/>
                    <a:pt x="11054" y="21776"/>
                  </a:cubicBezTo>
                  <a:cubicBezTo>
                    <a:pt x="11091" y="21776"/>
                    <a:pt x="11091" y="21702"/>
                    <a:pt x="11091" y="21665"/>
                  </a:cubicBezTo>
                  <a:cubicBezTo>
                    <a:pt x="11091" y="21665"/>
                    <a:pt x="11091" y="21628"/>
                    <a:pt x="11054" y="21517"/>
                  </a:cubicBezTo>
                  <a:cubicBezTo>
                    <a:pt x="11054" y="21443"/>
                    <a:pt x="11054" y="21295"/>
                    <a:pt x="11091" y="21221"/>
                  </a:cubicBezTo>
                  <a:cubicBezTo>
                    <a:pt x="11128" y="21110"/>
                    <a:pt x="11165" y="20963"/>
                    <a:pt x="11239" y="20889"/>
                  </a:cubicBezTo>
                  <a:lnTo>
                    <a:pt x="11498" y="20889"/>
                  </a:lnTo>
                  <a:cubicBezTo>
                    <a:pt x="11498" y="20963"/>
                    <a:pt x="11498" y="21073"/>
                    <a:pt x="11535" y="21184"/>
                  </a:cubicBezTo>
                  <a:cubicBezTo>
                    <a:pt x="11609" y="21295"/>
                    <a:pt x="11646" y="21443"/>
                    <a:pt x="11683" y="21554"/>
                  </a:cubicBezTo>
                  <a:lnTo>
                    <a:pt x="11794" y="21739"/>
                  </a:lnTo>
                  <a:lnTo>
                    <a:pt x="11831" y="21776"/>
                  </a:lnTo>
                  <a:cubicBezTo>
                    <a:pt x="11868" y="21776"/>
                    <a:pt x="11868" y="21776"/>
                    <a:pt x="11868" y="21739"/>
                  </a:cubicBezTo>
                  <a:lnTo>
                    <a:pt x="11868" y="21665"/>
                  </a:lnTo>
                  <a:lnTo>
                    <a:pt x="11868" y="21517"/>
                  </a:lnTo>
                  <a:cubicBezTo>
                    <a:pt x="11868" y="21443"/>
                    <a:pt x="11868" y="21295"/>
                    <a:pt x="11905" y="21221"/>
                  </a:cubicBezTo>
                  <a:cubicBezTo>
                    <a:pt x="11979" y="21110"/>
                    <a:pt x="12016" y="20963"/>
                    <a:pt x="12090" y="20889"/>
                  </a:cubicBezTo>
                  <a:close/>
                  <a:moveTo>
                    <a:pt x="13531" y="0"/>
                  </a:moveTo>
                  <a:cubicBezTo>
                    <a:pt x="6063" y="0"/>
                    <a:pt x="0" y="6100"/>
                    <a:pt x="0" y="13531"/>
                  </a:cubicBezTo>
                  <a:cubicBezTo>
                    <a:pt x="0" y="21000"/>
                    <a:pt x="6100" y="27100"/>
                    <a:pt x="13531" y="27100"/>
                  </a:cubicBezTo>
                  <a:cubicBezTo>
                    <a:pt x="21036" y="27100"/>
                    <a:pt x="27063" y="21000"/>
                    <a:pt x="27063" y="13531"/>
                  </a:cubicBezTo>
                  <a:cubicBezTo>
                    <a:pt x="27063" y="6100"/>
                    <a:pt x="21036" y="0"/>
                    <a:pt x="13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1310965" y="4114660"/>
              <a:ext cx="226725" cy="23882"/>
            </a:xfrm>
            <a:custGeom>
              <a:rect b="b" l="l" r="r" t="t"/>
              <a:pathLst>
                <a:path extrusionOk="0" h="1110" w="10538">
                  <a:moveTo>
                    <a:pt x="10537" y="0"/>
                  </a:moveTo>
                  <a:lnTo>
                    <a:pt x="10537" y="0"/>
                  </a:lnTo>
                  <a:cubicBezTo>
                    <a:pt x="10537" y="0"/>
                    <a:pt x="10483" y="14"/>
                    <a:pt x="10374" y="58"/>
                  </a:cubicBezTo>
                  <a:lnTo>
                    <a:pt x="10374" y="58"/>
                  </a:lnTo>
                  <a:cubicBezTo>
                    <a:pt x="10478" y="24"/>
                    <a:pt x="10537" y="0"/>
                    <a:pt x="10537" y="0"/>
                  </a:cubicBezTo>
                  <a:close/>
                  <a:moveTo>
                    <a:pt x="1" y="74"/>
                  </a:moveTo>
                  <a:cubicBezTo>
                    <a:pt x="1" y="74"/>
                    <a:pt x="24" y="98"/>
                    <a:pt x="70" y="107"/>
                  </a:cubicBezTo>
                  <a:lnTo>
                    <a:pt x="70" y="107"/>
                  </a:lnTo>
                  <a:cubicBezTo>
                    <a:pt x="35" y="74"/>
                    <a:pt x="1" y="74"/>
                    <a:pt x="1" y="74"/>
                  </a:cubicBezTo>
                  <a:close/>
                  <a:moveTo>
                    <a:pt x="10374" y="58"/>
                  </a:moveTo>
                  <a:cubicBezTo>
                    <a:pt x="10293" y="84"/>
                    <a:pt x="10186" y="116"/>
                    <a:pt x="10057" y="148"/>
                  </a:cubicBezTo>
                  <a:cubicBezTo>
                    <a:pt x="10050" y="182"/>
                    <a:pt x="10038" y="213"/>
                    <a:pt x="10023" y="242"/>
                  </a:cubicBezTo>
                  <a:lnTo>
                    <a:pt x="10023" y="242"/>
                  </a:lnTo>
                  <a:cubicBezTo>
                    <a:pt x="10049" y="225"/>
                    <a:pt x="10073" y="206"/>
                    <a:pt x="10094" y="185"/>
                  </a:cubicBezTo>
                  <a:cubicBezTo>
                    <a:pt x="10210" y="127"/>
                    <a:pt x="10303" y="86"/>
                    <a:pt x="10374" y="58"/>
                  </a:cubicBezTo>
                  <a:close/>
                  <a:moveTo>
                    <a:pt x="10023" y="242"/>
                  </a:moveTo>
                  <a:lnTo>
                    <a:pt x="10023" y="242"/>
                  </a:lnTo>
                  <a:cubicBezTo>
                    <a:pt x="9912" y="313"/>
                    <a:pt x="9763" y="354"/>
                    <a:pt x="9613" y="444"/>
                  </a:cubicBezTo>
                  <a:cubicBezTo>
                    <a:pt x="9491" y="493"/>
                    <a:pt x="9337" y="526"/>
                    <a:pt x="9182" y="574"/>
                  </a:cubicBezTo>
                  <a:lnTo>
                    <a:pt x="9182" y="574"/>
                  </a:lnTo>
                  <a:cubicBezTo>
                    <a:pt x="9366" y="534"/>
                    <a:pt x="9518" y="508"/>
                    <a:pt x="9650" y="481"/>
                  </a:cubicBezTo>
                  <a:cubicBezTo>
                    <a:pt x="9801" y="451"/>
                    <a:pt x="9953" y="371"/>
                    <a:pt x="10023" y="242"/>
                  </a:cubicBezTo>
                  <a:close/>
                  <a:moveTo>
                    <a:pt x="70" y="107"/>
                  </a:moveTo>
                  <a:lnTo>
                    <a:pt x="70" y="107"/>
                  </a:lnTo>
                  <a:cubicBezTo>
                    <a:pt x="72" y="109"/>
                    <a:pt x="73" y="110"/>
                    <a:pt x="75" y="111"/>
                  </a:cubicBezTo>
                  <a:cubicBezTo>
                    <a:pt x="186" y="148"/>
                    <a:pt x="259" y="185"/>
                    <a:pt x="407" y="259"/>
                  </a:cubicBezTo>
                  <a:cubicBezTo>
                    <a:pt x="555" y="296"/>
                    <a:pt x="740" y="333"/>
                    <a:pt x="925" y="444"/>
                  </a:cubicBezTo>
                  <a:cubicBezTo>
                    <a:pt x="1110" y="481"/>
                    <a:pt x="1332" y="555"/>
                    <a:pt x="1553" y="629"/>
                  </a:cubicBezTo>
                  <a:cubicBezTo>
                    <a:pt x="1701" y="666"/>
                    <a:pt x="1775" y="666"/>
                    <a:pt x="1923" y="703"/>
                  </a:cubicBezTo>
                  <a:cubicBezTo>
                    <a:pt x="2071" y="740"/>
                    <a:pt x="2219" y="740"/>
                    <a:pt x="2330" y="814"/>
                  </a:cubicBezTo>
                  <a:cubicBezTo>
                    <a:pt x="2626" y="851"/>
                    <a:pt x="2958" y="888"/>
                    <a:pt x="3254" y="962"/>
                  </a:cubicBezTo>
                  <a:cubicBezTo>
                    <a:pt x="3402" y="1036"/>
                    <a:pt x="3587" y="1036"/>
                    <a:pt x="3735" y="1036"/>
                  </a:cubicBezTo>
                  <a:cubicBezTo>
                    <a:pt x="3920" y="1036"/>
                    <a:pt x="4067" y="1073"/>
                    <a:pt x="4252" y="1073"/>
                  </a:cubicBezTo>
                  <a:cubicBezTo>
                    <a:pt x="4548" y="1073"/>
                    <a:pt x="4918" y="1110"/>
                    <a:pt x="5251" y="1110"/>
                  </a:cubicBezTo>
                  <a:lnTo>
                    <a:pt x="5768" y="1110"/>
                  </a:lnTo>
                  <a:cubicBezTo>
                    <a:pt x="5953" y="1110"/>
                    <a:pt x="6101" y="1110"/>
                    <a:pt x="6286" y="1073"/>
                  </a:cubicBezTo>
                  <a:cubicBezTo>
                    <a:pt x="6471" y="1073"/>
                    <a:pt x="6581" y="1073"/>
                    <a:pt x="6766" y="1036"/>
                  </a:cubicBezTo>
                  <a:cubicBezTo>
                    <a:pt x="6951" y="1036"/>
                    <a:pt x="7099" y="962"/>
                    <a:pt x="7247" y="962"/>
                  </a:cubicBezTo>
                  <a:cubicBezTo>
                    <a:pt x="7395" y="962"/>
                    <a:pt x="7580" y="925"/>
                    <a:pt x="7691" y="925"/>
                  </a:cubicBezTo>
                  <a:cubicBezTo>
                    <a:pt x="7838" y="888"/>
                    <a:pt x="7986" y="888"/>
                    <a:pt x="8171" y="851"/>
                  </a:cubicBezTo>
                  <a:cubicBezTo>
                    <a:pt x="8319" y="777"/>
                    <a:pt x="8430" y="777"/>
                    <a:pt x="8578" y="740"/>
                  </a:cubicBezTo>
                  <a:cubicBezTo>
                    <a:pt x="8726" y="703"/>
                    <a:pt x="8874" y="666"/>
                    <a:pt x="8948" y="666"/>
                  </a:cubicBezTo>
                  <a:cubicBezTo>
                    <a:pt x="9023" y="628"/>
                    <a:pt x="9103" y="599"/>
                    <a:pt x="9182" y="574"/>
                  </a:cubicBezTo>
                  <a:lnTo>
                    <a:pt x="9182" y="574"/>
                  </a:lnTo>
                  <a:cubicBezTo>
                    <a:pt x="9109" y="590"/>
                    <a:pt x="9031" y="608"/>
                    <a:pt x="8948" y="629"/>
                  </a:cubicBezTo>
                  <a:cubicBezTo>
                    <a:pt x="8800" y="666"/>
                    <a:pt x="8726" y="666"/>
                    <a:pt x="8578" y="703"/>
                  </a:cubicBezTo>
                  <a:cubicBezTo>
                    <a:pt x="8430" y="703"/>
                    <a:pt x="8319" y="740"/>
                    <a:pt x="8171" y="740"/>
                  </a:cubicBezTo>
                  <a:cubicBezTo>
                    <a:pt x="8023" y="740"/>
                    <a:pt x="7875" y="814"/>
                    <a:pt x="7765" y="814"/>
                  </a:cubicBezTo>
                  <a:cubicBezTo>
                    <a:pt x="7617" y="814"/>
                    <a:pt x="7432" y="851"/>
                    <a:pt x="7284" y="851"/>
                  </a:cubicBezTo>
                  <a:cubicBezTo>
                    <a:pt x="7136" y="851"/>
                    <a:pt x="6951" y="888"/>
                    <a:pt x="6840" y="888"/>
                  </a:cubicBezTo>
                  <a:lnTo>
                    <a:pt x="5287" y="888"/>
                  </a:lnTo>
                  <a:cubicBezTo>
                    <a:pt x="4992" y="888"/>
                    <a:pt x="4659" y="888"/>
                    <a:pt x="4289" y="851"/>
                  </a:cubicBezTo>
                  <a:cubicBezTo>
                    <a:pt x="3957" y="851"/>
                    <a:pt x="3624" y="814"/>
                    <a:pt x="3328" y="740"/>
                  </a:cubicBezTo>
                  <a:cubicBezTo>
                    <a:pt x="2995" y="703"/>
                    <a:pt x="2700" y="666"/>
                    <a:pt x="2441" y="629"/>
                  </a:cubicBezTo>
                  <a:cubicBezTo>
                    <a:pt x="2293" y="629"/>
                    <a:pt x="2145" y="555"/>
                    <a:pt x="2034" y="555"/>
                  </a:cubicBezTo>
                  <a:cubicBezTo>
                    <a:pt x="1886" y="518"/>
                    <a:pt x="1738" y="518"/>
                    <a:pt x="1664" y="481"/>
                  </a:cubicBezTo>
                  <a:lnTo>
                    <a:pt x="962" y="333"/>
                  </a:lnTo>
                  <a:cubicBezTo>
                    <a:pt x="777" y="296"/>
                    <a:pt x="592" y="259"/>
                    <a:pt x="444" y="185"/>
                  </a:cubicBezTo>
                  <a:cubicBezTo>
                    <a:pt x="296" y="148"/>
                    <a:pt x="186" y="148"/>
                    <a:pt x="112" y="111"/>
                  </a:cubicBezTo>
                  <a:cubicBezTo>
                    <a:pt x="96" y="111"/>
                    <a:pt x="83" y="110"/>
                    <a:pt x="70" y="1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" name="Google Shape;211;p9"/>
          <p:cNvGrpSpPr/>
          <p:nvPr/>
        </p:nvGrpSpPr>
        <p:grpSpPr>
          <a:xfrm flipH="1">
            <a:off x="12" y="-9125"/>
            <a:ext cx="1067709" cy="713900"/>
            <a:chOff x="8008752" y="70777"/>
            <a:chExt cx="1067709" cy="713900"/>
          </a:xfrm>
        </p:grpSpPr>
        <p:sp>
          <p:nvSpPr>
            <p:cNvPr id="212" name="Google Shape;212;p9"/>
            <p:cNvSpPr/>
            <p:nvPr/>
          </p:nvSpPr>
          <p:spPr>
            <a:xfrm>
              <a:off x="8816061" y="5368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8288506" y="518428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8008752" y="7077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" name="Google Shape;215;p9"/>
          <p:cNvGrpSpPr/>
          <p:nvPr/>
        </p:nvGrpSpPr>
        <p:grpSpPr>
          <a:xfrm flipH="1" rot="10800000">
            <a:off x="8085687" y="4429600"/>
            <a:ext cx="1067709" cy="713900"/>
            <a:chOff x="8008752" y="70776"/>
            <a:chExt cx="1067709" cy="713900"/>
          </a:xfrm>
        </p:grpSpPr>
        <p:sp>
          <p:nvSpPr>
            <p:cNvPr id="216" name="Google Shape;216;p9"/>
            <p:cNvSpPr/>
            <p:nvPr/>
          </p:nvSpPr>
          <p:spPr>
            <a:xfrm rot="10800000">
              <a:off x="8816061" y="5368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 rot="10800000">
              <a:off x="8288506" y="518427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 rot="10800000">
              <a:off x="8008752" y="70776"/>
              <a:ext cx="260400" cy="2478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/>
          <p:nvPr>
            <p:ph idx="2" type="pic"/>
          </p:nvPr>
        </p:nvSpPr>
        <p:spPr>
          <a:xfrm>
            <a:off x="-36475" y="-24325"/>
            <a:ext cx="9180600" cy="5167800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erif Georgian"/>
              <a:buNone/>
              <a:defRPr b="1" sz="35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erif Georgian"/>
              <a:buNone/>
              <a:defRPr b="1" sz="35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erif Georgian"/>
              <a:buNone/>
              <a:defRPr b="1" sz="35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erif Georgian"/>
              <a:buNone/>
              <a:defRPr b="1" sz="35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erif Georgian"/>
              <a:buNone/>
              <a:defRPr b="1" sz="35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erif Georgian"/>
              <a:buNone/>
              <a:defRPr b="1" sz="35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erif Georgian"/>
              <a:buNone/>
              <a:defRPr b="1" sz="35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erif Georgian"/>
              <a:buNone/>
              <a:defRPr b="1" sz="35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erif Georgian"/>
              <a:buNone/>
              <a:defRPr b="1" sz="35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●"/>
              <a:defRPr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  <a:defRPr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■"/>
              <a:defRPr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●"/>
              <a:defRPr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  <a:defRPr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■"/>
              <a:defRPr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●"/>
              <a:defRPr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  <a:defRPr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linker"/>
              <a:buChar char="■"/>
              <a:defRPr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r4xPxJRgQETTlYdXXjqEDUDhN14FeOfe/view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33"/>
          <p:cNvGrpSpPr/>
          <p:nvPr/>
        </p:nvGrpSpPr>
        <p:grpSpPr>
          <a:xfrm rot="1072954">
            <a:off x="151549" y="186803"/>
            <a:ext cx="847981" cy="849029"/>
            <a:chOff x="1136780" y="3604797"/>
            <a:chExt cx="582260" cy="583057"/>
          </a:xfrm>
        </p:grpSpPr>
        <p:sp>
          <p:nvSpPr>
            <p:cNvPr id="726" name="Google Shape;726;p33"/>
            <p:cNvSpPr/>
            <p:nvPr/>
          </p:nvSpPr>
          <p:spPr>
            <a:xfrm>
              <a:off x="1136780" y="3604797"/>
              <a:ext cx="582260" cy="583057"/>
            </a:xfrm>
            <a:custGeom>
              <a:rect b="b" l="l" r="r" t="t"/>
              <a:pathLst>
                <a:path extrusionOk="0" h="27100" w="27063">
                  <a:moveTo>
                    <a:pt x="13531" y="1035"/>
                  </a:moveTo>
                  <a:cubicBezTo>
                    <a:pt x="17339" y="1035"/>
                    <a:pt x="20741" y="2736"/>
                    <a:pt x="23033" y="5361"/>
                  </a:cubicBezTo>
                  <a:cubicBezTo>
                    <a:pt x="22996" y="5361"/>
                    <a:pt x="22996" y="5324"/>
                    <a:pt x="22959" y="5324"/>
                  </a:cubicBezTo>
                  <a:cubicBezTo>
                    <a:pt x="22774" y="5250"/>
                    <a:pt x="22589" y="5139"/>
                    <a:pt x="22441" y="5028"/>
                  </a:cubicBezTo>
                  <a:cubicBezTo>
                    <a:pt x="22293" y="4954"/>
                    <a:pt x="22109" y="4806"/>
                    <a:pt x="21998" y="4658"/>
                  </a:cubicBezTo>
                  <a:lnTo>
                    <a:pt x="21813" y="4474"/>
                  </a:lnTo>
                  <a:cubicBezTo>
                    <a:pt x="21776" y="4455"/>
                    <a:pt x="21748" y="4446"/>
                    <a:pt x="21725" y="4446"/>
                  </a:cubicBezTo>
                  <a:cubicBezTo>
                    <a:pt x="21702" y="4446"/>
                    <a:pt x="21683" y="4455"/>
                    <a:pt x="21665" y="4474"/>
                  </a:cubicBezTo>
                  <a:lnTo>
                    <a:pt x="21665" y="4585"/>
                  </a:lnTo>
                  <a:cubicBezTo>
                    <a:pt x="21665" y="4585"/>
                    <a:pt x="21702" y="4658"/>
                    <a:pt x="21739" y="4806"/>
                  </a:cubicBezTo>
                  <a:cubicBezTo>
                    <a:pt x="21813" y="4880"/>
                    <a:pt x="21887" y="5139"/>
                    <a:pt x="22035" y="5324"/>
                  </a:cubicBezTo>
                  <a:cubicBezTo>
                    <a:pt x="22109" y="5509"/>
                    <a:pt x="22256" y="5620"/>
                    <a:pt x="22404" y="5768"/>
                  </a:cubicBezTo>
                  <a:cubicBezTo>
                    <a:pt x="22367" y="5805"/>
                    <a:pt x="22256" y="5879"/>
                    <a:pt x="22219" y="5915"/>
                  </a:cubicBezTo>
                  <a:cubicBezTo>
                    <a:pt x="22183" y="5915"/>
                    <a:pt x="22109" y="5879"/>
                    <a:pt x="22035" y="5805"/>
                  </a:cubicBezTo>
                  <a:cubicBezTo>
                    <a:pt x="21887" y="5731"/>
                    <a:pt x="21702" y="5657"/>
                    <a:pt x="21517" y="5509"/>
                  </a:cubicBezTo>
                  <a:cubicBezTo>
                    <a:pt x="21369" y="5398"/>
                    <a:pt x="21258" y="5250"/>
                    <a:pt x="21110" y="5139"/>
                  </a:cubicBezTo>
                  <a:cubicBezTo>
                    <a:pt x="20999" y="5028"/>
                    <a:pt x="20962" y="4954"/>
                    <a:pt x="20926" y="4954"/>
                  </a:cubicBezTo>
                  <a:cubicBezTo>
                    <a:pt x="20907" y="4917"/>
                    <a:pt x="20879" y="4899"/>
                    <a:pt x="20852" y="4899"/>
                  </a:cubicBezTo>
                  <a:cubicBezTo>
                    <a:pt x="20824" y="4899"/>
                    <a:pt x="20796" y="4917"/>
                    <a:pt x="20778" y="4954"/>
                  </a:cubicBezTo>
                  <a:lnTo>
                    <a:pt x="20778" y="5028"/>
                  </a:lnTo>
                  <a:cubicBezTo>
                    <a:pt x="20778" y="5028"/>
                    <a:pt x="20815" y="5139"/>
                    <a:pt x="20889" y="5250"/>
                  </a:cubicBezTo>
                  <a:cubicBezTo>
                    <a:pt x="20926" y="5435"/>
                    <a:pt x="20999" y="5657"/>
                    <a:pt x="21110" y="5805"/>
                  </a:cubicBezTo>
                  <a:cubicBezTo>
                    <a:pt x="21184" y="5989"/>
                    <a:pt x="21332" y="6174"/>
                    <a:pt x="21443" y="6322"/>
                  </a:cubicBezTo>
                  <a:cubicBezTo>
                    <a:pt x="21332" y="6396"/>
                    <a:pt x="21295" y="6433"/>
                    <a:pt x="21184" y="6433"/>
                  </a:cubicBezTo>
                  <a:cubicBezTo>
                    <a:pt x="21147" y="6433"/>
                    <a:pt x="21110" y="6359"/>
                    <a:pt x="21073" y="6322"/>
                  </a:cubicBezTo>
                  <a:cubicBezTo>
                    <a:pt x="20926" y="6248"/>
                    <a:pt x="20741" y="6137"/>
                    <a:pt x="20593" y="6026"/>
                  </a:cubicBezTo>
                  <a:cubicBezTo>
                    <a:pt x="20445" y="5879"/>
                    <a:pt x="20334" y="5731"/>
                    <a:pt x="20223" y="5583"/>
                  </a:cubicBezTo>
                  <a:cubicBezTo>
                    <a:pt x="20149" y="5509"/>
                    <a:pt x="20075" y="5398"/>
                    <a:pt x="20075" y="5398"/>
                  </a:cubicBezTo>
                  <a:cubicBezTo>
                    <a:pt x="20075" y="5361"/>
                    <a:pt x="20038" y="5361"/>
                    <a:pt x="20001" y="5361"/>
                  </a:cubicBezTo>
                  <a:cubicBezTo>
                    <a:pt x="19964" y="5361"/>
                    <a:pt x="19964" y="5398"/>
                    <a:pt x="19964" y="5472"/>
                  </a:cubicBezTo>
                  <a:cubicBezTo>
                    <a:pt x="19964" y="5472"/>
                    <a:pt x="19964" y="5546"/>
                    <a:pt x="20001" y="5731"/>
                  </a:cubicBezTo>
                  <a:cubicBezTo>
                    <a:pt x="20038" y="5842"/>
                    <a:pt x="20075" y="6063"/>
                    <a:pt x="20186" y="6285"/>
                  </a:cubicBezTo>
                  <a:cubicBezTo>
                    <a:pt x="20260" y="6470"/>
                    <a:pt x="20371" y="6655"/>
                    <a:pt x="20445" y="6803"/>
                  </a:cubicBezTo>
                  <a:cubicBezTo>
                    <a:pt x="20371" y="6840"/>
                    <a:pt x="20334" y="6877"/>
                    <a:pt x="20223" y="6877"/>
                  </a:cubicBezTo>
                  <a:cubicBezTo>
                    <a:pt x="20186" y="6877"/>
                    <a:pt x="20186" y="6840"/>
                    <a:pt x="20149" y="6840"/>
                  </a:cubicBezTo>
                  <a:cubicBezTo>
                    <a:pt x="20001" y="6766"/>
                    <a:pt x="19816" y="6618"/>
                    <a:pt x="19705" y="6470"/>
                  </a:cubicBezTo>
                  <a:cubicBezTo>
                    <a:pt x="19595" y="6322"/>
                    <a:pt x="19447" y="6174"/>
                    <a:pt x="19336" y="6063"/>
                  </a:cubicBezTo>
                  <a:cubicBezTo>
                    <a:pt x="19262" y="5915"/>
                    <a:pt x="19225" y="5842"/>
                    <a:pt x="19225" y="5842"/>
                  </a:cubicBezTo>
                  <a:cubicBezTo>
                    <a:pt x="19225" y="5768"/>
                    <a:pt x="19151" y="5768"/>
                    <a:pt x="19114" y="5768"/>
                  </a:cubicBezTo>
                  <a:cubicBezTo>
                    <a:pt x="19077" y="5768"/>
                    <a:pt x="19077" y="5842"/>
                    <a:pt x="19077" y="5879"/>
                  </a:cubicBezTo>
                  <a:cubicBezTo>
                    <a:pt x="19077" y="5879"/>
                    <a:pt x="19077" y="5952"/>
                    <a:pt x="19114" y="6137"/>
                  </a:cubicBezTo>
                  <a:cubicBezTo>
                    <a:pt x="19114" y="6248"/>
                    <a:pt x="19225" y="6470"/>
                    <a:pt x="19299" y="6692"/>
                  </a:cubicBezTo>
                  <a:cubicBezTo>
                    <a:pt x="19336" y="6877"/>
                    <a:pt x="19447" y="7025"/>
                    <a:pt x="19521" y="7209"/>
                  </a:cubicBezTo>
                  <a:cubicBezTo>
                    <a:pt x="19447" y="7246"/>
                    <a:pt x="19336" y="7246"/>
                    <a:pt x="19262" y="7320"/>
                  </a:cubicBezTo>
                  <a:cubicBezTo>
                    <a:pt x="19225" y="7320"/>
                    <a:pt x="19225" y="7246"/>
                    <a:pt x="19151" y="7246"/>
                  </a:cubicBezTo>
                  <a:cubicBezTo>
                    <a:pt x="19040" y="7172"/>
                    <a:pt x="18892" y="7025"/>
                    <a:pt x="18744" y="6877"/>
                  </a:cubicBezTo>
                  <a:cubicBezTo>
                    <a:pt x="18596" y="6729"/>
                    <a:pt x="18522" y="6618"/>
                    <a:pt x="18412" y="6433"/>
                  </a:cubicBezTo>
                  <a:cubicBezTo>
                    <a:pt x="18375" y="6322"/>
                    <a:pt x="18338" y="6248"/>
                    <a:pt x="18338" y="6174"/>
                  </a:cubicBezTo>
                  <a:cubicBezTo>
                    <a:pt x="18338" y="6137"/>
                    <a:pt x="18301" y="6137"/>
                    <a:pt x="18227" y="6137"/>
                  </a:cubicBezTo>
                  <a:cubicBezTo>
                    <a:pt x="18190" y="6137"/>
                    <a:pt x="18190" y="6174"/>
                    <a:pt x="18190" y="6248"/>
                  </a:cubicBezTo>
                  <a:lnTo>
                    <a:pt x="18190" y="6285"/>
                  </a:lnTo>
                  <a:lnTo>
                    <a:pt x="18190" y="6470"/>
                  </a:lnTo>
                  <a:cubicBezTo>
                    <a:pt x="18190" y="6544"/>
                    <a:pt x="18227" y="6803"/>
                    <a:pt x="18338" y="7025"/>
                  </a:cubicBezTo>
                  <a:cubicBezTo>
                    <a:pt x="18375" y="7172"/>
                    <a:pt x="18412" y="7357"/>
                    <a:pt x="18522" y="7468"/>
                  </a:cubicBezTo>
                  <a:cubicBezTo>
                    <a:pt x="18412" y="7542"/>
                    <a:pt x="18338" y="7542"/>
                    <a:pt x="18227" y="7579"/>
                  </a:cubicBezTo>
                  <a:lnTo>
                    <a:pt x="18190" y="7542"/>
                  </a:lnTo>
                  <a:cubicBezTo>
                    <a:pt x="18042" y="7431"/>
                    <a:pt x="17931" y="7246"/>
                    <a:pt x="17820" y="7099"/>
                  </a:cubicBezTo>
                  <a:cubicBezTo>
                    <a:pt x="17746" y="6988"/>
                    <a:pt x="17598" y="6803"/>
                    <a:pt x="17561" y="6655"/>
                  </a:cubicBezTo>
                  <a:cubicBezTo>
                    <a:pt x="17487" y="6507"/>
                    <a:pt x="17450" y="6433"/>
                    <a:pt x="17450" y="6433"/>
                  </a:cubicBezTo>
                  <a:cubicBezTo>
                    <a:pt x="17450" y="6359"/>
                    <a:pt x="17413" y="6359"/>
                    <a:pt x="17376" y="6359"/>
                  </a:cubicBezTo>
                  <a:cubicBezTo>
                    <a:pt x="17302" y="6359"/>
                    <a:pt x="17302" y="6433"/>
                    <a:pt x="17302" y="6470"/>
                  </a:cubicBezTo>
                  <a:lnTo>
                    <a:pt x="17302" y="6729"/>
                  </a:lnTo>
                  <a:cubicBezTo>
                    <a:pt x="17302" y="6914"/>
                    <a:pt x="17376" y="7172"/>
                    <a:pt x="17413" y="7357"/>
                  </a:cubicBezTo>
                  <a:cubicBezTo>
                    <a:pt x="17450" y="7468"/>
                    <a:pt x="17487" y="7653"/>
                    <a:pt x="17561" y="7801"/>
                  </a:cubicBezTo>
                  <a:cubicBezTo>
                    <a:pt x="17450" y="7801"/>
                    <a:pt x="17376" y="7838"/>
                    <a:pt x="17265" y="7838"/>
                  </a:cubicBezTo>
                  <a:lnTo>
                    <a:pt x="17228" y="7801"/>
                  </a:lnTo>
                  <a:cubicBezTo>
                    <a:pt x="17081" y="7653"/>
                    <a:pt x="17007" y="7542"/>
                    <a:pt x="16859" y="7394"/>
                  </a:cubicBezTo>
                  <a:cubicBezTo>
                    <a:pt x="16748" y="7246"/>
                    <a:pt x="16674" y="7062"/>
                    <a:pt x="16563" y="6877"/>
                  </a:cubicBezTo>
                  <a:cubicBezTo>
                    <a:pt x="16526" y="6729"/>
                    <a:pt x="16489" y="6655"/>
                    <a:pt x="16489" y="6655"/>
                  </a:cubicBezTo>
                  <a:cubicBezTo>
                    <a:pt x="16489" y="6618"/>
                    <a:pt x="16452" y="6618"/>
                    <a:pt x="16378" y="6618"/>
                  </a:cubicBezTo>
                  <a:cubicBezTo>
                    <a:pt x="16341" y="6618"/>
                    <a:pt x="16304" y="6655"/>
                    <a:pt x="16304" y="6692"/>
                  </a:cubicBezTo>
                  <a:lnTo>
                    <a:pt x="16304" y="6988"/>
                  </a:lnTo>
                  <a:cubicBezTo>
                    <a:pt x="16304" y="7172"/>
                    <a:pt x="16304" y="7394"/>
                    <a:pt x="16341" y="7579"/>
                  </a:cubicBezTo>
                  <a:cubicBezTo>
                    <a:pt x="16378" y="7727"/>
                    <a:pt x="16378" y="7912"/>
                    <a:pt x="16452" y="8023"/>
                  </a:cubicBezTo>
                  <a:cubicBezTo>
                    <a:pt x="16341" y="8023"/>
                    <a:pt x="16267" y="8097"/>
                    <a:pt x="16156" y="8097"/>
                  </a:cubicBezTo>
                  <a:cubicBezTo>
                    <a:pt x="16008" y="7949"/>
                    <a:pt x="15934" y="7801"/>
                    <a:pt x="15824" y="7616"/>
                  </a:cubicBezTo>
                  <a:cubicBezTo>
                    <a:pt x="15750" y="7468"/>
                    <a:pt x="15639" y="7283"/>
                    <a:pt x="15602" y="7099"/>
                  </a:cubicBezTo>
                  <a:cubicBezTo>
                    <a:pt x="15565" y="6988"/>
                    <a:pt x="15565" y="6914"/>
                    <a:pt x="15565" y="6877"/>
                  </a:cubicBezTo>
                  <a:cubicBezTo>
                    <a:pt x="15565" y="6840"/>
                    <a:pt x="15528" y="6840"/>
                    <a:pt x="15454" y="6840"/>
                  </a:cubicBezTo>
                  <a:cubicBezTo>
                    <a:pt x="15417" y="6840"/>
                    <a:pt x="15380" y="6877"/>
                    <a:pt x="15380" y="6877"/>
                  </a:cubicBezTo>
                  <a:cubicBezTo>
                    <a:pt x="15380" y="6877"/>
                    <a:pt x="15380" y="6988"/>
                    <a:pt x="15343" y="7172"/>
                  </a:cubicBezTo>
                  <a:lnTo>
                    <a:pt x="15343" y="7764"/>
                  </a:lnTo>
                  <a:cubicBezTo>
                    <a:pt x="15343" y="7912"/>
                    <a:pt x="15380" y="8097"/>
                    <a:pt x="15417" y="8208"/>
                  </a:cubicBezTo>
                  <a:cubicBezTo>
                    <a:pt x="15343" y="8208"/>
                    <a:pt x="15232" y="8208"/>
                    <a:pt x="15195" y="8282"/>
                  </a:cubicBezTo>
                  <a:lnTo>
                    <a:pt x="15158" y="8282"/>
                  </a:lnTo>
                  <a:cubicBezTo>
                    <a:pt x="15047" y="8134"/>
                    <a:pt x="14899" y="7949"/>
                    <a:pt x="14862" y="7801"/>
                  </a:cubicBezTo>
                  <a:cubicBezTo>
                    <a:pt x="14788" y="7653"/>
                    <a:pt x="14714" y="7505"/>
                    <a:pt x="14677" y="7283"/>
                  </a:cubicBezTo>
                  <a:cubicBezTo>
                    <a:pt x="14641" y="7172"/>
                    <a:pt x="14641" y="7099"/>
                    <a:pt x="14641" y="7062"/>
                  </a:cubicBezTo>
                  <a:lnTo>
                    <a:pt x="14641" y="7025"/>
                  </a:lnTo>
                  <a:cubicBezTo>
                    <a:pt x="14622" y="7006"/>
                    <a:pt x="14594" y="6997"/>
                    <a:pt x="14567" y="6997"/>
                  </a:cubicBezTo>
                  <a:cubicBezTo>
                    <a:pt x="14539" y="6997"/>
                    <a:pt x="14511" y="7006"/>
                    <a:pt x="14493" y="7025"/>
                  </a:cubicBezTo>
                  <a:cubicBezTo>
                    <a:pt x="14493" y="7062"/>
                    <a:pt x="14456" y="7172"/>
                    <a:pt x="14456" y="7283"/>
                  </a:cubicBezTo>
                  <a:cubicBezTo>
                    <a:pt x="14419" y="7468"/>
                    <a:pt x="14419" y="7727"/>
                    <a:pt x="14419" y="7912"/>
                  </a:cubicBezTo>
                  <a:cubicBezTo>
                    <a:pt x="14419" y="8023"/>
                    <a:pt x="14419" y="8171"/>
                    <a:pt x="14456" y="8356"/>
                  </a:cubicBezTo>
                  <a:lnTo>
                    <a:pt x="14123" y="8356"/>
                  </a:lnTo>
                  <a:cubicBezTo>
                    <a:pt x="14049" y="8208"/>
                    <a:pt x="13938" y="8023"/>
                    <a:pt x="13901" y="7912"/>
                  </a:cubicBezTo>
                  <a:cubicBezTo>
                    <a:pt x="13864" y="7727"/>
                    <a:pt x="13753" y="7542"/>
                    <a:pt x="13753" y="7394"/>
                  </a:cubicBezTo>
                  <a:cubicBezTo>
                    <a:pt x="13716" y="7246"/>
                    <a:pt x="13716" y="7172"/>
                    <a:pt x="13716" y="7172"/>
                  </a:cubicBezTo>
                  <a:cubicBezTo>
                    <a:pt x="13716" y="7099"/>
                    <a:pt x="13679" y="7062"/>
                    <a:pt x="13605" y="7062"/>
                  </a:cubicBezTo>
                  <a:cubicBezTo>
                    <a:pt x="13568" y="7062"/>
                    <a:pt x="13531" y="7062"/>
                    <a:pt x="13494" y="7394"/>
                  </a:cubicBezTo>
                  <a:cubicBezTo>
                    <a:pt x="13420" y="7579"/>
                    <a:pt x="13383" y="7801"/>
                    <a:pt x="13383" y="7986"/>
                  </a:cubicBezTo>
                  <a:lnTo>
                    <a:pt x="13383" y="8466"/>
                  </a:lnTo>
                  <a:lnTo>
                    <a:pt x="13051" y="8466"/>
                  </a:lnTo>
                  <a:cubicBezTo>
                    <a:pt x="12977" y="8319"/>
                    <a:pt x="12866" y="8134"/>
                    <a:pt x="12829" y="7949"/>
                  </a:cubicBezTo>
                  <a:cubicBezTo>
                    <a:pt x="12792" y="7764"/>
                    <a:pt x="12755" y="7579"/>
                    <a:pt x="12755" y="7431"/>
                  </a:cubicBezTo>
                  <a:lnTo>
                    <a:pt x="12755" y="7209"/>
                  </a:lnTo>
                  <a:cubicBezTo>
                    <a:pt x="12755" y="7172"/>
                    <a:pt x="12681" y="7099"/>
                    <a:pt x="12681" y="7099"/>
                  </a:cubicBezTo>
                  <a:cubicBezTo>
                    <a:pt x="12644" y="7099"/>
                    <a:pt x="12607" y="7099"/>
                    <a:pt x="12607" y="7172"/>
                  </a:cubicBezTo>
                  <a:cubicBezTo>
                    <a:pt x="12607" y="7172"/>
                    <a:pt x="12570" y="7246"/>
                    <a:pt x="12496" y="7394"/>
                  </a:cubicBezTo>
                  <a:lnTo>
                    <a:pt x="12385" y="7949"/>
                  </a:lnTo>
                  <a:cubicBezTo>
                    <a:pt x="12385" y="8097"/>
                    <a:pt x="12311" y="8282"/>
                    <a:pt x="12385" y="8393"/>
                  </a:cubicBezTo>
                  <a:lnTo>
                    <a:pt x="12053" y="8393"/>
                  </a:lnTo>
                  <a:cubicBezTo>
                    <a:pt x="11942" y="8282"/>
                    <a:pt x="11905" y="8097"/>
                    <a:pt x="11868" y="7912"/>
                  </a:cubicBezTo>
                  <a:cubicBezTo>
                    <a:pt x="11831" y="7727"/>
                    <a:pt x="11831" y="7542"/>
                    <a:pt x="11831" y="7357"/>
                  </a:cubicBezTo>
                  <a:lnTo>
                    <a:pt x="11831" y="7099"/>
                  </a:lnTo>
                  <a:cubicBezTo>
                    <a:pt x="11831" y="7062"/>
                    <a:pt x="11831" y="7025"/>
                    <a:pt x="11757" y="7025"/>
                  </a:cubicBezTo>
                  <a:cubicBezTo>
                    <a:pt x="11720" y="7025"/>
                    <a:pt x="11683" y="7025"/>
                    <a:pt x="11683" y="7062"/>
                  </a:cubicBezTo>
                  <a:cubicBezTo>
                    <a:pt x="11683" y="7062"/>
                    <a:pt x="11646" y="7172"/>
                    <a:pt x="11572" y="7283"/>
                  </a:cubicBezTo>
                  <a:cubicBezTo>
                    <a:pt x="11498" y="7468"/>
                    <a:pt x="11461" y="7653"/>
                    <a:pt x="11387" y="7838"/>
                  </a:cubicBezTo>
                  <a:cubicBezTo>
                    <a:pt x="11350" y="7986"/>
                    <a:pt x="11350" y="8171"/>
                    <a:pt x="11350" y="8319"/>
                  </a:cubicBezTo>
                  <a:lnTo>
                    <a:pt x="11091" y="8319"/>
                  </a:lnTo>
                  <a:lnTo>
                    <a:pt x="11091" y="8282"/>
                  </a:lnTo>
                  <a:cubicBezTo>
                    <a:pt x="11017" y="8134"/>
                    <a:pt x="10943" y="7949"/>
                    <a:pt x="10943" y="7764"/>
                  </a:cubicBezTo>
                  <a:cubicBezTo>
                    <a:pt x="10906" y="7579"/>
                    <a:pt x="10906" y="7394"/>
                    <a:pt x="10906" y="7209"/>
                  </a:cubicBezTo>
                  <a:cubicBezTo>
                    <a:pt x="10906" y="7062"/>
                    <a:pt x="10943" y="6988"/>
                    <a:pt x="10943" y="6988"/>
                  </a:cubicBezTo>
                  <a:cubicBezTo>
                    <a:pt x="10943" y="6914"/>
                    <a:pt x="10943" y="6877"/>
                    <a:pt x="10906" y="6877"/>
                  </a:cubicBezTo>
                  <a:cubicBezTo>
                    <a:pt x="10833" y="6877"/>
                    <a:pt x="10796" y="6877"/>
                    <a:pt x="10796" y="6914"/>
                  </a:cubicBezTo>
                  <a:cubicBezTo>
                    <a:pt x="10796" y="6914"/>
                    <a:pt x="10759" y="7025"/>
                    <a:pt x="10648" y="7172"/>
                  </a:cubicBezTo>
                  <a:cubicBezTo>
                    <a:pt x="10574" y="7357"/>
                    <a:pt x="10537" y="7542"/>
                    <a:pt x="10426" y="7727"/>
                  </a:cubicBezTo>
                  <a:cubicBezTo>
                    <a:pt x="10389" y="7838"/>
                    <a:pt x="10352" y="8023"/>
                    <a:pt x="10352" y="8208"/>
                  </a:cubicBezTo>
                  <a:cubicBezTo>
                    <a:pt x="10241" y="8208"/>
                    <a:pt x="10167" y="8171"/>
                    <a:pt x="10056" y="8171"/>
                  </a:cubicBezTo>
                  <a:lnTo>
                    <a:pt x="10056" y="8134"/>
                  </a:lnTo>
                  <a:cubicBezTo>
                    <a:pt x="10019" y="7986"/>
                    <a:pt x="9982" y="7764"/>
                    <a:pt x="9982" y="7616"/>
                  </a:cubicBezTo>
                  <a:lnTo>
                    <a:pt x="9982" y="7062"/>
                  </a:lnTo>
                  <a:cubicBezTo>
                    <a:pt x="9982" y="6914"/>
                    <a:pt x="10019" y="6840"/>
                    <a:pt x="10019" y="6840"/>
                  </a:cubicBezTo>
                  <a:lnTo>
                    <a:pt x="10019" y="6729"/>
                  </a:lnTo>
                  <a:lnTo>
                    <a:pt x="9982" y="6692"/>
                  </a:lnTo>
                  <a:cubicBezTo>
                    <a:pt x="9908" y="6692"/>
                    <a:pt x="9908" y="6692"/>
                    <a:pt x="9723" y="6988"/>
                  </a:cubicBezTo>
                  <a:cubicBezTo>
                    <a:pt x="9649" y="7172"/>
                    <a:pt x="9539" y="7357"/>
                    <a:pt x="9502" y="7542"/>
                  </a:cubicBezTo>
                  <a:cubicBezTo>
                    <a:pt x="9465" y="7727"/>
                    <a:pt x="9428" y="7838"/>
                    <a:pt x="9354" y="8023"/>
                  </a:cubicBezTo>
                  <a:lnTo>
                    <a:pt x="9317" y="8023"/>
                  </a:lnTo>
                  <a:cubicBezTo>
                    <a:pt x="9280" y="8023"/>
                    <a:pt x="9169" y="7986"/>
                    <a:pt x="9132" y="7986"/>
                  </a:cubicBezTo>
                  <a:lnTo>
                    <a:pt x="9095" y="7986"/>
                  </a:lnTo>
                  <a:cubicBezTo>
                    <a:pt x="9095" y="7949"/>
                    <a:pt x="9095" y="7949"/>
                    <a:pt x="9058" y="7912"/>
                  </a:cubicBezTo>
                  <a:cubicBezTo>
                    <a:pt x="8984" y="7727"/>
                    <a:pt x="8947" y="7542"/>
                    <a:pt x="8947" y="7394"/>
                  </a:cubicBezTo>
                  <a:cubicBezTo>
                    <a:pt x="8947" y="7209"/>
                    <a:pt x="8947" y="7025"/>
                    <a:pt x="8984" y="6840"/>
                  </a:cubicBezTo>
                  <a:cubicBezTo>
                    <a:pt x="9058" y="6692"/>
                    <a:pt x="9058" y="6618"/>
                    <a:pt x="9058" y="6618"/>
                  </a:cubicBezTo>
                  <a:cubicBezTo>
                    <a:pt x="9058" y="6544"/>
                    <a:pt x="9058" y="6507"/>
                    <a:pt x="8984" y="6507"/>
                  </a:cubicBezTo>
                  <a:lnTo>
                    <a:pt x="8910" y="6507"/>
                  </a:lnTo>
                  <a:cubicBezTo>
                    <a:pt x="8910" y="6507"/>
                    <a:pt x="8799" y="6618"/>
                    <a:pt x="8725" y="6729"/>
                  </a:cubicBezTo>
                  <a:cubicBezTo>
                    <a:pt x="8614" y="6877"/>
                    <a:pt x="8503" y="7099"/>
                    <a:pt x="8429" y="7246"/>
                  </a:cubicBezTo>
                  <a:cubicBezTo>
                    <a:pt x="8355" y="7431"/>
                    <a:pt x="8319" y="7616"/>
                    <a:pt x="8245" y="7801"/>
                  </a:cubicBezTo>
                  <a:cubicBezTo>
                    <a:pt x="8171" y="7801"/>
                    <a:pt x="8134" y="7764"/>
                    <a:pt x="8023" y="7764"/>
                  </a:cubicBezTo>
                  <a:cubicBezTo>
                    <a:pt x="8023" y="7727"/>
                    <a:pt x="7986" y="7653"/>
                    <a:pt x="7986" y="7616"/>
                  </a:cubicBezTo>
                  <a:cubicBezTo>
                    <a:pt x="7949" y="7431"/>
                    <a:pt x="7949" y="7246"/>
                    <a:pt x="7949" y="7062"/>
                  </a:cubicBezTo>
                  <a:cubicBezTo>
                    <a:pt x="7949" y="6877"/>
                    <a:pt x="7986" y="6692"/>
                    <a:pt x="8023" y="6544"/>
                  </a:cubicBezTo>
                  <a:cubicBezTo>
                    <a:pt x="8060" y="6433"/>
                    <a:pt x="8134" y="6322"/>
                    <a:pt x="8134" y="6322"/>
                  </a:cubicBezTo>
                  <a:cubicBezTo>
                    <a:pt x="8134" y="6285"/>
                    <a:pt x="8134" y="6248"/>
                    <a:pt x="8060" y="6248"/>
                  </a:cubicBezTo>
                  <a:lnTo>
                    <a:pt x="7986" y="6248"/>
                  </a:lnTo>
                  <a:cubicBezTo>
                    <a:pt x="7986" y="6248"/>
                    <a:pt x="7875" y="6322"/>
                    <a:pt x="7801" y="6470"/>
                  </a:cubicBezTo>
                  <a:cubicBezTo>
                    <a:pt x="7653" y="6618"/>
                    <a:pt x="7579" y="6803"/>
                    <a:pt x="7468" y="6988"/>
                  </a:cubicBezTo>
                  <a:cubicBezTo>
                    <a:pt x="7394" y="7172"/>
                    <a:pt x="7283" y="7357"/>
                    <a:pt x="7246" y="7542"/>
                  </a:cubicBezTo>
                  <a:cubicBezTo>
                    <a:pt x="7135" y="7468"/>
                    <a:pt x="7098" y="7468"/>
                    <a:pt x="7025" y="7431"/>
                  </a:cubicBezTo>
                  <a:cubicBezTo>
                    <a:pt x="7025" y="7394"/>
                    <a:pt x="6951" y="7357"/>
                    <a:pt x="6951" y="7246"/>
                  </a:cubicBezTo>
                  <a:cubicBezTo>
                    <a:pt x="6914" y="7062"/>
                    <a:pt x="6914" y="6877"/>
                    <a:pt x="6951" y="6692"/>
                  </a:cubicBezTo>
                  <a:cubicBezTo>
                    <a:pt x="6951" y="6507"/>
                    <a:pt x="7025" y="6322"/>
                    <a:pt x="7098" y="6174"/>
                  </a:cubicBezTo>
                  <a:cubicBezTo>
                    <a:pt x="7135" y="6063"/>
                    <a:pt x="7209" y="5989"/>
                    <a:pt x="7209" y="5952"/>
                  </a:cubicBezTo>
                  <a:lnTo>
                    <a:pt x="7209" y="5879"/>
                  </a:lnTo>
                  <a:cubicBezTo>
                    <a:pt x="7209" y="5805"/>
                    <a:pt x="7135" y="5805"/>
                    <a:pt x="7135" y="5805"/>
                  </a:cubicBezTo>
                  <a:cubicBezTo>
                    <a:pt x="7135" y="5805"/>
                    <a:pt x="7098" y="5805"/>
                    <a:pt x="6914" y="6063"/>
                  </a:cubicBezTo>
                  <a:cubicBezTo>
                    <a:pt x="6766" y="6174"/>
                    <a:pt x="6655" y="6359"/>
                    <a:pt x="6544" y="6507"/>
                  </a:cubicBezTo>
                  <a:cubicBezTo>
                    <a:pt x="6470" y="6692"/>
                    <a:pt x="6359" y="6877"/>
                    <a:pt x="6322" y="7062"/>
                  </a:cubicBezTo>
                  <a:cubicBezTo>
                    <a:pt x="6285" y="7025"/>
                    <a:pt x="6174" y="7025"/>
                    <a:pt x="6137" y="6988"/>
                  </a:cubicBezTo>
                  <a:cubicBezTo>
                    <a:pt x="6137" y="6914"/>
                    <a:pt x="6137" y="6877"/>
                    <a:pt x="6100" y="6803"/>
                  </a:cubicBezTo>
                  <a:cubicBezTo>
                    <a:pt x="6100" y="6618"/>
                    <a:pt x="6100" y="6433"/>
                    <a:pt x="6137" y="6248"/>
                  </a:cubicBezTo>
                  <a:cubicBezTo>
                    <a:pt x="6174" y="6063"/>
                    <a:pt x="6211" y="5879"/>
                    <a:pt x="6322" y="5731"/>
                  </a:cubicBezTo>
                  <a:cubicBezTo>
                    <a:pt x="6359" y="5583"/>
                    <a:pt x="6470" y="5509"/>
                    <a:pt x="6470" y="5509"/>
                  </a:cubicBezTo>
                  <a:lnTo>
                    <a:pt x="6470" y="5398"/>
                  </a:lnTo>
                  <a:cubicBezTo>
                    <a:pt x="6433" y="5379"/>
                    <a:pt x="6405" y="5370"/>
                    <a:pt x="6387" y="5370"/>
                  </a:cubicBezTo>
                  <a:cubicBezTo>
                    <a:pt x="6368" y="5370"/>
                    <a:pt x="6359" y="5379"/>
                    <a:pt x="6359" y="5398"/>
                  </a:cubicBezTo>
                  <a:cubicBezTo>
                    <a:pt x="6359" y="5398"/>
                    <a:pt x="6285" y="5435"/>
                    <a:pt x="6137" y="5583"/>
                  </a:cubicBezTo>
                  <a:cubicBezTo>
                    <a:pt x="5989" y="5731"/>
                    <a:pt x="5841" y="5879"/>
                    <a:pt x="5731" y="6063"/>
                  </a:cubicBezTo>
                  <a:cubicBezTo>
                    <a:pt x="5583" y="6248"/>
                    <a:pt x="5472" y="6433"/>
                    <a:pt x="5435" y="6618"/>
                  </a:cubicBezTo>
                  <a:lnTo>
                    <a:pt x="5435" y="6655"/>
                  </a:lnTo>
                  <a:cubicBezTo>
                    <a:pt x="5361" y="6618"/>
                    <a:pt x="5287" y="6544"/>
                    <a:pt x="5213" y="6544"/>
                  </a:cubicBezTo>
                  <a:lnTo>
                    <a:pt x="5213" y="6359"/>
                  </a:lnTo>
                  <a:cubicBezTo>
                    <a:pt x="5213" y="6174"/>
                    <a:pt x="5213" y="5989"/>
                    <a:pt x="5250" y="5805"/>
                  </a:cubicBezTo>
                  <a:cubicBezTo>
                    <a:pt x="5287" y="5657"/>
                    <a:pt x="5398" y="5435"/>
                    <a:pt x="5435" y="5324"/>
                  </a:cubicBezTo>
                  <a:cubicBezTo>
                    <a:pt x="5472" y="5213"/>
                    <a:pt x="5583" y="5139"/>
                    <a:pt x="5583" y="5139"/>
                  </a:cubicBezTo>
                  <a:lnTo>
                    <a:pt x="5583" y="5028"/>
                  </a:lnTo>
                  <a:lnTo>
                    <a:pt x="5546" y="4991"/>
                  </a:lnTo>
                  <a:lnTo>
                    <a:pt x="5472" y="4991"/>
                  </a:lnTo>
                  <a:cubicBezTo>
                    <a:pt x="5472" y="4991"/>
                    <a:pt x="5398" y="5028"/>
                    <a:pt x="5250" y="5176"/>
                  </a:cubicBezTo>
                  <a:cubicBezTo>
                    <a:pt x="5102" y="5324"/>
                    <a:pt x="4917" y="5435"/>
                    <a:pt x="4843" y="5583"/>
                  </a:cubicBezTo>
                  <a:cubicBezTo>
                    <a:pt x="4695" y="5731"/>
                    <a:pt x="4621" y="5952"/>
                    <a:pt x="4511" y="6100"/>
                  </a:cubicBezTo>
                  <a:cubicBezTo>
                    <a:pt x="4474" y="6063"/>
                    <a:pt x="4363" y="5989"/>
                    <a:pt x="4326" y="5989"/>
                  </a:cubicBezTo>
                  <a:lnTo>
                    <a:pt x="4326" y="5805"/>
                  </a:lnTo>
                  <a:cubicBezTo>
                    <a:pt x="4326" y="5583"/>
                    <a:pt x="4326" y="5398"/>
                    <a:pt x="4437" y="5213"/>
                  </a:cubicBezTo>
                  <a:cubicBezTo>
                    <a:pt x="4474" y="5028"/>
                    <a:pt x="4547" y="4917"/>
                    <a:pt x="4658" y="4732"/>
                  </a:cubicBezTo>
                  <a:cubicBezTo>
                    <a:pt x="4769" y="4622"/>
                    <a:pt x="4806" y="4548"/>
                    <a:pt x="4806" y="4548"/>
                  </a:cubicBezTo>
                  <a:cubicBezTo>
                    <a:pt x="7062" y="2366"/>
                    <a:pt x="10130" y="1035"/>
                    <a:pt x="13531" y="1035"/>
                  </a:cubicBezTo>
                  <a:close/>
                  <a:moveTo>
                    <a:pt x="3438" y="5583"/>
                  </a:moveTo>
                  <a:lnTo>
                    <a:pt x="3438" y="5583"/>
                  </a:lnTo>
                  <a:cubicBezTo>
                    <a:pt x="3401" y="5768"/>
                    <a:pt x="3401" y="5915"/>
                    <a:pt x="3364" y="6100"/>
                  </a:cubicBezTo>
                  <a:cubicBezTo>
                    <a:pt x="3327" y="6285"/>
                    <a:pt x="3217" y="6470"/>
                    <a:pt x="3180" y="6618"/>
                  </a:cubicBezTo>
                  <a:cubicBezTo>
                    <a:pt x="3143" y="6766"/>
                    <a:pt x="3032" y="6840"/>
                    <a:pt x="3032" y="6840"/>
                  </a:cubicBezTo>
                  <a:lnTo>
                    <a:pt x="3032" y="6877"/>
                  </a:lnTo>
                  <a:cubicBezTo>
                    <a:pt x="3032" y="6951"/>
                    <a:pt x="3032" y="6988"/>
                    <a:pt x="3069" y="6988"/>
                  </a:cubicBezTo>
                  <a:lnTo>
                    <a:pt x="3180" y="6988"/>
                  </a:lnTo>
                  <a:cubicBezTo>
                    <a:pt x="3217" y="6951"/>
                    <a:pt x="3327" y="6877"/>
                    <a:pt x="3401" y="6803"/>
                  </a:cubicBezTo>
                  <a:cubicBezTo>
                    <a:pt x="3549" y="6655"/>
                    <a:pt x="3734" y="6507"/>
                    <a:pt x="3808" y="6396"/>
                  </a:cubicBezTo>
                  <a:cubicBezTo>
                    <a:pt x="3919" y="6248"/>
                    <a:pt x="4067" y="6100"/>
                    <a:pt x="4141" y="5952"/>
                  </a:cubicBezTo>
                  <a:cubicBezTo>
                    <a:pt x="4252" y="6063"/>
                    <a:pt x="4326" y="6100"/>
                    <a:pt x="4437" y="6211"/>
                  </a:cubicBezTo>
                  <a:cubicBezTo>
                    <a:pt x="4437" y="6285"/>
                    <a:pt x="4363" y="6470"/>
                    <a:pt x="4326" y="6692"/>
                  </a:cubicBezTo>
                  <a:cubicBezTo>
                    <a:pt x="4289" y="6877"/>
                    <a:pt x="4252" y="7062"/>
                    <a:pt x="4178" y="7209"/>
                  </a:cubicBezTo>
                  <a:cubicBezTo>
                    <a:pt x="4141" y="7357"/>
                    <a:pt x="4104" y="7431"/>
                    <a:pt x="4104" y="7431"/>
                  </a:cubicBezTo>
                  <a:lnTo>
                    <a:pt x="4104" y="7542"/>
                  </a:lnTo>
                  <a:cubicBezTo>
                    <a:pt x="4122" y="7561"/>
                    <a:pt x="4132" y="7570"/>
                    <a:pt x="4141" y="7570"/>
                  </a:cubicBezTo>
                  <a:cubicBezTo>
                    <a:pt x="4150" y="7570"/>
                    <a:pt x="4159" y="7561"/>
                    <a:pt x="4178" y="7542"/>
                  </a:cubicBezTo>
                  <a:cubicBezTo>
                    <a:pt x="4178" y="7542"/>
                    <a:pt x="4289" y="7505"/>
                    <a:pt x="4437" y="7357"/>
                  </a:cubicBezTo>
                  <a:cubicBezTo>
                    <a:pt x="4547" y="7209"/>
                    <a:pt x="4695" y="7062"/>
                    <a:pt x="4843" y="6877"/>
                  </a:cubicBezTo>
                  <a:cubicBezTo>
                    <a:pt x="4880" y="6803"/>
                    <a:pt x="4991" y="6692"/>
                    <a:pt x="5028" y="6618"/>
                  </a:cubicBezTo>
                  <a:cubicBezTo>
                    <a:pt x="5102" y="6692"/>
                    <a:pt x="5250" y="6766"/>
                    <a:pt x="5398" y="6840"/>
                  </a:cubicBezTo>
                  <a:cubicBezTo>
                    <a:pt x="5398" y="6951"/>
                    <a:pt x="5398" y="7025"/>
                    <a:pt x="5361" y="7136"/>
                  </a:cubicBezTo>
                  <a:lnTo>
                    <a:pt x="5213" y="7690"/>
                  </a:lnTo>
                  <a:cubicBezTo>
                    <a:pt x="5176" y="7801"/>
                    <a:pt x="5102" y="7912"/>
                    <a:pt x="5102" y="7912"/>
                  </a:cubicBezTo>
                  <a:lnTo>
                    <a:pt x="5102" y="7949"/>
                  </a:lnTo>
                  <a:cubicBezTo>
                    <a:pt x="5102" y="7986"/>
                    <a:pt x="5176" y="7986"/>
                    <a:pt x="5213" y="7986"/>
                  </a:cubicBezTo>
                  <a:lnTo>
                    <a:pt x="5250" y="7986"/>
                  </a:lnTo>
                  <a:lnTo>
                    <a:pt x="5435" y="7801"/>
                  </a:lnTo>
                  <a:cubicBezTo>
                    <a:pt x="5583" y="7690"/>
                    <a:pt x="5731" y="7505"/>
                    <a:pt x="5805" y="7357"/>
                  </a:cubicBezTo>
                  <a:cubicBezTo>
                    <a:pt x="5841" y="7320"/>
                    <a:pt x="5841" y="7246"/>
                    <a:pt x="5915" y="7172"/>
                  </a:cubicBezTo>
                  <a:cubicBezTo>
                    <a:pt x="6026" y="7246"/>
                    <a:pt x="6174" y="7357"/>
                    <a:pt x="6359" y="7394"/>
                  </a:cubicBezTo>
                  <a:lnTo>
                    <a:pt x="6359" y="7579"/>
                  </a:lnTo>
                  <a:cubicBezTo>
                    <a:pt x="6359" y="7764"/>
                    <a:pt x="6322" y="7949"/>
                    <a:pt x="6285" y="8134"/>
                  </a:cubicBezTo>
                  <a:cubicBezTo>
                    <a:pt x="6211" y="8282"/>
                    <a:pt x="6174" y="8356"/>
                    <a:pt x="6174" y="8356"/>
                  </a:cubicBezTo>
                  <a:cubicBezTo>
                    <a:pt x="6174" y="8429"/>
                    <a:pt x="6174" y="8466"/>
                    <a:pt x="6211" y="8466"/>
                  </a:cubicBezTo>
                  <a:lnTo>
                    <a:pt x="6322" y="8466"/>
                  </a:lnTo>
                  <a:lnTo>
                    <a:pt x="6507" y="8282"/>
                  </a:lnTo>
                  <a:cubicBezTo>
                    <a:pt x="6655" y="8134"/>
                    <a:pt x="6729" y="7949"/>
                    <a:pt x="6840" y="7764"/>
                  </a:cubicBezTo>
                  <a:cubicBezTo>
                    <a:pt x="6840" y="7727"/>
                    <a:pt x="6877" y="7690"/>
                    <a:pt x="6877" y="7690"/>
                  </a:cubicBezTo>
                  <a:cubicBezTo>
                    <a:pt x="7025" y="7727"/>
                    <a:pt x="7209" y="7801"/>
                    <a:pt x="7394" y="7912"/>
                  </a:cubicBezTo>
                  <a:lnTo>
                    <a:pt x="7394" y="8060"/>
                  </a:lnTo>
                  <a:cubicBezTo>
                    <a:pt x="7394" y="8245"/>
                    <a:pt x="7394" y="8429"/>
                    <a:pt x="7320" y="8614"/>
                  </a:cubicBezTo>
                  <a:cubicBezTo>
                    <a:pt x="7283" y="8725"/>
                    <a:pt x="7283" y="8836"/>
                    <a:pt x="7283" y="8836"/>
                  </a:cubicBezTo>
                  <a:lnTo>
                    <a:pt x="7283" y="8873"/>
                  </a:lnTo>
                  <a:cubicBezTo>
                    <a:pt x="7283" y="8910"/>
                    <a:pt x="7320" y="8984"/>
                    <a:pt x="7394" y="8984"/>
                  </a:cubicBezTo>
                  <a:cubicBezTo>
                    <a:pt x="7431" y="8984"/>
                    <a:pt x="7431" y="8984"/>
                    <a:pt x="7431" y="8910"/>
                  </a:cubicBezTo>
                  <a:lnTo>
                    <a:pt x="7616" y="8725"/>
                  </a:lnTo>
                  <a:cubicBezTo>
                    <a:pt x="7690" y="8614"/>
                    <a:pt x="7838" y="8429"/>
                    <a:pt x="7949" y="8245"/>
                  </a:cubicBezTo>
                  <a:cubicBezTo>
                    <a:pt x="7949" y="8171"/>
                    <a:pt x="7986" y="8171"/>
                    <a:pt x="7986" y="8134"/>
                  </a:cubicBezTo>
                  <a:cubicBezTo>
                    <a:pt x="8171" y="8171"/>
                    <a:pt x="8355" y="8282"/>
                    <a:pt x="8503" y="8319"/>
                  </a:cubicBezTo>
                  <a:lnTo>
                    <a:pt x="8503" y="8429"/>
                  </a:lnTo>
                  <a:lnTo>
                    <a:pt x="8503" y="8984"/>
                  </a:lnTo>
                  <a:cubicBezTo>
                    <a:pt x="8503" y="9095"/>
                    <a:pt x="8429" y="9206"/>
                    <a:pt x="8429" y="9206"/>
                  </a:cubicBezTo>
                  <a:lnTo>
                    <a:pt x="8429" y="9243"/>
                  </a:lnTo>
                  <a:cubicBezTo>
                    <a:pt x="8429" y="9280"/>
                    <a:pt x="8503" y="9354"/>
                    <a:pt x="8540" y="9354"/>
                  </a:cubicBezTo>
                  <a:lnTo>
                    <a:pt x="8577" y="9354"/>
                  </a:lnTo>
                  <a:cubicBezTo>
                    <a:pt x="8577" y="9354"/>
                    <a:pt x="8614" y="9354"/>
                    <a:pt x="8614" y="9280"/>
                  </a:cubicBezTo>
                  <a:cubicBezTo>
                    <a:pt x="8688" y="9243"/>
                    <a:pt x="8725" y="9206"/>
                    <a:pt x="8762" y="9058"/>
                  </a:cubicBezTo>
                  <a:cubicBezTo>
                    <a:pt x="8873" y="8910"/>
                    <a:pt x="8947" y="8688"/>
                    <a:pt x="9058" y="8503"/>
                  </a:cubicBezTo>
                  <a:lnTo>
                    <a:pt x="9058" y="8466"/>
                  </a:lnTo>
                  <a:lnTo>
                    <a:pt x="9095" y="8466"/>
                  </a:lnTo>
                  <a:cubicBezTo>
                    <a:pt x="9243" y="8503"/>
                    <a:pt x="9428" y="8540"/>
                    <a:pt x="9539" y="8614"/>
                  </a:cubicBezTo>
                  <a:lnTo>
                    <a:pt x="9539" y="8688"/>
                  </a:lnTo>
                  <a:cubicBezTo>
                    <a:pt x="9612" y="8873"/>
                    <a:pt x="9612" y="9058"/>
                    <a:pt x="9539" y="9243"/>
                  </a:cubicBezTo>
                  <a:cubicBezTo>
                    <a:pt x="9539" y="9391"/>
                    <a:pt x="9502" y="9465"/>
                    <a:pt x="9502" y="9465"/>
                  </a:cubicBezTo>
                  <a:lnTo>
                    <a:pt x="9502" y="9539"/>
                  </a:lnTo>
                  <a:cubicBezTo>
                    <a:pt x="9502" y="9576"/>
                    <a:pt x="9539" y="9576"/>
                    <a:pt x="9612" y="9576"/>
                  </a:cubicBezTo>
                  <a:cubicBezTo>
                    <a:pt x="9649" y="9576"/>
                    <a:pt x="9649" y="9576"/>
                    <a:pt x="9686" y="9539"/>
                  </a:cubicBezTo>
                  <a:cubicBezTo>
                    <a:pt x="9686" y="9465"/>
                    <a:pt x="9797" y="9428"/>
                    <a:pt x="9834" y="9280"/>
                  </a:cubicBezTo>
                  <a:cubicBezTo>
                    <a:pt x="9908" y="9169"/>
                    <a:pt x="10019" y="8910"/>
                    <a:pt x="10056" y="8725"/>
                  </a:cubicBezTo>
                  <a:lnTo>
                    <a:pt x="10056" y="8688"/>
                  </a:lnTo>
                  <a:cubicBezTo>
                    <a:pt x="10241" y="8725"/>
                    <a:pt x="10426" y="8725"/>
                    <a:pt x="10611" y="8799"/>
                  </a:cubicBezTo>
                  <a:lnTo>
                    <a:pt x="10611" y="8873"/>
                  </a:lnTo>
                  <a:cubicBezTo>
                    <a:pt x="10648" y="9058"/>
                    <a:pt x="10648" y="9243"/>
                    <a:pt x="10648" y="9428"/>
                  </a:cubicBezTo>
                  <a:lnTo>
                    <a:pt x="10648" y="9650"/>
                  </a:lnTo>
                  <a:cubicBezTo>
                    <a:pt x="10648" y="9723"/>
                    <a:pt x="10648" y="9760"/>
                    <a:pt x="10722" y="9760"/>
                  </a:cubicBezTo>
                  <a:cubicBezTo>
                    <a:pt x="10759" y="9760"/>
                    <a:pt x="10796" y="9760"/>
                    <a:pt x="10796" y="9723"/>
                  </a:cubicBezTo>
                  <a:cubicBezTo>
                    <a:pt x="10796" y="9723"/>
                    <a:pt x="10869" y="9613"/>
                    <a:pt x="10943" y="9465"/>
                  </a:cubicBezTo>
                  <a:cubicBezTo>
                    <a:pt x="11054" y="9280"/>
                    <a:pt x="11091" y="9095"/>
                    <a:pt x="11128" y="8910"/>
                  </a:cubicBezTo>
                  <a:lnTo>
                    <a:pt x="11128" y="8873"/>
                  </a:lnTo>
                  <a:cubicBezTo>
                    <a:pt x="11313" y="8873"/>
                    <a:pt x="11461" y="8910"/>
                    <a:pt x="11683" y="8910"/>
                  </a:cubicBezTo>
                  <a:cubicBezTo>
                    <a:pt x="11683" y="8984"/>
                    <a:pt x="11683" y="8984"/>
                    <a:pt x="11720" y="9021"/>
                  </a:cubicBezTo>
                  <a:cubicBezTo>
                    <a:pt x="11794" y="9206"/>
                    <a:pt x="11831" y="9391"/>
                    <a:pt x="11831" y="9576"/>
                  </a:cubicBezTo>
                  <a:lnTo>
                    <a:pt x="11831" y="9797"/>
                  </a:lnTo>
                  <a:cubicBezTo>
                    <a:pt x="11831" y="9834"/>
                    <a:pt x="11831" y="9834"/>
                    <a:pt x="11868" y="9908"/>
                  </a:cubicBezTo>
                  <a:cubicBezTo>
                    <a:pt x="11880" y="9921"/>
                    <a:pt x="11896" y="9925"/>
                    <a:pt x="11913" y="9925"/>
                  </a:cubicBezTo>
                  <a:cubicBezTo>
                    <a:pt x="11946" y="9925"/>
                    <a:pt x="11979" y="9908"/>
                    <a:pt x="11979" y="9908"/>
                  </a:cubicBezTo>
                  <a:cubicBezTo>
                    <a:pt x="11979" y="9908"/>
                    <a:pt x="12016" y="9797"/>
                    <a:pt x="12090" y="9650"/>
                  </a:cubicBezTo>
                  <a:cubicBezTo>
                    <a:pt x="12200" y="9465"/>
                    <a:pt x="12237" y="9280"/>
                    <a:pt x="12237" y="9095"/>
                  </a:cubicBezTo>
                  <a:lnTo>
                    <a:pt x="12237" y="9058"/>
                  </a:lnTo>
                  <a:lnTo>
                    <a:pt x="12792" y="9058"/>
                  </a:lnTo>
                  <a:cubicBezTo>
                    <a:pt x="12792" y="9095"/>
                    <a:pt x="12829" y="9095"/>
                    <a:pt x="12829" y="9169"/>
                  </a:cubicBezTo>
                  <a:cubicBezTo>
                    <a:pt x="12903" y="9354"/>
                    <a:pt x="12940" y="9539"/>
                    <a:pt x="12977" y="9650"/>
                  </a:cubicBezTo>
                  <a:lnTo>
                    <a:pt x="12977" y="9908"/>
                  </a:lnTo>
                  <a:cubicBezTo>
                    <a:pt x="12977" y="9945"/>
                    <a:pt x="13014" y="9982"/>
                    <a:pt x="13014" y="9982"/>
                  </a:cubicBezTo>
                  <a:cubicBezTo>
                    <a:pt x="13088" y="9982"/>
                    <a:pt x="13088" y="9982"/>
                    <a:pt x="13125" y="9945"/>
                  </a:cubicBezTo>
                  <a:cubicBezTo>
                    <a:pt x="13125" y="9945"/>
                    <a:pt x="13162" y="9834"/>
                    <a:pt x="13199" y="9650"/>
                  </a:cubicBezTo>
                  <a:cubicBezTo>
                    <a:pt x="13273" y="9465"/>
                    <a:pt x="13310" y="9280"/>
                    <a:pt x="13347" y="9058"/>
                  </a:cubicBezTo>
                  <a:lnTo>
                    <a:pt x="13347" y="9021"/>
                  </a:lnTo>
                  <a:lnTo>
                    <a:pt x="13901" y="9021"/>
                  </a:lnTo>
                  <a:cubicBezTo>
                    <a:pt x="13901" y="9058"/>
                    <a:pt x="13938" y="9095"/>
                    <a:pt x="13938" y="9095"/>
                  </a:cubicBezTo>
                  <a:cubicBezTo>
                    <a:pt x="14049" y="9280"/>
                    <a:pt x="14086" y="9465"/>
                    <a:pt x="14123" y="9613"/>
                  </a:cubicBezTo>
                  <a:cubicBezTo>
                    <a:pt x="14197" y="9760"/>
                    <a:pt x="14197" y="9834"/>
                    <a:pt x="14197" y="9834"/>
                  </a:cubicBezTo>
                  <a:lnTo>
                    <a:pt x="14197" y="9908"/>
                  </a:lnTo>
                  <a:lnTo>
                    <a:pt x="14234" y="9945"/>
                  </a:lnTo>
                  <a:cubicBezTo>
                    <a:pt x="14271" y="9945"/>
                    <a:pt x="14271" y="9945"/>
                    <a:pt x="14271" y="9908"/>
                  </a:cubicBezTo>
                  <a:cubicBezTo>
                    <a:pt x="14271" y="9834"/>
                    <a:pt x="14308" y="9760"/>
                    <a:pt x="14382" y="9613"/>
                  </a:cubicBezTo>
                  <a:cubicBezTo>
                    <a:pt x="14419" y="9428"/>
                    <a:pt x="14456" y="9206"/>
                    <a:pt x="14456" y="9021"/>
                  </a:cubicBezTo>
                  <a:lnTo>
                    <a:pt x="14456" y="8910"/>
                  </a:lnTo>
                  <a:cubicBezTo>
                    <a:pt x="14641" y="8910"/>
                    <a:pt x="14788" y="8873"/>
                    <a:pt x="14973" y="8873"/>
                  </a:cubicBezTo>
                  <a:cubicBezTo>
                    <a:pt x="15010" y="8910"/>
                    <a:pt x="15010" y="8984"/>
                    <a:pt x="15010" y="9021"/>
                  </a:cubicBezTo>
                  <a:cubicBezTo>
                    <a:pt x="15121" y="9206"/>
                    <a:pt x="15158" y="9391"/>
                    <a:pt x="15195" y="9539"/>
                  </a:cubicBezTo>
                  <a:cubicBezTo>
                    <a:pt x="15232" y="9650"/>
                    <a:pt x="15232" y="9760"/>
                    <a:pt x="15232" y="9760"/>
                  </a:cubicBezTo>
                  <a:cubicBezTo>
                    <a:pt x="15232" y="9797"/>
                    <a:pt x="15306" y="9797"/>
                    <a:pt x="15343" y="9834"/>
                  </a:cubicBezTo>
                  <a:cubicBezTo>
                    <a:pt x="15380" y="9834"/>
                    <a:pt x="15417" y="9834"/>
                    <a:pt x="15417" y="9797"/>
                  </a:cubicBezTo>
                  <a:cubicBezTo>
                    <a:pt x="15417" y="9797"/>
                    <a:pt x="15491" y="9723"/>
                    <a:pt x="15528" y="9539"/>
                  </a:cubicBezTo>
                  <a:cubicBezTo>
                    <a:pt x="15565" y="9354"/>
                    <a:pt x="15565" y="9095"/>
                    <a:pt x="15565" y="8910"/>
                  </a:cubicBezTo>
                  <a:lnTo>
                    <a:pt x="15565" y="8836"/>
                  </a:lnTo>
                  <a:cubicBezTo>
                    <a:pt x="15750" y="8799"/>
                    <a:pt x="15898" y="8799"/>
                    <a:pt x="16082" y="8725"/>
                  </a:cubicBezTo>
                  <a:cubicBezTo>
                    <a:pt x="16119" y="8799"/>
                    <a:pt x="16119" y="8836"/>
                    <a:pt x="16156" y="8873"/>
                  </a:cubicBezTo>
                  <a:cubicBezTo>
                    <a:pt x="16267" y="9021"/>
                    <a:pt x="16341" y="9206"/>
                    <a:pt x="16415" y="9391"/>
                  </a:cubicBezTo>
                  <a:cubicBezTo>
                    <a:pt x="16452" y="9539"/>
                    <a:pt x="16452" y="9613"/>
                    <a:pt x="16452" y="9613"/>
                  </a:cubicBezTo>
                  <a:cubicBezTo>
                    <a:pt x="16452" y="9650"/>
                    <a:pt x="16489" y="9650"/>
                    <a:pt x="16526" y="9650"/>
                  </a:cubicBezTo>
                  <a:cubicBezTo>
                    <a:pt x="16600" y="9650"/>
                    <a:pt x="16637" y="9650"/>
                    <a:pt x="16637" y="9613"/>
                  </a:cubicBezTo>
                  <a:cubicBezTo>
                    <a:pt x="16637" y="9613"/>
                    <a:pt x="16674" y="9539"/>
                    <a:pt x="16674" y="9354"/>
                  </a:cubicBezTo>
                  <a:cubicBezTo>
                    <a:pt x="16711" y="9169"/>
                    <a:pt x="16674" y="8910"/>
                    <a:pt x="16674" y="8725"/>
                  </a:cubicBezTo>
                  <a:lnTo>
                    <a:pt x="16674" y="8614"/>
                  </a:lnTo>
                  <a:cubicBezTo>
                    <a:pt x="16822" y="8540"/>
                    <a:pt x="17007" y="8503"/>
                    <a:pt x="17191" y="8503"/>
                  </a:cubicBezTo>
                  <a:cubicBezTo>
                    <a:pt x="17228" y="8540"/>
                    <a:pt x="17265" y="8614"/>
                    <a:pt x="17339" y="8688"/>
                  </a:cubicBezTo>
                  <a:cubicBezTo>
                    <a:pt x="17413" y="8836"/>
                    <a:pt x="17561" y="9021"/>
                    <a:pt x="17598" y="9169"/>
                  </a:cubicBezTo>
                  <a:cubicBezTo>
                    <a:pt x="17635" y="9280"/>
                    <a:pt x="17709" y="9391"/>
                    <a:pt x="17709" y="9391"/>
                  </a:cubicBezTo>
                  <a:lnTo>
                    <a:pt x="17709" y="9428"/>
                  </a:lnTo>
                  <a:cubicBezTo>
                    <a:pt x="17709" y="9465"/>
                    <a:pt x="17746" y="9465"/>
                    <a:pt x="17783" y="9465"/>
                  </a:cubicBezTo>
                  <a:cubicBezTo>
                    <a:pt x="17820" y="9465"/>
                    <a:pt x="17820" y="9428"/>
                    <a:pt x="17820" y="9428"/>
                  </a:cubicBezTo>
                  <a:cubicBezTo>
                    <a:pt x="17820" y="9391"/>
                    <a:pt x="17894" y="9280"/>
                    <a:pt x="17894" y="9169"/>
                  </a:cubicBezTo>
                  <a:cubicBezTo>
                    <a:pt x="17894" y="8984"/>
                    <a:pt x="17894" y="8725"/>
                    <a:pt x="17820" y="8540"/>
                  </a:cubicBezTo>
                  <a:cubicBezTo>
                    <a:pt x="17820" y="8503"/>
                    <a:pt x="17820" y="8466"/>
                    <a:pt x="17783" y="8429"/>
                  </a:cubicBezTo>
                  <a:cubicBezTo>
                    <a:pt x="17931" y="8356"/>
                    <a:pt x="18116" y="8319"/>
                    <a:pt x="18264" y="8282"/>
                  </a:cubicBezTo>
                  <a:lnTo>
                    <a:pt x="18448" y="8466"/>
                  </a:lnTo>
                  <a:cubicBezTo>
                    <a:pt x="18559" y="8614"/>
                    <a:pt x="18670" y="8799"/>
                    <a:pt x="18744" y="8910"/>
                  </a:cubicBezTo>
                  <a:cubicBezTo>
                    <a:pt x="18818" y="9058"/>
                    <a:pt x="18855" y="9169"/>
                    <a:pt x="18855" y="9169"/>
                  </a:cubicBezTo>
                  <a:cubicBezTo>
                    <a:pt x="18855" y="9206"/>
                    <a:pt x="18892" y="9206"/>
                    <a:pt x="18929" y="9206"/>
                  </a:cubicBezTo>
                  <a:cubicBezTo>
                    <a:pt x="19003" y="9206"/>
                    <a:pt x="19003" y="9169"/>
                    <a:pt x="19040" y="9169"/>
                  </a:cubicBezTo>
                  <a:lnTo>
                    <a:pt x="19040" y="8873"/>
                  </a:lnTo>
                  <a:cubicBezTo>
                    <a:pt x="19040" y="8688"/>
                    <a:pt x="19003" y="8466"/>
                    <a:pt x="18929" y="8282"/>
                  </a:cubicBezTo>
                  <a:cubicBezTo>
                    <a:pt x="18929" y="8245"/>
                    <a:pt x="18892" y="8134"/>
                    <a:pt x="18892" y="8097"/>
                  </a:cubicBezTo>
                  <a:cubicBezTo>
                    <a:pt x="19040" y="8060"/>
                    <a:pt x="19188" y="7986"/>
                    <a:pt x="19299" y="7912"/>
                  </a:cubicBezTo>
                  <a:cubicBezTo>
                    <a:pt x="19410" y="7986"/>
                    <a:pt x="19484" y="8060"/>
                    <a:pt x="19558" y="8134"/>
                  </a:cubicBezTo>
                  <a:cubicBezTo>
                    <a:pt x="19669" y="8282"/>
                    <a:pt x="19779" y="8466"/>
                    <a:pt x="19853" y="8614"/>
                  </a:cubicBezTo>
                  <a:cubicBezTo>
                    <a:pt x="19964" y="8725"/>
                    <a:pt x="19964" y="8836"/>
                    <a:pt x="19964" y="8836"/>
                  </a:cubicBezTo>
                  <a:lnTo>
                    <a:pt x="19964" y="8873"/>
                  </a:lnTo>
                  <a:cubicBezTo>
                    <a:pt x="19983" y="8892"/>
                    <a:pt x="19992" y="8901"/>
                    <a:pt x="20001" y="8901"/>
                  </a:cubicBezTo>
                  <a:cubicBezTo>
                    <a:pt x="20010" y="8901"/>
                    <a:pt x="20020" y="8892"/>
                    <a:pt x="20038" y="8873"/>
                  </a:cubicBezTo>
                  <a:lnTo>
                    <a:pt x="20112" y="8836"/>
                  </a:lnTo>
                  <a:lnTo>
                    <a:pt x="20112" y="8540"/>
                  </a:lnTo>
                  <a:cubicBezTo>
                    <a:pt x="20112" y="8356"/>
                    <a:pt x="20038" y="8134"/>
                    <a:pt x="19964" y="7949"/>
                  </a:cubicBezTo>
                  <a:cubicBezTo>
                    <a:pt x="19927" y="7875"/>
                    <a:pt x="19927" y="7764"/>
                    <a:pt x="19853" y="7690"/>
                  </a:cubicBezTo>
                  <a:cubicBezTo>
                    <a:pt x="20001" y="7616"/>
                    <a:pt x="20112" y="7542"/>
                    <a:pt x="20223" y="7505"/>
                  </a:cubicBezTo>
                  <a:cubicBezTo>
                    <a:pt x="20334" y="7542"/>
                    <a:pt x="20482" y="7616"/>
                    <a:pt x="20556" y="7764"/>
                  </a:cubicBezTo>
                  <a:cubicBezTo>
                    <a:pt x="20704" y="7912"/>
                    <a:pt x="20852" y="8060"/>
                    <a:pt x="20926" y="8171"/>
                  </a:cubicBezTo>
                  <a:cubicBezTo>
                    <a:pt x="21036" y="8282"/>
                    <a:pt x="21036" y="8356"/>
                    <a:pt x="21073" y="8429"/>
                  </a:cubicBezTo>
                  <a:cubicBezTo>
                    <a:pt x="21087" y="8443"/>
                    <a:pt x="21100" y="8452"/>
                    <a:pt x="21116" y="8452"/>
                  </a:cubicBezTo>
                  <a:cubicBezTo>
                    <a:pt x="21142" y="8452"/>
                    <a:pt x="21174" y="8426"/>
                    <a:pt x="21221" y="8356"/>
                  </a:cubicBezTo>
                  <a:lnTo>
                    <a:pt x="21221" y="8319"/>
                  </a:lnTo>
                  <a:lnTo>
                    <a:pt x="21221" y="8060"/>
                  </a:lnTo>
                  <a:cubicBezTo>
                    <a:pt x="21147" y="7875"/>
                    <a:pt x="21110" y="7616"/>
                    <a:pt x="21036" y="7431"/>
                  </a:cubicBezTo>
                  <a:cubicBezTo>
                    <a:pt x="20962" y="7357"/>
                    <a:pt x="20926" y="7209"/>
                    <a:pt x="20852" y="7136"/>
                  </a:cubicBezTo>
                  <a:cubicBezTo>
                    <a:pt x="20889" y="7062"/>
                    <a:pt x="20926" y="7062"/>
                    <a:pt x="20962" y="7025"/>
                  </a:cubicBezTo>
                  <a:cubicBezTo>
                    <a:pt x="21036" y="6988"/>
                    <a:pt x="21073" y="6988"/>
                    <a:pt x="21110" y="6951"/>
                  </a:cubicBezTo>
                  <a:cubicBezTo>
                    <a:pt x="21258" y="7025"/>
                    <a:pt x="21443" y="7136"/>
                    <a:pt x="21591" y="7209"/>
                  </a:cubicBezTo>
                  <a:lnTo>
                    <a:pt x="21998" y="7616"/>
                  </a:lnTo>
                  <a:cubicBezTo>
                    <a:pt x="22072" y="7727"/>
                    <a:pt x="22146" y="7801"/>
                    <a:pt x="22146" y="7801"/>
                  </a:cubicBezTo>
                  <a:cubicBezTo>
                    <a:pt x="22146" y="7875"/>
                    <a:pt x="22183" y="7875"/>
                    <a:pt x="22219" y="7875"/>
                  </a:cubicBezTo>
                  <a:cubicBezTo>
                    <a:pt x="22256" y="7875"/>
                    <a:pt x="22256" y="7801"/>
                    <a:pt x="22256" y="7764"/>
                  </a:cubicBezTo>
                  <a:cubicBezTo>
                    <a:pt x="22256" y="7764"/>
                    <a:pt x="22256" y="7616"/>
                    <a:pt x="22219" y="7505"/>
                  </a:cubicBezTo>
                  <a:cubicBezTo>
                    <a:pt x="22183" y="7320"/>
                    <a:pt x="22146" y="7136"/>
                    <a:pt x="22035" y="6951"/>
                  </a:cubicBezTo>
                  <a:lnTo>
                    <a:pt x="21776" y="6507"/>
                  </a:lnTo>
                  <a:cubicBezTo>
                    <a:pt x="21850" y="6470"/>
                    <a:pt x="21887" y="6433"/>
                    <a:pt x="21998" y="6322"/>
                  </a:cubicBezTo>
                  <a:cubicBezTo>
                    <a:pt x="22035" y="6322"/>
                    <a:pt x="22035" y="6322"/>
                    <a:pt x="22072" y="6396"/>
                  </a:cubicBezTo>
                  <a:cubicBezTo>
                    <a:pt x="22256" y="6470"/>
                    <a:pt x="22441" y="6581"/>
                    <a:pt x="22589" y="6655"/>
                  </a:cubicBezTo>
                  <a:cubicBezTo>
                    <a:pt x="22737" y="6766"/>
                    <a:pt x="22922" y="6877"/>
                    <a:pt x="22996" y="7025"/>
                  </a:cubicBezTo>
                  <a:cubicBezTo>
                    <a:pt x="23107" y="7136"/>
                    <a:pt x="23144" y="7209"/>
                    <a:pt x="23144" y="7209"/>
                  </a:cubicBezTo>
                  <a:lnTo>
                    <a:pt x="23181" y="7246"/>
                  </a:lnTo>
                  <a:cubicBezTo>
                    <a:pt x="23205" y="7271"/>
                    <a:pt x="23226" y="7279"/>
                    <a:pt x="23242" y="7279"/>
                  </a:cubicBezTo>
                  <a:cubicBezTo>
                    <a:pt x="23275" y="7279"/>
                    <a:pt x="23292" y="7246"/>
                    <a:pt x="23292" y="7246"/>
                  </a:cubicBezTo>
                  <a:lnTo>
                    <a:pt x="23292" y="7209"/>
                  </a:lnTo>
                  <a:cubicBezTo>
                    <a:pt x="23292" y="7136"/>
                    <a:pt x="23255" y="6988"/>
                    <a:pt x="23255" y="6951"/>
                  </a:cubicBezTo>
                  <a:cubicBezTo>
                    <a:pt x="23181" y="6766"/>
                    <a:pt x="23107" y="6581"/>
                    <a:pt x="22996" y="6396"/>
                  </a:cubicBezTo>
                  <a:cubicBezTo>
                    <a:pt x="22922" y="6211"/>
                    <a:pt x="22774" y="6063"/>
                    <a:pt x="22589" y="5915"/>
                  </a:cubicBezTo>
                  <a:cubicBezTo>
                    <a:pt x="22700" y="5879"/>
                    <a:pt x="22737" y="5768"/>
                    <a:pt x="22811" y="5731"/>
                  </a:cubicBezTo>
                  <a:cubicBezTo>
                    <a:pt x="22811" y="5731"/>
                    <a:pt x="22885" y="5731"/>
                    <a:pt x="22885" y="5768"/>
                  </a:cubicBezTo>
                  <a:cubicBezTo>
                    <a:pt x="23070" y="5879"/>
                    <a:pt x="23181" y="6026"/>
                    <a:pt x="23329" y="6137"/>
                  </a:cubicBezTo>
                  <a:cubicBezTo>
                    <a:pt x="23477" y="6618"/>
                    <a:pt x="23624" y="6766"/>
                    <a:pt x="23698" y="6877"/>
                  </a:cubicBezTo>
                  <a:cubicBezTo>
                    <a:pt x="23809" y="7025"/>
                    <a:pt x="23809" y="7099"/>
                    <a:pt x="23809" y="7099"/>
                  </a:cubicBezTo>
                  <a:cubicBezTo>
                    <a:pt x="23809" y="7099"/>
                    <a:pt x="23809" y="7172"/>
                    <a:pt x="23846" y="7172"/>
                  </a:cubicBezTo>
                  <a:lnTo>
                    <a:pt x="23920" y="7172"/>
                  </a:lnTo>
                  <a:lnTo>
                    <a:pt x="23957" y="7099"/>
                  </a:lnTo>
                  <a:lnTo>
                    <a:pt x="23957" y="6840"/>
                  </a:lnTo>
                  <a:cubicBezTo>
                    <a:pt x="23957" y="6729"/>
                    <a:pt x="23920" y="6618"/>
                    <a:pt x="23920" y="6507"/>
                  </a:cubicBezTo>
                  <a:lnTo>
                    <a:pt x="23920" y="6507"/>
                  </a:lnTo>
                  <a:cubicBezTo>
                    <a:pt x="25325" y="8540"/>
                    <a:pt x="26101" y="10980"/>
                    <a:pt x="26101" y="13568"/>
                  </a:cubicBezTo>
                  <a:cubicBezTo>
                    <a:pt x="26101" y="13568"/>
                    <a:pt x="25954" y="16035"/>
                    <a:pt x="24668" y="18654"/>
                  </a:cubicBezTo>
                  <a:lnTo>
                    <a:pt x="24668" y="18654"/>
                  </a:lnTo>
                  <a:cubicBezTo>
                    <a:pt x="24774" y="18434"/>
                    <a:pt x="24846" y="18147"/>
                    <a:pt x="24918" y="17931"/>
                  </a:cubicBezTo>
                  <a:cubicBezTo>
                    <a:pt x="24955" y="17709"/>
                    <a:pt x="24992" y="17524"/>
                    <a:pt x="25103" y="17265"/>
                  </a:cubicBezTo>
                  <a:lnTo>
                    <a:pt x="25177" y="16970"/>
                  </a:lnTo>
                  <a:cubicBezTo>
                    <a:pt x="25177" y="16859"/>
                    <a:pt x="25214" y="16748"/>
                    <a:pt x="25214" y="16637"/>
                  </a:cubicBezTo>
                  <a:cubicBezTo>
                    <a:pt x="25288" y="16415"/>
                    <a:pt x="25325" y="16230"/>
                    <a:pt x="25362" y="16045"/>
                  </a:cubicBezTo>
                  <a:cubicBezTo>
                    <a:pt x="25399" y="15861"/>
                    <a:pt x="25399" y="15639"/>
                    <a:pt x="25473" y="15417"/>
                  </a:cubicBezTo>
                  <a:cubicBezTo>
                    <a:pt x="25510" y="15010"/>
                    <a:pt x="25547" y="14641"/>
                    <a:pt x="25584" y="14271"/>
                  </a:cubicBezTo>
                  <a:lnTo>
                    <a:pt x="25584" y="13716"/>
                  </a:lnTo>
                  <a:lnTo>
                    <a:pt x="25584" y="13199"/>
                  </a:lnTo>
                  <a:lnTo>
                    <a:pt x="25584" y="12755"/>
                  </a:lnTo>
                  <a:cubicBezTo>
                    <a:pt x="25584" y="12607"/>
                    <a:pt x="25584" y="12459"/>
                    <a:pt x="25547" y="12348"/>
                  </a:cubicBezTo>
                  <a:cubicBezTo>
                    <a:pt x="25547" y="12053"/>
                    <a:pt x="25510" y="11831"/>
                    <a:pt x="25510" y="11646"/>
                  </a:cubicBezTo>
                  <a:cubicBezTo>
                    <a:pt x="25473" y="11278"/>
                    <a:pt x="25400" y="11057"/>
                    <a:pt x="25399" y="11054"/>
                  </a:cubicBezTo>
                  <a:lnTo>
                    <a:pt x="25399" y="11054"/>
                  </a:lnTo>
                  <a:cubicBezTo>
                    <a:pt x="25400" y="11057"/>
                    <a:pt x="25473" y="11278"/>
                    <a:pt x="25473" y="11646"/>
                  </a:cubicBezTo>
                  <a:lnTo>
                    <a:pt x="25473" y="12348"/>
                  </a:lnTo>
                  <a:lnTo>
                    <a:pt x="25473" y="12755"/>
                  </a:lnTo>
                  <a:cubicBezTo>
                    <a:pt x="25473" y="12903"/>
                    <a:pt x="25473" y="13051"/>
                    <a:pt x="25399" y="13199"/>
                  </a:cubicBezTo>
                  <a:cubicBezTo>
                    <a:pt x="25399" y="13347"/>
                    <a:pt x="25362" y="13531"/>
                    <a:pt x="25362" y="13716"/>
                  </a:cubicBezTo>
                  <a:cubicBezTo>
                    <a:pt x="25362" y="13901"/>
                    <a:pt x="25325" y="14086"/>
                    <a:pt x="25325" y="14234"/>
                  </a:cubicBezTo>
                  <a:cubicBezTo>
                    <a:pt x="25288" y="14604"/>
                    <a:pt x="25177" y="14973"/>
                    <a:pt x="25103" y="15343"/>
                  </a:cubicBezTo>
                  <a:cubicBezTo>
                    <a:pt x="25029" y="15528"/>
                    <a:pt x="24992" y="15713"/>
                    <a:pt x="24955" y="15935"/>
                  </a:cubicBezTo>
                  <a:cubicBezTo>
                    <a:pt x="24918" y="16119"/>
                    <a:pt x="24807" y="16341"/>
                    <a:pt x="24770" y="16563"/>
                  </a:cubicBezTo>
                  <a:cubicBezTo>
                    <a:pt x="24734" y="16637"/>
                    <a:pt x="24734" y="16748"/>
                    <a:pt x="24660" y="16822"/>
                  </a:cubicBezTo>
                  <a:lnTo>
                    <a:pt x="24586" y="17118"/>
                  </a:lnTo>
                  <a:cubicBezTo>
                    <a:pt x="24475" y="17302"/>
                    <a:pt x="24438" y="17524"/>
                    <a:pt x="24364" y="17709"/>
                  </a:cubicBezTo>
                  <a:cubicBezTo>
                    <a:pt x="24216" y="18079"/>
                    <a:pt x="24031" y="18486"/>
                    <a:pt x="23846" y="18855"/>
                  </a:cubicBezTo>
                  <a:cubicBezTo>
                    <a:pt x="23661" y="19225"/>
                    <a:pt x="23477" y="19595"/>
                    <a:pt x="23292" y="19927"/>
                  </a:cubicBezTo>
                  <a:cubicBezTo>
                    <a:pt x="23107" y="20260"/>
                    <a:pt x="22885" y="20556"/>
                    <a:pt x="22700" y="20889"/>
                  </a:cubicBezTo>
                  <a:cubicBezTo>
                    <a:pt x="22626" y="20926"/>
                    <a:pt x="22589" y="21036"/>
                    <a:pt x="22552" y="21073"/>
                  </a:cubicBezTo>
                  <a:lnTo>
                    <a:pt x="22552" y="21000"/>
                  </a:lnTo>
                  <a:cubicBezTo>
                    <a:pt x="22552" y="20926"/>
                    <a:pt x="22552" y="20926"/>
                    <a:pt x="22515" y="20889"/>
                  </a:cubicBezTo>
                  <a:cubicBezTo>
                    <a:pt x="22441" y="20889"/>
                    <a:pt x="22404" y="20889"/>
                    <a:pt x="22404" y="20926"/>
                  </a:cubicBezTo>
                  <a:lnTo>
                    <a:pt x="22256" y="21073"/>
                  </a:lnTo>
                  <a:cubicBezTo>
                    <a:pt x="22183" y="21184"/>
                    <a:pt x="22035" y="21258"/>
                    <a:pt x="21887" y="21295"/>
                  </a:cubicBezTo>
                  <a:cubicBezTo>
                    <a:pt x="21776" y="21406"/>
                    <a:pt x="21591" y="21443"/>
                    <a:pt x="21443" y="21480"/>
                  </a:cubicBezTo>
                  <a:cubicBezTo>
                    <a:pt x="21406" y="21480"/>
                    <a:pt x="21406" y="21480"/>
                    <a:pt x="21332" y="21554"/>
                  </a:cubicBezTo>
                  <a:cubicBezTo>
                    <a:pt x="21295" y="21480"/>
                    <a:pt x="21221" y="21480"/>
                    <a:pt x="21147" y="21443"/>
                  </a:cubicBezTo>
                  <a:lnTo>
                    <a:pt x="21406" y="21221"/>
                  </a:lnTo>
                  <a:cubicBezTo>
                    <a:pt x="21480" y="21073"/>
                    <a:pt x="21517" y="20926"/>
                    <a:pt x="21591" y="20815"/>
                  </a:cubicBezTo>
                  <a:cubicBezTo>
                    <a:pt x="21628" y="20704"/>
                    <a:pt x="21628" y="20630"/>
                    <a:pt x="21628" y="20630"/>
                  </a:cubicBezTo>
                  <a:cubicBezTo>
                    <a:pt x="21628" y="20556"/>
                    <a:pt x="21628" y="20556"/>
                    <a:pt x="21591" y="20519"/>
                  </a:cubicBezTo>
                  <a:cubicBezTo>
                    <a:pt x="21517" y="20519"/>
                    <a:pt x="21480" y="20519"/>
                    <a:pt x="21480" y="20556"/>
                  </a:cubicBezTo>
                  <a:lnTo>
                    <a:pt x="21332" y="20704"/>
                  </a:lnTo>
                  <a:cubicBezTo>
                    <a:pt x="21258" y="20815"/>
                    <a:pt x="21110" y="20889"/>
                    <a:pt x="20962" y="21000"/>
                  </a:cubicBezTo>
                  <a:cubicBezTo>
                    <a:pt x="20852" y="21073"/>
                    <a:pt x="20704" y="21110"/>
                    <a:pt x="20556" y="21184"/>
                  </a:cubicBezTo>
                  <a:lnTo>
                    <a:pt x="20519" y="21184"/>
                  </a:lnTo>
                  <a:cubicBezTo>
                    <a:pt x="20482" y="21184"/>
                    <a:pt x="20408" y="21110"/>
                    <a:pt x="20371" y="21110"/>
                  </a:cubicBezTo>
                  <a:cubicBezTo>
                    <a:pt x="20334" y="21110"/>
                    <a:pt x="20334" y="21073"/>
                    <a:pt x="20297" y="21073"/>
                  </a:cubicBezTo>
                  <a:cubicBezTo>
                    <a:pt x="20334" y="21036"/>
                    <a:pt x="20371" y="20926"/>
                    <a:pt x="20408" y="20889"/>
                  </a:cubicBezTo>
                  <a:cubicBezTo>
                    <a:pt x="20519" y="20741"/>
                    <a:pt x="20556" y="20630"/>
                    <a:pt x="20556" y="20482"/>
                  </a:cubicBezTo>
                  <a:lnTo>
                    <a:pt x="20556" y="20297"/>
                  </a:lnTo>
                  <a:cubicBezTo>
                    <a:pt x="20556" y="20260"/>
                    <a:pt x="20519" y="20260"/>
                    <a:pt x="20519" y="20186"/>
                  </a:cubicBezTo>
                  <a:cubicBezTo>
                    <a:pt x="20482" y="20186"/>
                    <a:pt x="20482" y="20186"/>
                    <a:pt x="20408" y="20260"/>
                  </a:cubicBezTo>
                  <a:cubicBezTo>
                    <a:pt x="20408" y="20260"/>
                    <a:pt x="20371" y="20297"/>
                    <a:pt x="20334" y="20371"/>
                  </a:cubicBezTo>
                  <a:cubicBezTo>
                    <a:pt x="20223" y="20482"/>
                    <a:pt x="20149" y="20556"/>
                    <a:pt x="20001" y="20667"/>
                  </a:cubicBezTo>
                  <a:cubicBezTo>
                    <a:pt x="19927" y="20741"/>
                    <a:pt x="19779" y="20815"/>
                    <a:pt x="19669" y="20852"/>
                  </a:cubicBezTo>
                  <a:cubicBezTo>
                    <a:pt x="19595" y="20815"/>
                    <a:pt x="19484" y="20741"/>
                    <a:pt x="19373" y="20741"/>
                  </a:cubicBezTo>
                  <a:cubicBezTo>
                    <a:pt x="19410" y="20704"/>
                    <a:pt x="19410" y="20667"/>
                    <a:pt x="19447" y="20630"/>
                  </a:cubicBezTo>
                  <a:lnTo>
                    <a:pt x="19595" y="20186"/>
                  </a:lnTo>
                  <a:lnTo>
                    <a:pt x="19595" y="20001"/>
                  </a:lnTo>
                  <a:lnTo>
                    <a:pt x="19595" y="19964"/>
                  </a:lnTo>
                  <a:cubicBezTo>
                    <a:pt x="19595" y="19927"/>
                    <a:pt x="19558" y="19927"/>
                    <a:pt x="19484" y="19927"/>
                  </a:cubicBezTo>
                  <a:cubicBezTo>
                    <a:pt x="19484" y="19927"/>
                    <a:pt x="19447" y="19927"/>
                    <a:pt x="19447" y="19964"/>
                  </a:cubicBezTo>
                  <a:cubicBezTo>
                    <a:pt x="19447" y="19964"/>
                    <a:pt x="19410" y="20001"/>
                    <a:pt x="19373" y="20112"/>
                  </a:cubicBezTo>
                  <a:cubicBezTo>
                    <a:pt x="19262" y="20186"/>
                    <a:pt x="19188" y="20297"/>
                    <a:pt x="19040" y="20371"/>
                  </a:cubicBezTo>
                  <a:cubicBezTo>
                    <a:pt x="19003" y="20445"/>
                    <a:pt x="18892" y="20482"/>
                    <a:pt x="18818" y="20519"/>
                  </a:cubicBezTo>
                  <a:cubicBezTo>
                    <a:pt x="18670" y="20482"/>
                    <a:pt x="18559" y="20445"/>
                    <a:pt x="18448" y="20445"/>
                  </a:cubicBezTo>
                  <a:cubicBezTo>
                    <a:pt x="18448" y="20371"/>
                    <a:pt x="18485" y="20371"/>
                    <a:pt x="18485" y="20334"/>
                  </a:cubicBezTo>
                  <a:cubicBezTo>
                    <a:pt x="18522" y="20186"/>
                    <a:pt x="18559" y="20075"/>
                    <a:pt x="18559" y="19927"/>
                  </a:cubicBezTo>
                  <a:lnTo>
                    <a:pt x="18559" y="19743"/>
                  </a:lnTo>
                  <a:cubicBezTo>
                    <a:pt x="18559" y="19706"/>
                    <a:pt x="18522" y="19706"/>
                    <a:pt x="18485" y="19706"/>
                  </a:cubicBezTo>
                  <a:cubicBezTo>
                    <a:pt x="18448" y="19706"/>
                    <a:pt x="18448" y="19706"/>
                    <a:pt x="18375" y="19743"/>
                  </a:cubicBezTo>
                  <a:cubicBezTo>
                    <a:pt x="18375" y="19743"/>
                    <a:pt x="18338" y="19779"/>
                    <a:pt x="18301" y="19890"/>
                  </a:cubicBezTo>
                  <a:cubicBezTo>
                    <a:pt x="18264" y="19964"/>
                    <a:pt x="18116" y="20112"/>
                    <a:pt x="18005" y="20186"/>
                  </a:cubicBezTo>
                  <a:lnTo>
                    <a:pt x="17894" y="20334"/>
                  </a:lnTo>
                  <a:cubicBezTo>
                    <a:pt x="17746" y="20297"/>
                    <a:pt x="17598" y="20297"/>
                    <a:pt x="17450" y="20260"/>
                  </a:cubicBezTo>
                  <a:lnTo>
                    <a:pt x="17450" y="20149"/>
                  </a:lnTo>
                  <a:cubicBezTo>
                    <a:pt x="17524" y="20001"/>
                    <a:pt x="17524" y="19890"/>
                    <a:pt x="17524" y="19743"/>
                  </a:cubicBezTo>
                  <a:cubicBezTo>
                    <a:pt x="17524" y="19632"/>
                    <a:pt x="17450" y="19558"/>
                    <a:pt x="17450" y="19558"/>
                  </a:cubicBezTo>
                  <a:cubicBezTo>
                    <a:pt x="17450" y="19521"/>
                    <a:pt x="17413" y="19521"/>
                    <a:pt x="17376" y="19521"/>
                  </a:cubicBezTo>
                  <a:lnTo>
                    <a:pt x="17339" y="19558"/>
                  </a:lnTo>
                  <a:cubicBezTo>
                    <a:pt x="17339" y="19558"/>
                    <a:pt x="17339" y="19595"/>
                    <a:pt x="17228" y="19706"/>
                  </a:cubicBezTo>
                  <a:cubicBezTo>
                    <a:pt x="17191" y="19779"/>
                    <a:pt x="17081" y="19927"/>
                    <a:pt x="17007" y="20001"/>
                  </a:cubicBezTo>
                  <a:lnTo>
                    <a:pt x="16896" y="20112"/>
                  </a:lnTo>
                  <a:cubicBezTo>
                    <a:pt x="16785" y="20075"/>
                    <a:pt x="16637" y="20075"/>
                    <a:pt x="16452" y="20001"/>
                  </a:cubicBezTo>
                  <a:lnTo>
                    <a:pt x="16452" y="19964"/>
                  </a:lnTo>
                  <a:cubicBezTo>
                    <a:pt x="16489" y="19816"/>
                    <a:pt x="16489" y="19706"/>
                    <a:pt x="16452" y="19558"/>
                  </a:cubicBezTo>
                  <a:cubicBezTo>
                    <a:pt x="16452" y="19447"/>
                    <a:pt x="16415" y="19410"/>
                    <a:pt x="16415" y="19373"/>
                  </a:cubicBezTo>
                  <a:lnTo>
                    <a:pt x="16415" y="19336"/>
                  </a:lnTo>
                  <a:cubicBezTo>
                    <a:pt x="16378" y="19299"/>
                    <a:pt x="16350" y="19280"/>
                    <a:pt x="16332" y="19280"/>
                  </a:cubicBezTo>
                  <a:cubicBezTo>
                    <a:pt x="16313" y="19280"/>
                    <a:pt x="16304" y="19299"/>
                    <a:pt x="16304" y="19336"/>
                  </a:cubicBezTo>
                  <a:lnTo>
                    <a:pt x="16267" y="19373"/>
                  </a:lnTo>
                  <a:cubicBezTo>
                    <a:pt x="16267" y="19373"/>
                    <a:pt x="16267" y="19410"/>
                    <a:pt x="16193" y="19521"/>
                  </a:cubicBezTo>
                  <a:cubicBezTo>
                    <a:pt x="16156" y="19595"/>
                    <a:pt x="16082" y="19743"/>
                    <a:pt x="15971" y="19816"/>
                  </a:cubicBezTo>
                  <a:lnTo>
                    <a:pt x="15898" y="19927"/>
                  </a:lnTo>
                  <a:cubicBezTo>
                    <a:pt x="15750" y="19927"/>
                    <a:pt x="15565" y="19890"/>
                    <a:pt x="15417" y="19890"/>
                  </a:cubicBezTo>
                  <a:lnTo>
                    <a:pt x="15417" y="19816"/>
                  </a:lnTo>
                  <a:cubicBezTo>
                    <a:pt x="15417" y="19706"/>
                    <a:pt x="15417" y="19558"/>
                    <a:pt x="15380" y="19410"/>
                  </a:cubicBezTo>
                  <a:cubicBezTo>
                    <a:pt x="15343" y="19336"/>
                    <a:pt x="15343" y="19225"/>
                    <a:pt x="15343" y="19225"/>
                  </a:cubicBezTo>
                  <a:cubicBezTo>
                    <a:pt x="15343" y="19188"/>
                    <a:pt x="15269" y="19188"/>
                    <a:pt x="15232" y="19188"/>
                  </a:cubicBezTo>
                  <a:cubicBezTo>
                    <a:pt x="15195" y="19188"/>
                    <a:pt x="15195" y="19225"/>
                    <a:pt x="15195" y="19225"/>
                  </a:cubicBezTo>
                  <a:cubicBezTo>
                    <a:pt x="15195" y="19225"/>
                    <a:pt x="15195" y="19262"/>
                    <a:pt x="15158" y="19373"/>
                  </a:cubicBezTo>
                  <a:cubicBezTo>
                    <a:pt x="15084" y="19447"/>
                    <a:pt x="15047" y="19595"/>
                    <a:pt x="14973" y="19706"/>
                  </a:cubicBezTo>
                  <a:cubicBezTo>
                    <a:pt x="14973" y="19743"/>
                    <a:pt x="14899" y="19743"/>
                    <a:pt x="14899" y="19779"/>
                  </a:cubicBezTo>
                  <a:cubicBezTo>
                    <a:pt x="14788" y="19779"/>
                    <a:pt x="14604" y="19779"/>
                    <a:pt x="14419" y="19743"/>
                  </a:cubicBezTo>
                  <a:lnTo>
                    <a:pt x="14419" y="19706"/>
                  </a:lnTo>
                  <a:cubicBezTo>
                    <a:pt x="14419" y="19558"/>
                    <a:pt x="14345" y="19410"/>
                    <a:pt x="14308" y="19262"/>
                  </a:cubicBezTo>
                  <a:cubicBezTo>
                    <a:pt x="14271" y="19188"/>
                    <a:pt x="14271" y="19151"/>
                    <a:pt x="14234" y="19077"/>
                  </a:cubicBezTo>
                  <a:lnTo>
                    <a:pt x="14160" y="19040"/>
                  </a:lnTo>
                  <a:cubicBezTo>
                    <a:pt x="14123" y="19040"/>
                    <a:pt x="14086" y="19040"/>
                    <a:pt x="14086" y="19077"/>
                  </a:cubicBezTo>
                  <a:lnTo>
                    <a:pt x="14086" y="19151"/>
                  </a:lnTo>
                  <a:cubicBezTo>
                    <a:pt x="14086" y="19151"/>
                    <a:pt x="14086" y="19188"/>
                    <a:pt x="14049" y="19262"/>
                  </a:cubicBezTo>
                  <a:cubicBezTo>
                    <a:pt x="13975" y="19373"/>
                    <a:pt x="13938" y="19521"/>
                    <a:pt x="13901" y="19595"/>
                  </a:cubicBezTo>
                  <a:lnTo>
                    <a:pt x="13864" y="19632"/>
                  </a:lnTo>
                  <a:lnTo>
                    <a:pt x="13347" y="19632"/>
                  </a:lnTo>
                  <a:cubicBezTo>
                    <a:pt x="13347" y="19521"/>
                    <a:pt x="13310" y="19373"/>
                    <a:pt x="13236" y="19225"/>
                  </a:cubicBezTo>
                  <a:lnTo>
                    <a:pt x="13162" y="19040"/>
                  </a:lnTo>
                  <a:cubicBezTo>
                    <a:pt x="13162" y="19003"/>
                    <a:pt x="13125" y="19003"/>
                    <a:pt x="13051" y="19003"/>
                  </a:cubicBezTo>
                  <a:cubicBezTo>
                    <a:pt x="13014" y="19003"/>
                    <a:pt x="13014" y="19040"/>
                    <a:pt x="13014" y="19077"/>
                  </a:cubicBezTo>
                  <a:lnTo>
                    <a:pt x="13014" y="19225"/>
                  </a:lnTo>
                  <a:cubicBezTo>
                    <a:pt x="13014" y="19336"/>
                    <a:pt x="12977" y="19447"/>
                    <a:pt x="12866" y="19558"/>
                  </a:cubicBezTo>
                  <a:cubicBezTo>
                    <a:pt x="12866" y="19558"/>
                    <a:pt x="12866" y="19595"/>
                    <a:pt x="12829" y="19595"/>
                  </a:cubicBezTo>
                  <a:lnTo>
                    <a:pt x="12311" y="19595"/>
                  </a:lnTo>
                  <a:lnTo>
                    <a:pt x="12200" y="19188"/>
                  </a:lnTo>
                  <a:cubicBezTo>
                    <a:pt x="12126" y="19077"/>
                    <a:pt x="12090" y="19040"/>
                    <a:pt x="12090" y="19003"/>
                  </a:cubicBezTo>
                  <a:lnTo>
                    <a:pt x="12053" y="18966"/>
                  </a:lnTo>
                  <a:cubicBezTo>
                    <a:pt x="12016" y="18966"/>
                    <a:pt x="11942" y="18966"/>
                    <a:pt x="11942" y="19003"/>
                  </a:cubicBezTo>
                  <a:lnTo>
                    <a:pt x="11942" y="19040"/>
                  </a:lnTo>
                  <a:lnTo>
                    <a:pt x="11942" y="19188"/>
                  </a:lnTo>
                  <a:cubicBezTo>
                    <a:pt x="11942" y="19262"/>
                    <a:pt x="11905" y="19410"/>
                    <a:pt x="11868" y="19558"/>
                  </a:cubicBezTo>
                  <a:lnTo>
                    <a:pt x="11868" y="19595"/>
                  </a:lnTo>
                  <a:cubicBezTo>
                    <a:pt x="11683" y="19595"/>
                    <a:pt x="11535" y="19632"/>
                    <a:pt x="11350" y="19632"/>
                  </a:cubicBezTo>
                  <a:cubicBezTo>
                    <a:pt x="11313" y="19521"/>
                    <a:pt x="11276" y="19373"/>
                    <a:pt x="11165" y="19262"/>
                  </a:cubicBezTo>
                  <a:cubicBezTo>
                    <a:pt x="11128" y="19188"/>
                    <a:pt x="11017" y="19077"/>
                    <a:pt x="11017" y="19077"/>
                  </a:cubicBezTo>
                  <a:cubicBezTo>
                    <a:pt x="10999" y="19059"/>
                    <a:pt x="10990" y="19049"/>
                    <a:pt x="10980" y="19049"/>
                  </a:cubicBezTo>
                  <a:cubicBezTo>
                    <a:pt x="10971" y="19049"/>
                    <a:pt x="10962" y="19059"/>
                    <a:pt x="10943" y="19077"/>
                  </a:cubicBezTo>
                  <a:cubicBezTo>
                    <a:pt x="10906" y="19077"/>
                    <a:pt x="10906" y="19151"/>
                    <a:pt x="10906" y="19188"/>
                  </a:cubicBezTo>
                  <a:lnTo>
                    <a:pt x="10906" y="19336"/>
                  </a:lnTo>
                  <a:cubicBezTo>
                    <a:pt x="10906" y="19410"/>
                    <a:pt x="10906" y="19558"/>
                    <a:pt x="10833" y="19706"/>
                  </a:cubicBezTo>
                  <a:lnTo>
                    <a:pt x="10833" y="19743"/>
                  </a:lnTo>
                  <a:cubicBezTo>
                    <a:pt x="10648" y="19743"/>
                    <a:pt x="10537" y="19779"/>
                    <a:pt x="10352" y="19779"/>
                  </a:cubicBezTo>
                  <a:cubicBezTo>
                    <a:pt x="10278" y="19632"/>
                    <a:pt x="10204" y="19521"/>
                    <a:pt x="10093" y="19410"/>
                  </a:cubicBezTo>
                  <a:cubicBezTo>
                    <a:pt x="10056" y="19336"/>
                    <a:pt x="10019" y="19262"/>
                    <a:pt x="9982" y="19262"/>
                  </a:cubicBezTo>
                  <a:cubicBezTo>
                    <a:pt x="9945" y="19243"/>
                    <a:pt x="9908" y="19234"/>
                    <a:pt x="9881" y="19234"/>
                  </a:cubicBezTo>
                  <a:cubicBezTo>
                    <a:pt x="9853" y="19234"/>
                    <a:pt x="9834" y="19243"/>
                    <a:pt x="9834" y="19262"/>
                  </a:cubicBezTo>
                  <a:lnTo>
                    <a:pt x="9834" y="19336"/>
                  </a:lnTo>
                  <a:lnTo>
                    <a:pt x="9834" y="19447"/>
                  </a:lnTo>
                  <a:lnTo>
                    <a:pt x="9834" y="19816"/>
                  </a:lnTo>
                  <a:lnTo>
                    <a:pt x="9834" y="19890"/>
                  </a:lnTo>
                  <a:cubicBezTo>
                    <a:pt x="9686" y="19927"/>
                    <a:pt x="9539" y="19927"/>
                    <a:pt x="9354" y="19964"/>
                  </a:cubicBezTo>
                  <a:lnTo>
                    <a:pt x="9317" y="19964"/>
                  </a:lnTo>
                  <a:lnTo>
                    <a:pt x="9317" y="19927"/>
                  </a:lnTo>
                  <a:cubicBezTo>
                    <a:pt x="9280" y="19779"/>
                    <a:pt x="9169" y="19632"/>
                    <a:pt x="9095" y="19558"/>
                  </a:cubicBezTo>
                  <a:cubicBezTo>
                    <a:pt x="8947" y="19373"/>
                    <a:pt x="8910" y="19373"/>
                    <a:pt x="8910" y="19373"/>
                  </a:cubicBezTo>
                  <a:cubicBezTo>
                    <a:pt x="8873" y="19373"/>
                    <a:pt x="8873" y="19373"/>
                    <a:pt x="8873" y="19410"/>
                  </a:cubicBezTo>
                  <a:lnTo>
                    <a:pt x="8873" y="19521"/>
                  </a:lnTo>
                  <a:cubicBezTo>
                    <a:pt x="8873" y="19521"/>
                    <a:pt x="8873" y="19558"/>
                    <a:pt x="8910" y="19632"/>
                  </a:cubicBezTo>
                  <a:cubicBezTo>
                    <a:pt x="8910" y="19743"/>
                    <a:pt x="8947" y="19890"/>
                    <a:pt x="8910" y="20001"/>
                  </a:cubicBezTo>
                  <a:lnTo>
                    <a:pt x="8910" y="20075"/>
                  </a:lnTo>
                  <a:cubicBezTo>
                    <a:pt x="8762" y="20112"/>
                    <a:pt x="8577" y="20149"/>
                    <a:pt x="8429" y="20186"/>
                  </a:cubicBezTo>
                  <a:cubicBezTo>
                    <a:pt x="8429" y="20186"/>
                    <a:pt x="8429" y="20149"/>
                    <a:pt x="8392" y="20149"/>
                  </a:cubicBezTo>
                  <a:cubicBezTo>
                    <a:pt x="8319" y="20001"/>
                    <a:pt x="8208" y="19927"/>
                    <a:pt x="8134" y="19779"/>
                  </a:cubicBezTo>
                  <a:lnTo>
                    <a:pt x="7986" y="19632"/>
                  </a:lnTo>
                  <a:cubicBezTo>
                    <a:pt x="7986" y="19595"/>
                    <a:pt x="7949" y="19595"/>
                    <a:pt x="7949" y="19595"/>
                  </a:cubicBezTo>
                  <a:cubicBezTo>
                    <a:pt x="7875" y="19595"/>
                    <a:pt x="7838" y="19632"/>
                    <a:pt x="7838" y="19706"/>
                  </a:cubicBezTo>
                  <a:lnTo>
                    <a:pt x="7838" y="19743"/>
                  </a:lnTo>
                  <a:cubicBezTo>
                    <a:pt x="7838" y="19743"/>
                    <a:pt x="7875" y="19779"/>
                    <a:pt x="7875" y="19890"/>
                  </a:cubicBezTo>
                  <a:cubicBezTo>
                    <a:pt x="7949" y="19964"/>
                    <a:pt x="7949" y="20112"/>
                    <a:pt x="7949" y="20260"/>
                  </a:cubicBezTo>
                  <a:lnTo>
                    <a:pt x="7949" y="20334"/>
                  </a:lnTo>
                  <a:cubicBezTo>
                    <a:pt x="7801" y="20371"/>
                    <a:pt x="7616" y="20445"/>
                    <a:pt x="7468" y="20482"/>
                  </a:cubicBezTo>
                  <a:cubicBezTo>
                    <a:pt x="7468" y="20445"/>
                    <a:pt x="7431" y="20445"/>
                    <a:pt x="7431" y="20371"/>
                  </a:cubicBezTo>
                  <a:cubicBezTo>
                    <a:pt x="7320" y="20260"/>
                    <a:pt x="7246" y="20149"/>
                    <a:pt x="7098" y="20075"/>
                  </a:cubicBezTo>
                  <a:cubicBezTo>
                    <a:pt x="7025" y="19964"/>
                    <a:pt x="6914" y="19927"/>
                    <a:pt x="6914" y="19927"/>
                  </a:cubicBezTo>
                  <a:lnTo>
                    <a:pt x="6840" y="19927"/>
                  </a:lnTo>
                  <a:cubicBezTo>
                    <a:pt x="6766" y="19964"/>
                    <a:pt x="6766" y="19964"/>
                    <a:pt x="6840" y="20001"/>
                  </a:cubicBezTo>
                  <a:cubicBezTo>
                    <a:pt x="6840" y="20001"/>
                    <a:pt x="6877" y="20075"/>
                    <a:pt x="6877" y="20149"/>
                  </a:cubicBezTo>
                  <a:cubicBezTo>
                    <a:pt x="6914" y="20260"/>
                    <a:pt x="6914" y="20371"/>
                    <a:pt x="6951" y="20519"/>
                  </a:cubicBezTo>
                  <a:lnTo>
                    <a:pt x="6951" y="20630"/>
                  </a:lnTo>
                  <a:lnTo>
                    <a:pt x="6544" y="20741"/>
                  </a:lnTo>
                  <a:cubicBezTo>
                    <a:pt x="6507" y="20704"/>
                    <a:pt x="6507" y="20667"/>
                    <a:pt x="6470" y="20667"/>
                  </a:cubicBezTo>
                  <a:cubicBezTo>
                    <a:pt x="6359" y="20556"/>
                    <a:pt x="6211" y="20445"/>
                    <a:pt x="6100" y="20334"/>
                  </a:cubicBezTo>
                  <a:cubicBezTo>
                    <a:pt x="5989" y="20297"/>
                    <a:pt x="5952" y="20260"/>
                    <a:pt x="5915" y="20186"/>
                  </a:cubicBezTo>
                  <a:cubicBezTo>
                    <a:pt x="5896" y="20176"/>
                    <a:pt x="5878" y="20172"/>
                    <a:pt x="5863" y="20172"/>
                  </a:cubicBezTo>
                  <a:cubicBezTo>
                    <a:pt x="5822" y="20172"/>
                    <a:pt x="5795" y="20206"/>
                    <a:pt x="5768" y="20260"/>
                  </a:cubicBezTo>
                  <a:lnTo>
                    <a:pt x="5768" y="20297"/>
                  </a:lnTo>
                  <a:cubicBezTo>
                    <a:pt x="5768" y="20297"/>
                    <a:pt x="5805" y="20334"/>
                    <a:pt x="5841" y="20445"/>
                  </a:cubicBezTo>
                  <a:cubicBezTo>
                    <a:pt x="5915" y="20519"/>
                    <a:pt x="5952" y="20667"/>
                    <a:pt x="5952" y="20815"/>
                  </a:cubicBezTo>
                  <a:cubicBezTo>
                    <a:pt x="5952" y="20852"/>
                    <a:pt x="5952" y="20889"/>
                    <a:pt x="5989" y="21000"/>
                  </a:cubicBezTo>
                  <a:cubicBezTo>
                    <a:pt x="5915" y="21036"/>
                    <a:pt x="5768" y="21073"/>
                    <a:pt x="5657" y="21110"/>
                  </a:cubicBezTo>
                  <a:cubicBezTo>
                    <a:pt x="5620" y="21036"/>
                    <a:pt x="5546" y="21000"/>
                    <a:pt x="5472" y="20926"/>
                  </a:cubicBezTo>
                  <a:cubicBezTo>
                    <a:pt x="5398" y="20852"/>
                    <a:pt x="5250" y="20704"/>
                    <a:pt x="5102" y="20667"/>
                  </a:cubicBezTo>
                  <a:cubicBezTo>
                    <a:pt x="5028" y="20630"/>
                    <a:pt x="4917" y="20556"/>
                    <a:pt x="4917" y="20519"/>
                  </a:cubicBezTo>
                  <a:lnTo>
                    <a:pt x="4880" y="20519"/>
                  </a:lnTo>
                  <a:cubicBezTo>
                    <a:pt x="4843" y="20519"/>
                    <a:pt x="4843" y="20556"/>
                    <a:pt x="4843" y="20556"/>
                  </a:cubicBezTo>
                  <a:lnTo>
                    <a:pt x="4843" y="20630"/>
                  </a:lnTo>
                  <a:cubicBezTo>
                    <a:pt x="4843" y="20630"/>
                    <a:pt x="4880" y="20667"/>
                    <a:pt x="4917" y="20741"/>
                  </a:cubicBezTo>
                  <a:cubicBezTo>
                    <a:pt x="4991" y="20852"/>
                    <a:pt x="5028" y="21000"/>
                    <a:pt x="5065" y="21110"/>
                  </a:cubicBezTo>
                  <a:cubicBezTo>
                    <a:pt x="5102" y="21258"/>
                    <a:pt x="5102" y="21369"/>
                    <a:pt x="5102" y="21406"/>
                  </a:cubicBezTo>
                  <a:cubicBezTo>
                    <a:pt x="5065" y="21443"/>
                    <a:pt x="4991" y="21480"/>
                    <a:pt x="4917" y="21480"/>
                  </a:cubicBezTo>
                  <a:cubicBezTo>
                    <a:pt x="4880" y="21406"/>
                    <a:pt x="4806" y="21295"/>
                    <a:pt x="4695" y="21221"/>
                  </a:cubicBezTo>
                  <a:cubicBezTo>
                    <a:pt x="4658" y="21110"/>
                    <a:pt x="4621" y="21073"/>
                    <a:pt x="4547" y="21000"/>
                  </a:cubicBezTo>
                  <a:cubicBezTo>
                    <a:pt x="4511" y="20889"/>
                    <a:pt x="4474" y="20852"/>
                    <a:pt x="4437" y="20741"/>
                  </a:cubicBezTo>
                  <a:cubicBezTo>
                    <a:pt x="4252" y="20445"/>
                    <a:pt x="3993" y="20112"/>
                    <a:pt x="3808" y="19779"/>
                  </a:cubicBezTo>
                  <a:cubicBezTo>
                    <a:pt x="3623" y="19410"/>
                    <a:pt x="3438" y="19077"/>
                    <a:pt x="3254" y="18670"/>
                  </a:cubicBezTo>
                  <a:cubicBezTo>
                    <a:pt x="3180" y="18486"/>
                    <a:pt x="3069" y="18301"/>
                    <a:pt x="3032" y="18079"/>
                  </a:cubicBezTo>
                  <a:cubicBezTo>
                    <a:pt x="2958" y="17894"/>
                    <a:pt x="2847" y="17709"/>
                    <a:pt x="2810" y="17487"/>
                  </a:cubicBezTo>
                  <a:cubicBezTo>
                    <a:pt x="2699" y="17302"/>
                    <a:pt x="2662" y="17044"/>
                    <a:pt x="2588" y="16859"/>
                  </a:cubicBezTo>
                  <a:cubicBezTo>
                    <a:pt x="2514" y="16785"/>
                    <a:pt x="2477" y="16674"/>
                    <a:pt x="2477" y="16563"/>
                  </a:cubicBezTo>
                  <a:cubicBezTo>
                    <a:pt x="2440" y="16452"/>
                    <a:pt x="2440" y="16378"/>
                    <a:pt x="2403" y="16230"/>
                  </a:cubicBezTo>
                  <a:cubicBezTo>
                    <a:pt x="2329" y="16045"/>
                    <a:pt x="2255" y="15824"/>
                    <a:pt x="2218" y="15639"/>
                  </a:cubicBezTo>
                  <a:cubicBezTo>
                    <a:pt x="2144" y="15454"/>
                    <a:pt x="2107" y="15195"/>
                    <a:pt x="2070" y="15010"/>
                  </a:cubicBezTo>
                  <a:cubicBezTo>
                    <a:pt x="1960" y="14641"/>
                    <a:pt x="1923" y="14234"/>
                    <a:pt x="1849" y="13864"/>
                  </a:cubicBezTo>
                  <a:cubicBezTo>
                    <a:pt x="1775" y="13679"/>
                    <a:pt x="1775" y="13494"/>
                    <a:pt x="1775" y="13310"/>
                  </a:cubicBezTo>
                  <a:cubicBezTo>
                    <a:pt x="1775" y="13125"/>
                    <a:pt x="1738" y="12977"/>
                    <a:pt x="1738" y="12792"/>
                  </a:cubicBezTo>
                  <a:cubicBezTo>
                    <a:pt x="1738" y="12681"/>
                    <a:pt x="1738" y="12496"/>
                    <a:pt x="1701" y="12348"/>
                  </a:cubicBezTo>
                  <a:lnTo>
                    <a:pt x="1701" y="11942"/>
                  </a:lnTo>
                  <a:lnTo>
                    <a:pt x="1701" y="11239"/>
                  </a:lnTo>
                  <a:cubicBezTo>
                    <a:pt x="1701" y="10872"/>
                    <a:pt x="1737" y="10650"/>
                    <a:pt x="1738" y="10648"/>
                  </a:cubicBezTo>
                  <a:lnTo>
                    <a:pt x="1738" y="10648"/>
                  </a:lnTo>
                  <a:cubicBezTo>
                    <a:pt x="1737" y="10650"/>
                    <a:pt x="1701" y="10872"/>
                    <a:pt x="1664" y="11239"/>
                  </a:cubicBezTo>
                  <a:cubicBezTo>
                    <a:pt x="1664" y="11424"/>
                    <a:pt x="1590" y="11646"/>
                    <a:pt x="1590" y="11942"/>
                  </a:cubicBezTo>
                  <a:cubicBezTo>
                    <a:pt x="1590" y="12053"/>
                    <a:pt x="1590" y="12200"/>
                    <a:pt x="1553" y="12348"/>
                  </a:cubicBezTo>
                  <a:lnTo>
                    <a:pt x="1553" y="12792"/>
                  </a:lnTo>
                  <a:lnTo>
                    <a:pt x="1553" y="13310"/>
                  </a:lnTo>
                  <a:lnTo>
                    <a:pt x="1553" y="13864"/>
                  </a:lnTo>
                  <a:cubicBezTo>
                    <a:pt x="1590" y="14234"/>
                    <a:pt x="1590" y="14641"/>
                    <a:pt x="1701" y="15010"/>
                  </a:cubicBezTo>
                  <a:cubicBezTo>
                    <a:pt x="1738" y="15195"/>
                    <a:pt x="1738" y="15454"/>
                    <a:pt x="1775" y="15639"/>
                  </a:cubicBezTo>
                  <a:cubicBezTo>
                    <a:pt x="1849" y="15824"/>
                    <a:pt x="1886" y="16045"/>
                    <a:pt x="1923" y="16267"/>
                  </a:cubicBezTo>
                  <a:cubicBezTo>
                    <a:pt x="1923" y="16378"/>
                    <a:pt x="1960" y="16489"/>
                    <a:pt x="1960" y="16600"/>
                  </a:cubicBezTo>
                  <a:cubicBezTo>
                    <a:pt x="1960" y="16674"/>
                    <a:pt x="2033" y="16822"/>
                    <a:pt x="2070" y="16933"/>
                  </a:cubicBezTo>
                  <a:cubicBezTo>
                    <a:pt x="2107" y="17155"/>
                    <a:pt x="2144" y="17339"/>
                    <a:pt x="2255" y="17561"/>
                  </a:cubicBezTo>
                  <a:cubicBezTo>
                    <a:pt x="2292" y="17783"/>
                    <a:pt x="2403" y="17968"/>
                    <a:pt x="2440" y="18227"/>
                  </a:cubicBezTo>
                  <a:cubicBezTo>
                    <a:pt x="2514" y="18449"/>
                    <a:pt x="2588" y="18633"/>
                    <a:pt x="2662" y="18818"/>
                  </a:cubicBezTo>
                  <a:cubicBezTo>
                    <a:pt x="2773" y="19040"/>
                    <a:pt x="2847" y="19225"/>
                    <a:pt x="2958" y="19447"/>
                  </a:cubicBezTo>
                  <a:cubicBezTo>
                    <a:pt x="1035" y="16415"/>
                    <a:pt x="961" y="13162"/>
                    <a:pt x="961" y="13125"/>
                  </a:cubicBezTo>
                  <a:cubicBezTo>
                    <a:pt x="961" y="10315"/>
                    <a:pt x="1886" y="7727"/>
                    <a:pt x="3438" y="5583"/>
                  </a:cubicBezTo>
                  <a:close/>
                  <a:moveTo>
                    <a:pt x="22035" y="21850"/>
                  </a:moveTo>
                  <a:lnTo>
                    <a:pt x="21998" y="21887"/>
                  </a:lnTo>
                  <a:cubicBezTo>
                    <a:pt x="21998" y="21887"/>
                    <a:pt x="21998" y="21850"/>
                    <a:pt x="22035" y="21850"/>
                  </a:cubicBezTo>
                  <a:close/>
                  <a:moveTo>
                    <a:pt x="12385" y="20889"/>
                  </a:moveTo>
                  <a:lnTo>
                    <a:pt x="12385" y="21184"/>
                  </a:lnTo>
                  <a:cubicBezTo>
                    <a:pt x="12385" y="21295"/>
                    <a:pt x="12422" y="21443"/>
                    <a:pt x="12533" y="21591"/>
                  </a:cubicBezTo>
                  <a:lnTo>
                    <a:pt x="12607" y="21776"/>
                  </a:lnTo>
                  <a:cubicBezTo>
                    <a:pt x="12607" y="21813"/>
                    <a:pt x="12644" y="21813"/>
                    <a:pt x="12718" y="21813"/>
                  </a:cubicBezTo>
                  <a:cubicBezTo>
                    <a:pt x="12755" y="21813"/>
                    <a:pt x="12755" y="21776"/>
                    <a:pt x="12755" y="21739"/>
                  </a:cubicBezTo>
                  <a:lnTo>
                    <a:pt x="12755" y="21591"/>
                  </a:lnTo>
                  <a:cubicBezTo>
                    <a:pt x="12755" y="21480"/>
                    <a:pt x="12792" y="21369"/>
                    <a:pt x="12829" y="21258"/>
                  </a:cubicBezTo>
                  <a:cubicBezTo>
                    <a:pt x="12903" y="21184"/>
                    <a:pt x="12977" y="21036"/>
                    <a:pt x="13014" y="20926"/>
                  </a:cubicBezTo>
                  <a:lnTo>
                    <a:pt x="13310" y="20926"/>
                  </a:lnTo>
                  <a:lnTo>
                    <a:pt x="13310" y="21221"/>
                  </a:lnTo>
                  <a:cubicBezTo>
                    <a:pt x="13310" y="21406"/>
                    <a:pt x="13347" y="21554"/>
                    <a:pt x="13383" y="21628"/>
                  </a:cubicBezTo>
                  <a:cubicBezTo>
                    <a:pt x="13457" y="21739"/>
                    <a:pt x="13457" y="21813"/>
                    <a:pt x="13494" y="21813"/>
                  </a:cubicBezTo>
                  <a:cubicBezTo>
                    <a:pt x="13494" y="21850"/>
                    <a:pt x="13531" y="21850"/>
                    <a:pt x="13568" y="21850"/>
                  </a:cubicBezTo>
                  <a:cubicBezTo>
                    <a:pt x="13642" y="21850"/>
                    <a:pt x="13642" y="21813"/>
                    <a:pt x="13642" y="21776"/>
                  </a:cubicBezTo>
                  <a:cubicBezTo>
                    <a:pt x="13642" y="21776"/>
                    <a:pt x="13642" y="21739"/>
                    <a:pt x="13679" y="21628"/>
                  </a:cubicBezTo>
                  <a:cubicBezTo>
                    <a:pt x="13716" y="21554"/>
                    <a:pt x="13753" y="21406"/>
                    <a:pt x="13827" y="21295"/>
                  </a:cubicBezTo>
                  <a:cubicBezTo>
                    <a:pt x="13864" y="21221"/>
                    <a:pt x="13938" y="21073"/>
                    <a:pt x="14049" y="21000"/>
                  </a:cubicBezTo>
                  <a:lnTo>
                    <a:pt x="14308" y="21000"/>
                  </a:lnTo>
                  <a:cubicBezTo>
                    <a:pt x="14308" y="21073"/>
                    <a:pt x="14271" y="21184"/>
                    <a:pt x="14271" y="21258"/>
                  </a:cubicBezTo>
                  <a:cubicBezTo>
                    <a:pt x="14271" y="21443"/>
                    <a:pt x="14271" y="21591"/>
                    <a:pt x="14308" y="21665"/>
                  </a:cubicBezTo>
                  <a:cubicBezTo>
                    <a:pt x="14308" y="21776"/>
                    <a:pt x="14382" y="21813"/>
                    <a:pt x="14382" y="21850"/>
                  </a:cubicBezTo>
                  <a:cubicBezTo>
                    <a:pt x="14400" y="21887"/>
                    <a:pt x="14419" y="21905"/>
                    <a:pt x="14437" y="21905"/>
                  </a:cubicBezTo>
                  <a:cubicBezTo>
                    <a:pt x="14456" y="21905"/>
                    <a:pt x="14474" y="21887"/>
                    <a:pt x="14493" y="21850"/>
                  </a:cubicBezTo>
                  <a:cubicBezTo>
                    <a:pt x="14493" y="21850"/>
                    <a:pt x="14493" y="21776"/>
                    <a:pt x="14567" y="21739"/>
                  </a:cubicBezTo>
                  <a:cubicBezTo>
                    <a:pt x="14604" y="21628"/>
                    <a:pt x="14641" y="21480"/>
                    <a:pt x="14751" y="21406"/>
                  </a:cubicBezTo>
                  <a:cubicBezTo>
                    <a:pt x="14788" y="21295"/>
                    <a:pt x="14936" y="21184"/>
                    <a:pt x="15010" y="21073"/>
                  </a:cubicBezTo>
                  <a:lnTo>
                    <a:pt x="15306" y="21073"/>
                  </a:lnTo>
                  <a:cubicBezTo>
                    <a:pt x="15232" y="21184"/>
                    <a:pt x="15232" y="21258"/>
                    <a:pt x="15232" y="21369"/>
                  </a:cubicBezTo>
                  <a:lnTo>
                    <a:pt x="15232" y="21776"/>
                  </a:lnTo>
                  <a:cubicBezTo>
                    <a:pt x="15232" y="21850"/>
                    <a:pt x="15306" y="21961"/>
                    <a:pt x="15306" y="21961"/>
                  </a:cubicBezTo>
                  <a:cubicBezTo>
                    <a:pt x="15306" y="21992"/>
                    <a:pt x="15326" y="22003"/>
                    <a:pt x="15349" y="22003"/>
                  </a:cubicBezTo>
                  <a:cubicBezTo>
                    <a:pt x="15380" y="22003"/>
                    <a:pt x="15417" y="21982"/>
                    <a:pt x="15417" y="21961"/>
                  </a:cubicBezTo>
                  <a:cubicBezTo>
                    <a:pt x="15417" y="21961"/>
                    <a:pt x="15417" y="21850"/>
                    <a:pt x="15491" y="21813"/>
                  </a:cubicBezTo>
                  <a:cubicBezTo>
                    <a:pt x="15528" y="21739"/>
                    <a:pt x="15602" y="21591"/>
                    <a:pt x="15676" y="21480"/>
                  </a:cubicBezTo>
                  <a:cubicBezTo>
                    <a:pt x="15750" y="21406"/>
                    <a:pt x="15861" y="21258"/>
                    <a:pt x="15934" y="21221"/>
                  </a:cubicBezTo>
                  <a:cubicBezTo>
                    <a:pt x="16045" y="21221"/>
                    <a:pt x="16119" y="21221"/>
                    <a:pt x="16230" y="21258"/>
                  </a:cubicBezTo>
                  <a:cubicBezTo>
                    <a:pt x="16156" y="21369"/>
                    <a:pt x="16156" y="21443"/>
                    <a:pt x="16119" y="21554"/>
                  </a:cubicBezTo>
                  <a:cubicBezTo>
                    <a:pt x="16082" y="21739"/>
                    <a:pt x="16082" y="21850"/>
                    <a:pt x="16082" y="21961"/>
                  </a:cubicBezTo>
                  <a:lnTo>
                    <a:pt x="16082" y="22146"/>
                  </a:lnTo>
                  <a:cubicBezTo>
                    <a:pt x="16082" y="22183"/>
                    <a:pt x="16119" y="22183"/>
                    <a:pt x="16156" y="22183"/>
                  </a:cubicBezTo>
                  <a:cubicBezTo>
                    <a:pt x="16230" y="22183"/>
                    <a:pt x="16267" y="22183"/>
                    <a:pt x="16267" y="22146"/>
                  </a:cubicBezTo>
                  <a:cubicBezTo>
                    <a:pt x="16267" y="22146"/>
                    <a:pt x="16304" y="22072"/>
                    <a:pt x="16341" y="21998"/>
                  </a:cubicBezTo>
                  <a:cubicBezTo>
                    <a:pt x="16415" y="21887"/>
                    <a:pt x="16489" y="21776"/>
                    <a:pt x="16600" y="21665"/>
                  </a:cubicBezTo>
                  <a:cubicBezTo>
                    <a:pt x="16674" y="21591"/>
                    <a:pt x="16785" y="21480"/>
                    <a:pt x="16896" y="21406"/>
                  </a:cubicBezTo>
                  <a:lnTo>
                    <a:pt x="16970" y="21406"/>
                  </a:lnTo>
                  <a:cubicBezTo>
                    <a:pt x="17044" y="21406"/>
                    <a:pt x="17081" y="21443"/>
                    <a:pt x="17191" y="21443"/>
                  </a:cubicBezTo>
                  <a:lnTo>
                    <a:pt x="17044" y="21739"/>
                  </a:lnTo>
                  <a:cubicBezTo>
                    <a:pt x="17007" y="21850"/>
                    <a:pt x="16970" y="21998"/>
                    <a:pt x="16970" y="22146"/>
                  </a:cubicBezTo>
                  <a:lnTo>
                    <a:pt x="16970" y="22330"/>
                  </a:lnTo>
                  <a:lnTo>
                    <a:pt x="16970" y="22367"/>
                  </a:lnTo>
                  <a:cubicBezTo>
                    <a:pt x="16970" y="22404"/>
                    <a:pt x="17007" y="22404"/>
                    <a:pt x="17044" y="22404"/>
                  </a:cubicBezTo>
                  <a:cubicBezTo>
                    <a:pt x="17081" y="22404"/>
                    <a:pt x="17081" y="22404"/>
                    <a:pt x="17081" y="22367"/>
                  </a:cubicBezTo>
                  <a:cubicBezTo>
                    <a:pt x="17081" y="22367"/>
                    <a:pt x="17155" y="22330"/>
                    <a:pt x="17191" y="22220"/>
                  </a:cubicBezTo>
                  <a:cubicBezTo>
                    <a:pt x="17265" y="22146"/>
                    <a:pt x="17376" y="21998"/>
                    <a:pt x="17450" y="21887"/>
                  </a:cubicBezTo>
                  <a:cubicBezTo>
                    <a:pt x="17561" y="21813"/>
                    <a:pt x="17709" y="21739"/>
                    <a:pt x="17820" y="21628"/>
                  </a:cubicBezTo>
                  <a:cubicBezTo>
                    <a:pt x="17820" y="21628"/>
                    <a:pt x="17894" y="21628"/>
                    <a:pt x="17894" y="21591"/>
                  </a:cubicBezTo>
                  <a:cubicBezTo>
                    <a:pt x="17968" y="21591"/>
                    <a:pt x="18005" y="21628"/>
                    <a:pt x="18116" y="21628"/>
                  </a:cubicBezTo>
                  <a:lnTo>
                    <a:pt x="17968" y="21887"/>
                  </a:lnTo>
                  <a:cubicBezTo>
                    <a:pt x="17894" y="22072"/>
                    <a:pt x="17894" y="22220"/>
                    <a:pt x="17820" y="22294"/>
                  </a:cubicBezTo>
                  <a:cubicBezTo>
                    <a:pt x="17820" y="22367"/>
                    <a:pt x="17783" y="22441"/>
                    <a:pt x="17783" y="22441"/>
                  </a:cubicBezTo>
                  <a:cubicBezTo>
                    <a:pt x="17783" y="22515"/>
                    <a:pt x="17783" y="22552"/>
                    <a:pt x="17820" y="22552"/>
                  </a:cubicBezTo>
                  <a:cubicBezTo>
                    <a:pt x="17894" y="22552"/>
                    <a:pt x="17931" y="22552"/>
                    <a:pt x="17931" y="22515"/>
                  </a:cubicBezTo>
                  <a:cubicBezTo>
                    <a:pt x="17931" y="22515"/>
                    <a:pt x="17968" y="22441"/>
                    <a:pt x="18005" y="22367"/>
                  </a:cubicBezTo>
                  <a:lnTo>
                    <a:pt x="18301" y="22072"/>
                  </a:lnTo>
                  <a:cubicBezTo>
                    <a:pt x="18375" y="21998"/>
                    <a:pt x="18522" y="21887"/>
                    <a:pt x="18670" y="21813"/>
                  </a:cubicBezTo>
                  <a:cubicBezTo>
                    <a:pt x="18707" y="21813"/>
                    <a:pt x="18707" y="21776"/>
                    <a:pt x="18744" y="21776"/>
                  </a:cubicBezTo>
                  <a:cubicBezTo>
                    <a:pt x="18855" y="21776"/>
                    <a:pt x="18892" y="21813"/>
                    <a:pt x="18929" y="21813"/>
                  </a:cubicBezTo>
                  <a:cubicBezTo>
                    <a:pt x="18855" y="21887"/>
                    <a:pt x="18818" y="21998"/>
                    <a:pt x="18744" y="22072"/>
                  </a:cubicBezTo>
                  <a:cubicBezTo>
                    <a:pt x="18670" y="22257"/>
                    <a:pt x="18633" y="22404"/>
                    <a:pt x="18633" y="22441"/>
                  </a:cubicBezTo>
                  <a:cubicBezTo>
                    <a:pt x="18559" y="22552"/>
                    <a:pt x="18559" y="22626"/>
                    <a:pt x="18559" y="22626"/>
                  </a:cubicBezTo>
                  <a:cubicBezTo>
                    <a:pt x="18559" y="22700"/>
                    <a:pt x="18559" y="22737"/>
                    <a:pt x="18633" y="22737"/>
                  </a:cubicBezTo>
                  <a:cubicBezTo>
                    <a:pt x="18670" y="22737"/>
                    <a:pt x="18707" y="22737"/>
                    <a:pt x="18707" y="22700"/>
                  </a:cubicBezTo>
                  <a:lnTo>
                    <a:pt x="18855" y="22552"/>
                  </a:lnTo>
                  <a:cubicBezTo>
                    <a:pt x="18929" y="22441"/>
                    <a:pt x="19077" y="22367"/>
                    <a:pt x="19188" y="22257"/>
                  </a:cubicBezTo>
                  <a:cubicBezTo>
                    <a:pt x="19299" y="22183"/>
                    <a:pt x="19447" y="22072"/>
                    <a:pt x="19595" y="22035"/>
                  </a:cubicBezTo>
                  <a:cubicBezTo>
                    <a:pt x="19632" y="22035"/>
                    <a:pt x="19669" y="21998"/>
                    <a:pt x="19669" y="21998"/>
                  </a:cubicBezTo>
                  <a:cubicBezTo>
                    <a:pt x="19742" y="21998"/>
                    <a:pt x="19816" y="22035"/>
                    <a:pt x="19853" y="22035"/>
                  </a:cubicBezTo>
                  <a:cubicBezTo>
                    <a:pt x="19779" y="22146"/>
                    <a:pt x="19669" y="22220"/>
                    <a:pt x="19632" y="22330"/>
                  </a:cubicBezTo>
                  <a:cubicBezTo>
                    <a:pt x="19558" y="22441"/>
                    <a:pt x="19447" y="22626"/>
                    <a:pt x="19447" y="22700"/>
                  </a:cubicBezTo>
                  <a:cubicBezTo>
                    <a:pt x="19410" y="22774"/>
                    <a:pt x="19410" y="22885"/>
                    <a:pt x="19410" y="22885"/>
                  </a:cubicBezTo>
                  <a:cubicBezTo>
                    <a:pt x="19410" y="22922"/>
                    <a:pt x="19410" y="22959"/>
                    <a:pt x="19447" y="22959"/>
                  </a:cubicBezTo>
                  <a:lnTo>
                    <a:pt x="19558" y="22959"/>
                  </a:lnTo>
                  <a:lnTo>
                    <a:pt x="19669" y="22811"/>
                  </a:lnTo>
                  <a:cubicBezTo>
                    <a:pt x="19779" y="22737"/>
                    <a:pt x="19927" y="22626"/>
                    <a:pt x="20038" y="22552"/>
                  </a:cubicBezTo>
                  <a:cubicBezTo>
                    <a:pt x="20186" y="22441"/>
                    <a:pt x="20334" y="22367"/>
                    <a:pt x="20482" y="22330"/>
                  </a:cubicBezTo>
                  <a:cubicBezTo>
                    <a:pt x="20519" y="22330"/>
                    <a:pt x="20556" y="22257"/>
                    <a:pt x="20593" y="22257"/>
                  </a:cubicBezTo>
                  <a:cubicBezTo>
                    <a:pt x="20667" y="22257"/>
                    <a:pt x="20704" y="22330"/>
                    <a:pt x="20778" y="22330"/>
                  </a:cubicBezTo>
                  <a:lnTo>
                    <a:pt x="20519" y="22589"/>
                  </a:lnTo>
                  <a:cubicBezTo>
                    <a:pt x="20408" y="22700"/>
                    <a:pt x="20334" y="22811"/>
                    <a:pt x="20297" y="22959"/>
                  </a:cubicBezTo>
                  <a:lnTo>
                    <a:pt x="20186" y="23144"/>
                  </a:lnTo>
                  <a:cubicBezTo>
                    <a:pt x="20186" y="23181"/>
                    <a:pt x="20186" y="23255"/>
                    <a:pt x="20223" y="23255"/>
                  </a:cubicBezTo>
                  <a:lnTo>
                    <a:pt x="20334" y="23255"/>
                  </a:lnTo>
                  <a:lnTo>
                    <a:pt x="20482" y="23107"/>
                  </a:lnTo>
                  <a:cubicBezTo>
                    <a:pt x="20556" y="22996"/>
                    <a:pt x="20704" y="22922"/>
                    <a:pt x="20852" y="22885"/>
                  </a:cubicBezTo>
                  <a:cubicBezTo>
                    <a:pt x="20957" y="22779"/>
                    <a:pt x="21130" y="22741"/>
                    <a:pt x="21274" y="22705"/>
                  </a:cubicBezTo>
                  <a:lnTo>
                    <a:pt x="21274" y="22705"/>
                  </a:lnTo>
                  <a:cubicBezTo>
                    <a:pt x="21225" y="22769"/>
                    <a:pt x="21186" y="22827"/>
                    <a:pt x="21147" y="22885"/>
                  </a:cubicBezTo>
                  <a:lnTo>
                    <a:pt x="21073" y="23070"/>
                  </a:lnTo>
                  <a:lnTo>
                    <a:pt x="21073" y="23107"/>
                  </a:lnTo>
                  <a:cubicBezTo>
                    <a:pt x="19262" y="24401"/>
                    <a:pt x="16859" y="25325"/>
                    <a:pt x="13531" y="25325"/>
                  </a:cubicBezTo>
                  <a:cubicBezTo>
                    <a:pt x="10352" y="25325"/>
                    <a:pt x="7986" y="24549"/>
                    <a:pt x="6248" y="23329"/>
                  </a:cubicBezTo>
                  <a:cubicBezTo>
                    <a:pt x="6174" y="23292"/>
                    <a:pt x="6100" y="23218"/>
                    <a:pt x="6063" y="23107"/>
                  </a:cubicBezTo>
                  <a:cubicBezTo>
                    <a:pt x="5915" y="22959"/>
                    <a:pt x="5768" y="22774"/>
                    <a:pt x="5620" y="22589"/>
                  </a:cubicBezTo>
                  <a:cubicBezTo>
                    <a:pt x="5509" y="22441"/>
                    <a:pt x="5398" y="22330"/>
                    <a:pt x="5250" y="22146"/>
                  </a:cubicBezTo>
                  <a:lnTo>
                    <a:pt x="5324" y="22146"/>
                  </a:lnTo>
                  <a:cubicBezTo>
                    <a:pt x="5398" y="22220"/>
                    <a:pt x="5509" y="22367"/>
                    <a:pt x="5620" y="22441"/>
                  </a:cubicBezTo>
                  <a:lnTo>
                    <a:pt x="6063" y="22737"/>
                  </a:lnTo>
                  <a:cubicBezTo>
                    <a:pt x="6174" y="22774"/>
                    <a:pt x="6285" y="22811"/>
                    <a:pt x="6285" y="22811"/>
                  </a:cubicBezTo>
                  <a:cubicBezTo>
                    <a:pt x="6322" y="22811"/>
                    <a:pt x="6359" y="22811"/>
                    <a:pt x="6359" y="22774"/>
                  </a:cubicBezTo>
                  <a:cubicBezTo>
                    <a:pt x="6359" y="22737"/>
                    <a:pt x="6359" y="22737"/>
                    <a:pt x="6322" y="22700"/>
                  </a:cubicBezTo>
                  <a:cubicBezTo>
                    <a:pt x="6322" y="22700"/>
                    <a:pt x="6248" y="22626"/>
                    <a:pt x="6174" y="22552"/>
                  </a:cubicBezTo>
                  <a:cubicBezTo>
                    <a:pt x="6100" y="22441"/>
                    <a:pt x="6063" y="22367"/>
                    <a:pt x="5989" y="22220"/>
                  </a:cubicBezTo>
                  <a:cubicBezTo>
                    <a:pt x="5952" y="22146"/>
                    <a:pt x="5915" y="21998"/>
                    <a:pt x="5915" y="21887"/>
                  </a:cubicBezTo>
                  <a:lnTo>
                    <a:pt x="5915" y="21850"/>
                  </a:lnTo>
                  <a:cubicBezTo>
                    <a:pt x="5989" y="21813"/>
                    <a:pt x="6063" y="21813"/>
                    <a:pt x="6137" y="21776"/>
                  </a:cubicBezTo>
                  <a:lnTo>
                    <a:pt x="6137" y="21813"/>
                  </a:lnTo>
                  <a:cubicBezTo>
                    <a:pt x="6174" y="21961"/>
                    <a:pt x="6285" y="22109"/>
                    <a:pt x="6433" y="22183"/>
                  </a:cubicBezTo>
                  <a:cubicBezTo>
                    <a:pt x="6507" y="22294"/>
                    <a:pt x="6655" y="22404"/>
                    <a:pt x="6803" y="22515"/>
                  </a:cubicBezTo>
                  <a:cubicBezTo>
                    <a:pt x="6877" y="22589"/>
                    <a:pt x="6988" y="22663"/>
                    <a:pt x="6988" y="22663"/>
                  </a:cubicBezTo>
                  <a:lnTo>
                    <a:pt x="7025" y="22663"/>
                  </a:lnTo>
                  <a:cubicBezTo>
                    <a:pt x="7025" y="22663"/>
                    <a:pt x="7062" y="22663"/>
                    <a:pt x="7062" y="22589"/>
                  </a:cubicBezTo>
                  <a:lnTo>
                    <a:pt x="7062" y="22515"/>
                  </a:lnTo>
                  <a:cubicBezTo>
                    <a:pt x="7062" y="22515"/>
                    <a:pt x="7025" y="22441"/>
                    <a:pt x="6988" y="22367"/>
                  </a:cubicBezTo>
                  <a:cubicBezTo>
                    <a:pt x="6914" y="22294"/>
                    <a:pt x="6840" y="22146"/>
                    <a:pt x="6840" y="22035"/>
                  </a:cubicBezTo>
                  <a:cubicBezTo>
                    <a:pt x="6803" y="21961"/>
                    <a:pt x="6803" y="21813"/>
                    <a:pt x="6803" y="21739"/>
                  </a:cubicBezTo>
                  <a:lnTo>
                    <a:pt x="6803" y="21628"/>
                  </a:lnTo>
                  <a:cubicBezTo>
                    <a:pt x="6840" y="21628"/>
                    <a:pt x="6914" y="21591"/>
                    <a:pt x="6988" y="21591"/>
                  </a:cubicBezTo>
                  <a:cubicBezTo>
                    <a:pt x="7025" y="21739"/>
                    <a:pt x="7098" y="21850"/>
                    <a:pt x="7209" y="21961"/>
                  </a:cubicBezTo>
                  <a:lnTo>
                    <a:pt x="7542" y="22294"/>
                  </a:lnTo>
                  <a:cubicBezTo>
                    <a:pt x="7616" y="22367"/>
                    <a:pt x="7727" y="22404"/>
                    <a:pt x="7727" y="22404"/>
                  </a:cubicBezTo>
                  <a:lnTo>
                    <a:pt x="7764" y="22404"/>
                  </a:lnTo>
                  <a:cubicBezTo>
                    <a:pt x="7764" y="22404"/>
                    <a:pt x="7801" y="22404"/>
                    <a:pt x="7801" y="22367"/>
                  </a:cubicBezTo>
                  <a:lnTo>
                    <a:pt x="7801" y="22294"/>
                  </a:lnTo>
                  <a:cubicBezTo>
                    <a:pt x="7801" y="22294"/>
                    <a:pt x="7764" y="22220"/>
                    <a:pt x="7727" y="22146"/>
                  </a:cubicBezTo>
                  <a:cubicBezTo>
                    <a:pt x="7653" y="22035"/>
                    <a:pt x="7616" y="21887"/>
                    <a:pt x="7616" y="21813"/>
                  </a:cubicBezTo>
                  <a:lnTo>
                    <a:pt x="7616" y="21480"/>
                  </a:lnTo>
                  <a:cubicBezTo>
                    <a:pt x="7616" y="21443"/>
                    <a:pt x="7616" y="21406"/>
                    <a:pt x="7653" y="21406"/>
                  </a:cubicBezTo>
                  <a:cubicBezTo>
                    <a:pt x="7727" y="21406"/>
                    <a:pt x="7801" y="21369"/>
                    <a:pt x="7838" y="21369"/>
                  </a:cubicBezTo>
                  <a:cubicBezTo>
                    <a:pt x="7912" y="21480"/>
                    <a:pt x="7949" y="21628"/>
                    <a:pt x="8023" y="21739"/>
                  </a:cubicBezTo>
                  <a:cubicBezTo>
                    <a:pt x="8134" y="21850"/>
                    <a:pt x="8208" y="21961"/>
                    <a:pt x="8355" y="22035"/>
                  </a:cubicBezTo>
                  <a:cubicBezTo>
                    <a:pt x="8466" y="22146"/>
                    <a:pt x="8540" y="22183"/>
                    <a:pt x="8540" y="22183"/>
                  </a:cubicBezTo>
                  <a:lnTo>
                    <a:pt x="8651" y="22183"/>
                  </a:lnTo>
                  <a:cubicBezTo>
                    <a:pt x="8688" y="22146"/>
                    <a:pt x="8688" y="22146"/>
                    <a:pt x="8651" y="22109"/>
                  </a:cubicBezTo>
                  <a:cubicBezTo>
                    <a:pt x="8651" y="22109"/>
                    <a:pt x="8577" y="22035"/>
                    <a:pt x="8540" y="21961"/>
                  </a:cubicBezTo>
                  <a:cubicBezTo>
                    <a:pt x="8503" y="21850"/>
                    <a:pt x="8466" y="21739"/>
                    <a:pt x="8466" y="21628"/>
                  </a:cubicBezTo>
                  <a:cubicBezTo>
                    <a:pt x="8466" y="21554"/>
                    <a:pt x="8466" y="21406"/>
                    <a:pt x="8503" y="21295"/>
                  </a:cubicBezTo>
                  <a:cubicBezTo>
                    <a:pt x="8503" y="21258"/>
                    <a:pt x="8503" y="21258"/>
                    <a:pt x="8540" y="21221"/>
                  </a:cubicBezTo>
                  <a:cubicBezTo>
                    <a:pt x="8651" y="21221"/>
                    <a:pt x="8688" y="21184"/>
                    <a:pt x="8762" y="21184"/>
                  </a:cubicBezTo>
                  <a:cubicBezTo>
                    <a:pt x="8836" y="21295"/>
                    <a:pt x="8873" y="21406"/>
                    <a:pt x="8910" y="21554"/>
                  </a:cubicBezTo>
                  <a:cubicBezTo>
                    <a:pt x="9021" y="21665"/>
                    <a:pt x="9095" y="21776"/>
                    <a:pt x="9206" y="21924"/>
                  </a:cubicBezTo>
                  <a:lnTo>
                    <a:pt x="9317" y="22035"/>
                  </a:lnTo>
                  <a:cubicBezTo>
                    <a:pt x="9354" y="22072"/>
                    <a:pt x="9381" y="22090"/>
                    <a:pt x="9400" y="22090"/>
                  </a:cubicBezTo>
                  <a:cubicBezTo>
                    <a:pt x="9418" y="22090"/>
                    <a:pt x="9428" y="22072"/>
                    <a:pt x="9428" y="22035"/>
                  </a:cubicBezTo>
                  <a:cubicBezTo>
                    <a:pt x="9465" y="21998"/>
                    <a:pt x="9465" y="21998"/>
                    <a:pt x="9428" y="21961"/>
                  </a:cubicBezTo>
                  <a:cubicBezTo>
                    <a:pt x="9428" y="21961"/>
                    <a:pt x="9391" y="21924"/>
                    <a:pt x="9391" y="21813"/>
                  </a:cubicBezTo>
                  <a:cubicBezTo>
                    <a:pt x="9317" y="21739"/>
                    <a:pt x="9317" y="21591"/>
                    <a:pt x="9317" y="21480"/>
                  </a:cubicBezTo>
                  <a:cubicBezTo>
                    <a:pt x="9317" y="21406"/>
                    <a:pt x="9391" y="21258"/>
                    <a:pt x="9428" y="21184"/>
                  </a:cubicBezTo>
                  <a:lnTo>
                    <a:pt x="9428" y="21110"/>
                  </a:lnTo>
                  <a:lnTo>
                    <a:pt x="9465" y="21110"/>
                  </a:lnTo>
                  <a:cubicBezTo>
                    <a:pt x="9502" y="21110"/>
                    <a:pt x="9576" y="21110"/>
                    <a:pt x="9649" y="21073"/>
                  </a:cubicBezTo>
                  <a:lnTo>
                    <a:pt x="9686" y="21073"/>
                  </a:lnTo>
                  <a:cubicBezTo>
                    <a:pt x="9686" y="21184"/>
                    <a:pt x="9760" y="21295"/>
                    <a:pt x="9797" y="21406"/>
                  </a:cubicBezTo>
                  <a:cubicBezTo>
                    <a:pt x="9834" y="21554"/>
                    <a:pt x="9945" y="21665"/>
                    <a:pt x="10019" y="21776"/>
                  </a:cubicBezTo>
                  <a:lnTo>
                    <a:pt x="10167" y="21924"/>
                  </a:lnTo>
                  <a:cubicBezTo>
                    <a:pt x="10167" y="21924"/>
                    <a:pt x="10183" y="21940"/>
                    <a:pt x="10194" y="21940"/>
                  </a:cubicBezTo>
                  <a:cubicBezTo>
                    <a:pt x="10200" y="21940"/>
                    <a:pt x="10204" y="21936"/>
                    <a:pt x="10204" y="21924"/>
                  </a:cubicBezTo>
                  <a:cubicBezTo>
                    <a:pt x="10241" y="21924"/>
                    <a:pt x="10241" y="21924"/>
                    <a:pt x="10241" y="21850"/>
                  </a:cubicBezTo>
                  <a:lnTo>
                    <a:pt x="10241" y="21776"/>
                  </a:lnTo>
                  <a:cubicBezTo>
                    <a:pt x="10241" y="21776"/>
                    <a:pt x="10204" y="21665"/>
                    <a:pt x="10204" y="21628"/>
                  </a:cubicBezTo>
                  <a:cubicBezTo>
                    <a:pt x="10204" y="21554"/>
                    <a:pt x="10167" y="21406"/>
                    <a:pt x="10204" y="21295"/>
                  </a:cubicBezTo>
                  <a:cubicBezTo>
                    <a:pt x="10204" y="21221"/>
                    <a:pt x="10241" y="21073"/>
                    <a:pt x="10315" y="21000"/>
                  </a:cubicBezTo>
                  <a:lnTo>
                    <a:pt x="10315" y="20926"/>
                  </a:lnTo>
                  <a:cubicBezTo>
                    <a:pt x="10389" y="20926"/>
                    <a:pt x="10500" y="20926"/>
                    <a:pt x="10537" y="20889"/>
                  </a:cubicBezTo>
                  <a:cubicBezTo>
                    <a:pt x="10537" y="20963"/>
                    <a:pt x="10574" y="21110"/>
                    <a:pt x="10611" y="21221"/>
                  </a:cubicBezTo>
                  <a:cubicBezTo>
                    <a:pt x="10685" y="21369"/>
                    <a:pt x="10759" y="21480"/>
                    <a:pt x="10796" y="21591"/>
                  </a:cubicBezTo>
                  <a:cubicBezTo>
                    <a:pt x="10869" y="21665"/>
                    <a:pt x="10943" y="21739"/>
                    <a:pt x="10943" y="21776"/>
                  </a:cubicBezTo>
                  <a:cubicBezTo>
                    <a:pt x="10962" y="21794"/>
                    <a:pt x="10971" y="21804"/>
                    <a:pt x="10985" y="21804"/>
                  </a:cubicBezTo>
                  <a:cubicBezTo>
                    <a:pt x="10999" y="21804"/>
                    <a:pt x="11017" y="21794"/>
                    <a:pt x="11054" y="21776"/>
                  </a:cubicBezTo>
                  <a:cubicBezTo>
                    <a:pt x="11091" y="21776"/>
                    <a:pt x="11091" y="21702"/>
                    <a:pt x="11091" y="21665"/>
                  </a:cubicBezTo>
                  <a:cubicBezTo>
                    <a:pt x="11091" y="21665"/>
                    <a:pt x="11091" y="21628"/>
                    <a:pt x="11054" y="21517"/>
                  </a:cubicBezTo>
                  <a:cubicBezTo>
                    <a:pt x="11054" y="21443"/>
                    <a:pt x="11054" y="21295"/>
                    <a:pt x="11091" y="21221"/>
                  </a:cubicBezTo>
                  <a:cubicBezTo>
                    <a:pt x="11128" y="21110"/>
                    <a:pt x="11165" y="20963"/>
                    <a:pt x="11239" y="20889"/>
                  </a:cubicBezTo>
                  <a:lnTo>
                    <a:pt x="11498" y="20889"/>
                  </a:lnTo>
                  <a:cubicBezTo>
                    <a:pt x="11498" y="20963"/>
                    <a:pt x="11498" y="21073"/>
                    <a:pt x="11535" y="21184"/>
                  </a:cubicBezTo>
                  <a:cubicBezTo>
                    <a:pt x="11609" y="21295"/>
                    <a:pt x="11646" y="21443"/>
                    <a:pt x="11683" y="21554"/>
                  </a:cubicBezTo>
                  <a:lnTo>
                    <a:pt x="11794" y="21739"/>
                  </a:lnTo>
                  <a:lnTo>
                    <a:pt x="11831" y="21776"/>
                  </a:lnTo>
                  <a:cubicBezTo>
                    <a:pt x="11868" y="21776"/>
                    <a:pt x="11868" y="21776"/>
                    <a:pt x="11868" y="21739"/>
                  </a:cubicBezTo>
                  <a:lnTo>
                    <a:pt x="11868" y="21665"/>
                  </a:lnTo>
                  <a:lnTo>
                    <a:pt x="11868" y="21517"/>
                  </a:lnTo>
                  <a:cubicBezTo>
                    <a:pt x="11868" y="21443"/>
                    <a:pt x="11868" y="21295"/>
                    <a:pt x="11905" y="21221"/>
                  </a:cubicBezTo>
                  <a:cubicBezTo>
                    <a:pt x="11979" y="21110"/>
                    <a:pt x="12016" y="20963"/>
                    <a:pt x="12090" y="20889"/>
                  </a:cubicBezTo>
                  <a:close/>
                  <a:moveTo>
                    <a:pt x="13531" y="0"/>
                  </a:moveTo>
                  <a:cubicBezTo>
                    <a:pt x="6063" y="0"/>
                    <a:pt x="0" y="6100"/>
                    <a:pt x="0" y="13531"/>
                  </a:cubicBezTo>
                  <a:cubicBezTo>
                    <a:pt x="0" y="21000"/>
                    <a:pt x="6100" y="27100"/>
                    <a:pt x="13531" y="27100"/>
                  </a:cubicBezTo>
                  <a:cubicBezTo>
                    <a:pt x="21036" y="27100"/>
                    <a:pt x="27063" y="21000"/>
                    <a:pt x="27063" y="13531"/>
                  </a:cubicBezTo>
                  <a:cubicBezTo>
                    <a:pt x="27063" y="6100"/>
                    <a:pt x="21036" y="0"/>
                    <a:pt x="13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1310965" y="4114660"/>
              <a:ext cx="226725" cy="23882"/>
            </a:xfrm>
            <a:custGeom>
              <a:rect b="b" l="l" r="r" t="t"/>
              <a:pathLst>
                <a:path extrusionOk="0" h="1110" w="10538">
                  <a:moveTo>
                    <a:pt x="10537" y="0"/>
                  </a:moveTo>
                  <a:lnTo>
                    <a:pt x="10537" y="0"/>
                  </a:lnTo>
                  <a:cubicBezTo>
                    <a:pt x="10537" y="0"/>
                    <a:pt x="10483" y="14"/>
                    <a:pt x="10374" y="58"/>
                  </a:cubicBezTo>
                  <a:lnTo>
                    <a:pt x="10374" y="58"/>
                  </a:lnTo>
                  <a:cubicBezTo>
                    <a:pt x="10478" y="24"/>
                    <a:pt x="10537" y="0"/>
                    <a:pt x="10537" y="0"/>
                  </a:cubicBezTo>
                  <a:close/>
                  <a:moveTo>
                    <a:pt x="1" y="74"/>
                  </a:moveTo>
                  <a:cubicBezTo>
                    <a:pt x="1" y="74"/>
                    <a:pt x="24" y="98"/>
                    <a:pt x="70" y="107"/>
                  </a:cubicBezTo>
                  <a:lnTo>
                    <a:pt x="70" y="107"/>
                  </a:lnTo>
                  <a:cubicBezTo>
                    <a:pt x="35" y="74"/>
                    <a:pt x="1" y="74"/>
                    <a:pt x="1" y="74"/>
                  </a:cubicBezTo>
                  <a:close/>
                  <a:moveTo>
                    <a:pt x="10374" y="58"/>
                  </a:moveTo>
                  <a:cubicBezTo>
                    <a:pt x="10293" y="84"/>
                    <a:pt x="10186" y="116"/>
                    <a:pt x="10057" y="148"/>
                  </a:cubicBezTo>
                  <a:cubicBezTo>
                    <a:pt x="10050" y="182"/>
                    <a:pt x="10038" y="213"/>
                    <a:pt x="10023" y="242"/>
                  </a:cubicBezTo>
                  <a:lnTo>
                    <a:pt x="10023" y="242"/>
                  </a:lnTo>
                  <a:cubicBezTo>
                    <a:pt x="10049" y="225"/>
                    <a:pt x="10073" y="206"/>
                    <a:pt x="10094" y="185"/>
                  </a:cubicBezTo>
                  <a:cubicBezTo>
                    <a:pt x="10210" y="127"/>
                    <a:pt x="10303" y="86"/>
                    <a:pt x="10374" y="58"/>
                  </a:cubicBezTo>
                  <a:close/>
                  <a:moveTo>
                    <a:pt x="10023" y="242"/>
                  </a:moveTo>
                  <a:lnTo>
                    <a:pt x="10023" y="242"/>
                  </a:lnTo>
                  <a:cubicBezTo>
                    <a:pt x="9912" y="313"/>
                    <a:pt x="9763" y="354"/>
                    <a:pt x="9613" y="444"/>
                  </a:cubicBezTo>
                  <a:cubicBezTo>
                    <a:pt x="9491" y="493"/>
                    <a:pt x="9337" y="526"/>
                    <a:pt x="9182" y="574"/>
                  </a:cubicBezTo>
                  <a:lnTo>
                    <a:pt x="9182" y="574"/>
                  </a:lnTo>
                  <a:cubicBezTo>
                    <a:pt x="9366" y="534"/>
                    <a:pt x="9518" y="508"/>
                    <a:pt x="9650" y="481"/>
                  </a:cubicBezTo>
                  <a:cubicBezTo>
                    <a:pt x="9801" y="451"/>
                    <a:pt x="9953" y="371"/>
                    <a:pt x="10023" y="242"/>
                  </a:cubicBezTo>
                  <a:close/>
                  <a:moveTo>
                    <a:pt x="70" y="107"/>
                  </a:moveTo>
                  <a:lnTo>
                    <a:pt x="70" y="107"/>
                  </a:lnTo>
                  <a:cubicBezTo>
                    <a:pt x="72" y="109"/>
                    <a:pt x="73" y="110"/>
                    <a:pt x="75" y="111"/>
                  </a:cubicBezTo>
                  <a:cubicBezTo>
                    <a:pt x="186" y="148"/>
                    <a:pt x="259" y="185"/>
                    <a:pt x="407" y="259"/>
                  </a:cubicBezTo>
                  <a:cubicBezTo>
                    <a:pt x="555" y="296"/>
                    <a:pt x="740" y="333"/>
                    <a:pt x="925" y="444"/>
                  </a:cubicBezTo>
                  <a:cubicBezTo>
                    <a:pt x="1110" y="481"/>
                    <a:pt x="1332" y="555"/>
                    <a:pt x="1553" y="629"/>
                  </a:cubicBezTo>
                  <a:cubicBezTo>
                    <a:pt x="1701" y="666"/>
                    <a:pt x="1775" y="666"/>
                    <a:pt x="1923" y="703"/>
                  </a:cubicBezTo>
                  <a:cubicBezTo>
                    <a:pt x="2071" y="740"/>
                    <a:pt x="2219" y="740"/>
                    <a:pt x="2330" y="814"/>
                  </a:cubicBezTo>
                  <a:cubicBezTo>
                    <a:pt x="2626" y="851"/>
                    <a:pt x="2958" y="888"/>
                    <a:pt x="3254" y="962"/>
                  </a:cubicBezTo>
                  <a:cubicBezTo>
                    <a:pt x="3402" y="1036"/>
                    <a:pt x="3587" y="1036"/>
                    <a:pt x="3735" y="1036"/>
                  </a:cubicBezTo>
                  <a:cubicBezTo>
                    <a:pt x="3920" y="1036"/>
                    <a:pt x="4067" y="1073"/>
                    <a:pt x="4252" y="1073"/>
                  </a:cubicBezTo>
                  <a:cubicBezTo>
                    <a:pt x="4548" y="1073"/>
                    <a:pt x="4918" y="1110"/>
                    <a:pt x="5251" y="1110"/>
                  </a:cubicBezTo>
                  <a:lnTo>
                    <a:pt x="5768" y="1110"/>
                  </a:lnTo>
                  <a:cubicBezTo>
                    <a:pt x="5953" y="1110"/>
                    <a:pt x="6101" y="1110"/>
                    <a:pt x="6286" y="1073"/>
                  </a:cubicBezTo>
                  <a:cubicBezTo>
                    <a:pt x="6471" y="1073"/>
                    <a:pt x="6581" y="1073"/>
                    <a:pt x="6766" y="1036"/>
                  </a:cubicBezTo>
                  <a:cubicBezTo>
                    <a:pt x="6951" y="1036"/>
                    <a:pt x="7099" y="962"/>
                    <a:pt x="7247" y="962"/>
                  </a:cubicBezTo>
                  <a:cubicBezTo>
                    <a:pt x="7395" y="962"/>
                    <a:pt x="7580" y="925"/>
                    <a:pt x="7691" y="925"/>
                  </a:cubicBezTo>
                  <a:cubicBezTo>
                    <a:pt x="7838" y="888"/>
                    <a:pt x="7986" y="888"/>
                    <a:pt x="8171" y="851"/>
                  </a:cubicBezTo>
                  <a:cubicBezTo>
                    <a:pt x="8319" y="777"/>
                    <a:pt x="8430" y="777"/>
                    <a:pt x="8578" y="740"/>
                  </a:cubicBezTo>
                  <a:cubicBezTo>
                    <a:pt x="8726" y="703"/>
                    <a:pt x="8874" y="666"/>
                    <a:pt x="8948" y="666"/>
                  </a:cubicBezTo>
                  <a:cubicBezTo>
                    <a:pt x="9023" y="628"/>
                    <a:pt x="9103" y="599"/>
                    <a:pt x="9182" y="574"/>
                  </a:cubicBezTo>
                  <a:lnTo>
                    <a:pt x="9182" y="574"/>
                  </a:lnTo>
                  <a:cubicBezTo>
                    <a:pt x="9109" y="590"/>
                    <a:pt x="9031" y="608"/>
                    <a:pt x="8948" y="629"/>
                  </a:cubicBezTo>
                  <a:cubicBezTo>
                    <a:pt x="8800" y="666"/>
                    <a:pt x="8726" y="666"/>
                    <a:pt x="8578" y="703"/>
                  </a:cubicBezTo>
                  <a:cubicBezTo>
                    <a:pt x="8430" y="703"/>
                    <a:pt x="8319" y="740"/>
                    <a:pt x="8171" y="740"/>
                  </a:cubicBezTo>
                  <a:cubicBezTo>
                    <a:pt x="8023" y="740"/>
                    <a:pt x="7875" y="814"/>
                    <a:pt x="7765" y="814"/>
                  </a:cubicBezTo>
                  <a:cubicBezTo>
                    <a:pt x="7617" y="814"/>
                    <a:pt x="7432" y="851"/>
                    <a:pt x="7284" y="851"/>
                  </a:cubicBezTo>
                  <a:cubicBezTo>
                    <a:pt x="7136" y="851"/>
                    <a:pt x="6951" y="888"/>
                    <a:pt x="6840" y="888"/>
                  </a:cubicBezTo>
                  <a:lnTo>
                    <a:pt x="5287" y="888"/>
                  </a:lnTo>
                  <a:cubicBezTo>
                    <a:pt x="4992" y="888"/>
                    <a:pt x="4659" y="888"/>
                    <a:pt x="4289" y="851"/>
                  </a:cubicBezTo>
                  <a:cubicBezTo>
                    <a:pt x="3957" y="851"/>
                    <a:pt x="3624" y="814"/>
                    <a:pt x="3328" y="740"/>
                  </a:cubicBezTo>
                  <a:cubicBezTo>
                    <a:pt x="2995" y="703"/>
                    <a:pt x="2700" y="666"/>
                    <a:pt x="2441" y="629"/>
                  </a:cubicBezTo>
                  <a:cubicBezTo>
                    <a:pt x="2293" y="629"/>
                    <a:pt x="2145" y="555"/>
                    <a:pt x="2034" y="555"/>
                  </a:cubicBezTo>
                  <a:cubicBezTo>
                    <a:pt x="1886" y="518"/>
                    <a:pt x="1738" y="518"/>
                    <a:pt x="1664" y="481"/>
                  </a:cubicBezTo>
                  <a:lnTo>
                    <a:pt x="962" y="333"/>
                  </a:lnTo>
                  <a:cubicBezTo>
                    <a:pt x="777" y="296"/>
                    <a:pt x="592" y="259"/>
                    <a:pt x="444" y="185"/>
                  </a:cubicBezTo>
                  <a:cubicBezTo>
                    <a:pt x="296" y="148"/>
                    <a:pt x="186" y="148"/>
                    <a:pt x="112" y="111"/>
                  </a:cubicBezTo>
                  <a:cubicBezTo>
                    <a:pt x="96" y="111"/>
                    <a:pt x="83" y="110"/>
                    <a:pt x="70" y="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8" name="Google Shape;728;p33"/>
          <p:cNvSpPr txBox="1"/>
          <p:nvPr>
            <p:ph type="ctrTitle"/>
          </p:nvPr>
        </p:nvSpPr>
        <p:spPr>
          <a:xfrm>
            <a:off x="713225" y="701088"/>
            <a:ext cx="6029400" cy="307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11214A"/>
                </a:solidFill>
              </a:rPr>
              <a:t>Weekly Updates</a:t>
            </a:r>
            <a:endParaRPr sz="5000">
              <a:solidFill>
                <a:srgbClr val="11214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11214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11214A"/>
                </a:solidFill>
              </a:rPr>
              <a:t>Slow-Pitch Softball</a:t>
            </a:r>
            <a:endParaRPr sz="4300">
              <a:solidFill>
                <a:srgbClr val="11214A"/>
              </a:solidFill>
            </a:endParaRPr>
          </a:p>
        </p:txBody>
      </p:sp>
      <p:sp>
        <p:nvSpPr>
          <p:cNvPr id="729" name="Google Shape;729;p33"/>
          <p:cNvSpPr txBox="1"/>
          <p:nvPr>
            <p:ph idx="1" type="subTitle"/>
          </p:nvPr>
        </p:nvSpPr>
        <p:spPr>
          <a:xfrm>
            <a:off x="713225" y="3773688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SDMAY25-11</a:t>
            </a:r>
            <a:endParaRPr/>
          </a:p>
        </p:txBody>
      </p:sp>
      <p:grpSp>
        <p:nvGrpSpPr>
          <p:cNvPr id="730" name="Google Shape;730;p33"/>
          <p:cNvGrpSpPr/>
          <p:nvPr/>
        </p:nvGrpSpPr>
        <p:grpSpPr>
          <a:xfrm flipH="1">
            <a:off x="5748064" y="539567"/>
            <a:ext cx="2682033" cy="4064626"/>
            <a:chOff x="6152722" y="1588390"/>
            <a:chExt cx="1180420" cy="1788929"/>
          </a:xfrm>
        </p:grpSpPr>
        <p:sp>
          <p:nvSpPr>
            <p:cNvPr id="731" name="Google Shape;731;p33"/>
            <p:cNvSpPr/>
            <p:nvPr/>
          </p:nvSpPr>
          <p:spPr>
            <a:xfrm>
              <a:off x="6152722" y="1588390"/>
              <a:ext cx="1180420" cy="1788929"/>
            </a:xfrm>
            <a:custGeom>
              <a:rect b="b" l="l" r="r" t="t"/>
              <a:pathLst>
                <a:path extrusionOk="0" h="83148" w="54865">
                  <a:moveTo>
                    <a:pt x="39596" y="481"/>
                  </a:moveTo>
                  <a:cubicBezTo>
                    <a:pt x="40409" y="481"/>
                    <a:pt x="41112" y="1405"/>
                    <a:pt x="41371" y="1812"/>
                  </a:cubicBezTo>
                  <a:cubicBezTo>
                    <a:pt x="41408" y="1886"/>
                    <a:pt x="41482" y="2034"/>
                    <a:pt x="41592" y="2219"/>
                  </a:cubicBezTo>
                  <a:cubicBezTo>
                    <a:pt x="41482" y="2145"/>
                    <a:pt x="41408" y="1997"/>
                    <a:pt x="41297" y="1886"/>
                  </a:cubicBezTo>
                  <a:cubicBezTo>
                    <a:pt x="41112" y="1664"/>
                    <a:pt x="40890" y="1516"/>
                    <a:pt x="40705" y="1331"/>
                  </a:cubicBezTo>
                  <a:cubicBezTo>
                    <a:pt x="40483" y="1220"/>
                    <a:pt x="40299" y="1073"/>
                    <a:pt x="40114" y="1036"/>
                  </a:cubicBezTo>
                  <a:cubicBezTo>
                    <a:pt x="39744" y="851"/>
                    <a:pt x="39485" y="777"/>
                    <a:pt x="39485" y="777"/>
                  </a:cubicBezTo>
                  <a:lnTo>
                    <a:pt x="39485" y="777"/>
                  </a:lnTo>
                  <a:cubicBezTo>
                    <a:pt x="39485" y="777"/>
                    <a:pt x="39707" y="888"/>
                    <a:pt x="40077" y="1110"/>
                  </a:cubicBezTo>
                  <a:cubicBezTo>
                    <a:pt x="40262" y="1220"/>
                    <a:pt x="40446" y="1331"/>
                    <a:pt x="40631" y="1516"/>
                  </a:cubicBezTo>
                  <a:cubicBezTo>
                    <a:pt x="40816" y="1701"/>
                    <a:pt x="41001" y="1886"/>
                    <a:pt x="41149" y="2071"/>
                  </a:cubicBezTo>
                  <a:cubicBezTo>
                    <a:pt x="41260" y="2256"/>
                    <a:pt x="41371" y="2514"/>
                    <a:pt x="41445" y="2736"/>
                  </a:cubicBezTo>
                  <a:cubicBezTo>
                    <a:pt x="41519" y="2810"/>
                    <a:pt x="41519" y="2958"/>
                    <a:pt x="41556" y="3069"/>
                  </a:cubicBezTo>
                  <a:cubicBezTo>
                    <a:pt x="41592" y="3143"/>
                    <a:pt x="41592" y="3254"/>
                    <a:pt x="41592" y="3328"/>
                  </a:cubicBezTo>
                  <a:lnTo>
                    <a:pt x="41592" y="3550"/>
                  </a:lnTo>
                  <a:lnTo>
                    <a:pt x="41592" y="3734"/>
                  </a:lnTo>
                  <a:lnTo>
                    <a:pt x="41592" y="3845"/>
                  </a:lnTo>
                  <a:cubicBezTo>
                    <a:pt x="41556" y="3919"/>
                    <a:pt x="41445" y="3993"/>
                    <a:pt x="41371" y="4030"/>
                  </a:cubicBezTo>
                  <a:cubicBezTo>
                    <a:pt x="40668" y="4474"/>
                    <a:pt x="33274" y="9391"/>
                    <a:pt x="28690" y="12201"/>
                  </a:cubicBezTo>
                  <a:cubicBezTo>
                    <a:pt x="27137" y="13162"/>
                    <a:pt x="25362" y="14086"/>
                    <a:pt x="23588" y="15084"/>
                  </a:cubicBezTo>
                  <a:cubicBezTo>
                    <a:pt x="23514" y="15011"/>
                    <a:pt x="23477" y="14937"/>
                    <a:pt x="23403" y="14900"/>
                  </a:cubicBezTo>
                  <a:cubicBezTo>
                    <a:pt x="23847" y="14641"/>
                    <a:pt x="24401" y="14382"/>
                    <a:pt x="24993" y="14049"/>
                  </a:cubicBezTo>
                  <a:cubicBezTo>
                    <a:pt x="25880" y="13606"/>
                    <a:pt x="26952" y="12977"/>
                    <a:pt x="28061" y="12349"/>
                  </a:cubicBezTo>
                  <a:cubicBezTo>
                    <a:pt x="29170" y="11646"/>
                    <a:pt x="30316" y="10944"/>
                    <a:pt x="31463" y="10204"/>
                  </a:cubicBezTo>
                  <a:cubicBezTo>
                    <a:pt x="32091" y="9835"/>
                    <a:pt x="32646" y="9465"/>
                    <a:pt x="33200" y="9095"/>
                  </a:cubicBezTo>
                  <a:cubicBezTo>
                    <a:pt x="33755" y="8725"/>
                    <a:pt x="34309" y="8356"/>
                    <a:pt x="34864" y="8060"/>
                  </a:cubicBezTo>
                  <a:cubicBezTo>
                    <a:pt x="35899" y="7358"/>
                    <a:pt x="36934" y="6692"/>
                    <a:pt x="37748" y="6101"/>
                  </a:cubicBezTo>
                  <a:cubicBezTo>
                    <a:pt x="38598" y="5546"/>
                    <a:pt x="39300" y="5028"/>
                    <a:pt x="39781" y="4733"/>
                  </a:cubicBezTo>
                  <a:cubicBezTo>
                    <a:pt x="40298" y="4400"/>
                    <a:pt x="40594" y="4178"/>
                    <a:pt x="40594" y="4178"/>
                  </a:cubicBezTo>
                  <a:lnTo>
                    <a:pt x="40594" y="4178"/>
                  </a:lnTo>
                  <a:cubicBezTo>
                    <a:pt x="40594" y="4178"/>
                    <a:pt x="40298" y="4363"/>
                    <a:pt x="39744" y="4622"/>
                  </a:cubicBezTo>
                  <a:cubicBezTo>
                    <a:pt x="39226" y="4954"/>
                    <a:pt x="38487" y="5324"/>
                    <a:pt x="37637" y="5879"/>
                  </a:cubicBezTo>
                  <a:cubicBezTo>
                    <a:pt x="36749" y="6396"/>
                    <a:pt x="35714" y="6988"/>
                    <a:pt x="34605" y="7690"/>
                  </a:cubicBezTo>
                  <a:cubicBezTo>
                    <a:pt x="34050" y="7986"/>
                    <a:pt x="33496" y="8356"/>
                    <a:pt x="32941" y="8689"/>
                  </a:cubicBezTo>
                  <a:cubicBezTo>
                    <a:pt x="32387" y="9058"/>
                    <a:pt x="31795" y="9391"/>
                    <a:pt x="31241" y="9761"/>
                  </a:cubicBezTo>
                  <a:cubicBezTo>
                    <a:pt x="30095" y="10500"/>
                    <a:pt x="28948" y="11239"/>
                    <a:pt x="27876" y="11942"/>
                  </a:cubicBezTo>
                  <a:cubicBezTo>
                    <a:pt x="26804" y="12607"/>
                    <a:pt x="25806" y="13273"/>
                    <a:pt x="24919" y="13790"/>
                  </a:cubicBezTo>
                  <a:cubicBezTo>
                    <a:pt x="24327" y="14160"/>
                    <a:pt x="23773" y="14456"/>
                    <a:pt x="23292" y="14752"/>
                  </a:cubicBezTo>
                  <a:cubicBezTo>
                    <a:pt x="22700" y="14086"/>
                    <a:pt x="21813" y="13606"/>
                    <a:pt x="20556" y="13495"/>
                  </a:cubicBezTo>
                  <a:cubicBezTo>
                    <a:pt x="22220" y="12201"/>
                    <a:pt x="24068" y="10759"/>
                    <a:pt x="26028" y="9391"/>
                  </a:cubicBezTo>
                  <a:cubicBezTo>
                    <a:pt x="26767" y="8836"/>
                    <a:pt x="27544" y="8356"/>
                    <a:pt x="28283" y="7875"/>
                  </a:cubicBezTo>
                  <a:cubicBezTo>
                    <a:pt x="29022" y="7358"/>
                    <a:pt x="29799" y="6877"/>
                    <a:pt x="30501" y="6433"/>
                  </a:cubicBezTo>
                  <a:cubicBezTo>
                    <a:pt x="31943" y="5509"/>
                    <a:pt x="33274" y="4622"/>
                    <a:pt x="34420" y="3845"/>
                  </a:cubicBezTo>
                  <a:cubicBezTo>
                    <a:pt x="36749" y="2330"/>
                    <a:pt x="38264" y="1295"/>
                    <a:pt x="38265" y="1294"/>
                  </a:cubicBezTo>
                  <a:lnTo>
                    <a:pt x="38265" y="1294"/>
                  </a:lnTo>
                  <a:cubicBezTo>
                    <a:pt x="38264" y="1295"/>
                    <a:pt x="36712" y="2256"/>
                    <a:pt x="34383" y="3734"/>
                  </a:cubicBezTo>
                  <a:cubicBezTo>
                    <a:pt x="33237" y="4474"/>
                    <a:pt x="31906" y="5361"/>
                    <a:pt x="30427" y="6285"/>
                  </a:cubicBezTo>
                  <a:cubicBezTo>
                    <a:pt x="29688" y="6766"/>
                    <a:pt x="28948" y="7210"/>
                    <a:pt x="28209" y="7727"/>
                  </a:cubicBezTo>
                  <a:cubicBezTo>
                    <a:pt x="27470" y="8245"/>
                    <a:pt x="26656" y="8689"/>
                    <a:pt x="25880" y="9243"/>
                  </a:cubicBezTo>
                  <a:cubicBezTo>
                    <a:pt x="24364" y="10315"/>
                    <a:pt x="22922" y="11424"/>
                    <a:pt x="21591" y="12497"/>
                  </a:cubicBezTo>
                  <a:lnTo>
                    <a:pt x="20334" y="13458"/>
                  </a:lnTo>
                  <a:lnTo>
                    <a:pt x="20002" y="13458"/>
                  </a:lnTo>
                  <a:cubicBezTo>
                    <a:pt x="22294" y="11831"/>
                    <a:pt x="24401" y="10167"/>
                    <a:pt x="26434" y="8799"/>
                  </a:cubicBezTo>
                  <a:cubicBezTo>
                    <a:pt x="30871" y="5731"/>
                    <a:pt x="38339" y="1073"/>
                    <a:pt x="39115" y="592"/>
                  </a:cubicBezTo>
                  <a:cubicBezTo>
                    <a:pt x="39263" y="518"/>
                    <a:pt x="39411" y="481"/>
                    <a:pt x="39596" y="481"/>
                  </a:cubicBezTo>
                  <a:close/>
                  <a:moveTo>
                    <a:pt x="14308" y="17414"/>
                  </a:moveTo>
                  <a:lnTo>
                    <a:pt x="14308" y="17414"/>
                  </a:lnTo>
                  <a:cubicBezTo>
                    <a:pt x="14308" y="17414"/>
                    <a:pt x="14297" y="17436"/>
                    <a:pt x="14281" y="17486"/>
                  </a:cubicBezTo>
                  <a:lnTo>
                    <a:pt x="14281" y="17486"/>
                  </a:lnTo>
                  <a:cubicBezTo>
                    <a:pt x="14299" y="17441"/>
                    <a:pt x="14308" y="17414"/>
                    <a:pt x="14308" y="17414"/>
                  </a:cubicBezTo>
                  <a:close/>
                  <a:moveTo>
                    <a:pt x="23144" y="18708"/>
                  </a:moveTo>
                  <a:cubicBezTo>
                    <a:pt x="23144" y="18708"/>
                    <a:pt x="23104" y="18717"/>
                    <a:pt x="23030" y="18734"/>
                  </a:cubicBezTo>
                  <a:lnTo>
                    <a:pt x="23030" y="18734"/>
                  </a:lnTo>
                  <a:cubicBezTo>
                    <a:pt x="23105" y="18719"/>
                    <a:pt x="23144" y="18708"/>
                    <a:pt x="23144" y="18708"/>
                  </a:cubicBezTo>
                  <a:close/>
                  <a:moveTo>
                    <a:pt x="12903" y="18892"/>
                  </a:moveTo>
                  <a:cubicBezTo>
                    <a:pt x="12903" y="19558"/>
                    <a:pt x="12977" y="20149"/>
                    <a:pt x="13088" y="20519"/>
                  </a:cubicBezTo>
                  <a:cubicBezTo>
                    <a:pt x="12866" y="20371"/>
                    <a:pt x="12533" y="19965"/>
                    <a:pt x="12386" y="19262"/>
                  </a:cubicBezTo>
                  <a:lnTo>
                    <a:pt x="12386" y="19225"/>
                  </a:lnTo>
                  <a:cubicBezTo>
                    <a:pt x="12570" y="19151"/>
                    <a:pt x="12755" y="19003"/>
                    <a:pt x="12903" y="18892"/>
                  </a:cubicBezTo>
                  <a:close/>
                  <a:moveTo>
                    <a:pt x="24731" y="19098"/>
                  </a:moveTo>
                  <a:cubicBezTo>
                    <a:pt x="24808" y="19098"/>
                    <a:pt x="24882" y="19102"/>
                    <a:pt x="24956" y="19114"/>
                  </a:cubicBezTo>
                  <a:cubicBezTo>
                    <a:pt x="25141" y="19151"/>
                    <a:pt x="25325" y="19188"/>
                    <a:pt x="25473" y="19225"/>
                  </a:cubicBezTo>
                  <a:cubicBezTo>
                    <a:pt x="25141" y="19225"/>
                    <a:pt x="24660" y="19225"/>
                    <a:pt x="24179" y="19262"/>
                  </a:cubicBezTo>
                  <a:lnTo>
                    <a:pt x="23329" y="19410"/>
                  </a:lnTo>
                  <a:cubicBezTo>
                    <a:pt x="23033" y="19447"/>
                    <a:pt x="22737" y="19558"/>
                    <a:pt x="22405" y="19669"/>
                  </a:cubicBezTo>
                  <a:cubicBezTo>
                    <a:pt x="22109" y="19780"/>
                    <a:pt x="21776" y="19928"/>
                    <a:pt x="21443" y="20039"/>
                  </a:cubicBezTo>
                  <a:cubicBezTo>
                    <a:pt x="21111" y="20186"/>
                    <a:pt x="20815" y="20371"/>
                    <a:pt x="20519" y="20556"/>
                  </a:cubicBezTo>
                  <a:cubicBezTo>
                    <a:pt x="20186" y="20741"/>
                    <a:pt x="19928" y="20926"/>
                    <a:pt x="19595" y="21111"/>
                  </a:cubicBezTo>
                  <a:cubicBezTo>
                    <a:pt x="19336" y="21296"/>
                    <a:pt x="19003" y="21480"/>
                    <a:pt x="18708" y="21665"/>
                  </a:cubicBezTo>
                  <a:cubicBezTo>
                    <a:pt x="18153" y="22035"/>
                    <a:pt x="17598" y="22368"/>
                    <a:pt x="17118" y="22590"/>
                  </a:cubicBezTo>
                  <a:cubicBezTo>
                    <a:pt x="16600" y="22811"/>
                    <a:pt x="16120" y="22885"/>
                    <a:pt x="15824" y="22885"/>
                  </a:cubicBezTo>
                  <a:cubicBezTo>
                    <a:pt x="15491" y="22885"/>
                    <a:pt x="15343" y="22774"/>
                    <a:pt x="15343" y="22774"/>
                  </a:cubicBezTo>
                  <a:lnTo>
                    <a:pt x="15343" y="22774"/>
                  </a:lnTo>
                  <a:cubicBezTo>
                    <a:pt x="15343" y="22774"/>
                    <a:pt x="15447" y="22837"/>
                    <a:pt x="15624" y="22837"/>
                  </a:cubicBezTo>
                  <a:cubicBezTo>
                    <a:pt x="15683" y="22837"/>
                    <a:pt x="15750" y="22830"/>
                    <a:pt x="15824" y="22811"/>
                  </a:cubicBezTo>
                  <a:cubicBezTo>
                    <a:pt x="16120" y="22811"/>
                    <a:pt x="16563" y="22700"/>
                    <a:pt x="17044" y="22442"/>
                  </a:cubicBezTo>
                  <a:cubicBezTo>
                    <a:pt x="17562" y="22220"/>
                    <a:pt x="18079" y="21850"/>
                    <a:pt x="18634" y="21480"/>
                  </a:cubicBezTo>
                  <a:cubicBezTo>
                    <a:pt x="19188" y="21111"/>
                    <a:pt x="19780" y="20704"/>
                    <a:pt x="20445" y="20334"/>
                  </a:cubicBezTo>
                  <a:cubicBezTo>
                    <a:pt x="20741" y="20149"/>
                    <a:pt x="21074" y="20002"/>
                    <a:pt x="21406" y="19817"/>
                  </a:cubicBezTo>
                  <a:cubicBezTo>
                    <a:pt x="21739" y="19669"/>
                    <a:pt x="22035" y="19558"/>
                    <a:pt x="22368" y="19447"/>
                  </a:cubicBezTo>
                  <a:cubicBezTo>
                    <a:pt x="22700" y="19373"/>
                    <a:pt x="23033" y="19262"/>
                    <a:pt x="23329" y="19225"/>
                  </a:cubicBezTo>
                  <a:cubicBezTo>
                    <a:pt x="23662" y="19188"/>
                    <a:pt x="23957" y="19114"/>
                    <a:pt x="24216" y="19114"/>
                  </a:cubicBezTo>
                  <a:cubicBezTo>
                    <a:pt x="24413" y="19114"/>
                    <a:pt x="24578" y="19098"/>
                    <a:pt x="24731" y="19098"/>
                  </a:cubicBezTo>
                  <a:close/>
                  <a:moveTo>
                    <a:pt x="19817" y="14382"/>
                  </a:moveTo>
                  <a:cubicBezTo>
                    <a:pt x="21111" y="14382"/>
                    <a:pt x="22331" y="14789"/>
                    <a:pt x="23144" y="15861"/>
                  </a:cubicBezTo>
                  <a:cubicBezTo>
                    <a:pt x="24327" y="17303"/>
                    <a:pt x="24179" y="18818"/>
                    <a:pt x="24179" y="18818"/>
                  </a:cubicBezTo>
                  <a:cubicBezTo>
                    <a:pt x="24179" y="18818"/>
                    <a:pt x="25473" y="18818"/>
                    <a:pt x="26213" y="19188"/>
                  </a:cubicBezTo>
                  <a:cubicBezTo>
                    <a:pt x="26176" y="19188"/>
                    <a:pt x="26102" y="19151"/>
                    <a:pt x="26065" y="19151"/>
                  </a:cubicBezTo>
                  <a:cubicBezTo>
                    <a:pt x="25671" y="19078"/>
                    <a:pt x="25127" y="19011"/>
                    <a:pt x="24494" y="19011"/>
                  </a:cubicBezTo>
                  <a:cubicBezTo>
                    <a:pt x="23525" y="19011"/>
                    <a:pt x="22348" y="19169"/>
                    <a:pt x="21185" y="19706"/>
                  </a:cubicBezTo>
                  <a:cubicBezTo>
                    <a:pt x="20112" y="20149"/>
                    <a:pt x="18634" y="21185"/>
                    <a:pt x="17783" y="21776"/>
                  </a:cubicBezTo>
                  <a:cubicBezTo>
                    <a:pt x="17562" y="21961"/>
                    <a:pt x="17340" y="22035"/>
                    <a:pt x="17229" y="22146"/>
                  </a:cubicBezTo>
                  <a:cubicBezTo>
                    <a:pt x="16452" y="22553"/>
                    <a:pt x="16009" y="22700"/>
                    <a:pt x="15676" y="22700"/>
                  </a:cubicBezTo>
                  <a:cubicBezTo>
                    <a:pt x="15565" y="22700"/>
                    <a:pt x="15491" y="22700"/>
                    <a:pt x="15380" y="22663"/>
                  </a:cubicBezTo>
                  <a:lnTo>
                    <a:pt x="15454" y="22590"/>
                  </a:lnTo>
                  <a:cubicBezTo>
                    <a:pt x="15565" y="22405"/>
                    <a:pt x="15750" y="22220"/>
                    <a:pt x="15935" y="21998"/>
                  </a:cubicBezTo>
                  <a:cubicBezTo>
                    <a:pt x="16120" y="21813"/>
                    <a:pt x="16378" y="21628"/>
                    <a:pt x="16600" y="21406"/>
                  </a:cubicBezTo>
                  <a:cubicBezTo>
                    <a:pt x="16822" y="21222"/>
                    <a:pt x="17044" y="21037"/>
                    <a:pt x="17340" y="20852"/>
                  </a:cubicBezTo>
                  <a:cubicBezTo>
                    <a:pt x="17598" y="20667"/>
                    <a:pt x="17894" y="20519"/>
                    <a:pt x="18153" y="20371"/>
                  </a:cubicBezTo>
                  <a:cubicBezTo>
                    <a:pt x="18449" y="20260"/>
                    <a:pt x="18708" y="20112"/>
                    <a:pt x="19040" y="19965"/>
                  </a:cubicBezTo>
                  <a:cubicBezTo>
                    <a:pt x="19336" y="19817"/>
                    <a:pt x="19632" y="19743"/>
                    <a:pt x="19928" y="19595"/>
                  </a:cubicBezTo>
                  <a:cubicBezTo>
                    <a:pt x="20482" y="19373"/>
                    <a:pt x="21037" y="19225"/>
                    <a:pt x="21554" y="19077"/>
                  </a:cubicBezTo>
                  <a:cubicBezTo>
                    <a:pt x="22274" y="18911"/>
                    <a:pt x="22807" y="18787"/>
                    <a:pt x="23030" y="18734"/>
                  </a:cubicBezTo>
                  <a:lnTo>
                    <a:pt x="23030" y="18734"/>
                  </a:lnTo>
                  <a:cubicBezTo>
                    <a:pt x="22910" y="18759"/>
                    <a:pt x="22699" y="18796"/>
                    <a:pt x="22405" y="18818"/>
                  </a:cubicBezTo>
                  <a:cubicBezTo>
                    <a:pt x="22405" y="18782"/>
                    <a:pt x="22331" y="18449"/>
                    <a:pt x="22183" y="17968"/>
                  </a:cubicBezTo>
                  <a:cubicBezTo>
                    <a:pt x="22035" y="17488"/>
                    <a:pt x="21813" y="16822"/>
                    <a:pt x="21480" y="16194"/>
                  </a:cubicBezTo>
                  <a:cubicBezTo>
                    <a:pt x="21406" y="16046"/>
                    <a:pt x="21296" y="15861"/>
                    <a:pt x="21222" y="15713"/>
                  </a:cubicBezTo>
                  <a:cubicBezTo>
                    <a:pt x="21074" y="15565"/>
                    <a:pt x="20926" y="15491"/>
                    <a:pt x="20815" y="15380"/>
                  </a:cubicBezTo>
                  <a:cubicBezTo>
                    <a:pt x="20519" y="15195"/>
                    <a:pt x="20260" y="15084"/>
                    <a:pt x="20002" y="14937"/>
                  </a:cubicBezTo>
                  <a:cubicBezTo>
                    <a:pt x="19561" y="14716"/>
                    <a:pt x="19229" y="14569"/>
                    <a:pt x="19225" y="14567"/>
                  </a:cubicBezTo>
                  <a:lnTo>
                    <a:pt x="19225" y="14567"/>
                  </a:lnTo>
                  <a:cubicBezTo>
                    <a:pt x="19229" y="14569"/>
                    <a:pt x="19561" y="14716"/>
                    <a:pt x="19965" y="14974"/>
                  </a:cubicBezTo>
                  <a:cubicBezTo>
                    <a:pt x="20186" y="15121"/>
                    <a:pt x="20445" y="15269"/>
                    <a:pt x="20704" y="15491"/>
                  </a:cubicBezTo>
                  <a:cubicBezTo>
                    <a:pt x="20852" y="15565"/>
                    <a:pt x="20926" y="15713"/>
                    <a:pt x="21037" y="15824"/>
                  </a:cubicBezTo>
                  <a:cubicBezTo>
                    <a:pt x="21111" y="15935"/>
                    <a:pt x="21222" y="16083"/>
                    <a:pt x="21259" y="16231"/>
                  </a:cubicBezTo>
                  <a:cubicBezTo>
                    <a:pt x="21554" y="16822"/>
                    <a:pt x="21665" y="17525"/>
                    <a:pt x="21813" y="18042"/>
                  </a:cubicBezTo>
                  <a:cubicBezTo>
                    <a:pt x="21924" y="18449"/>
                    <a:pt x="21961" y="18782"/>
                    <a:pt x="21998" y="18855"/>
                  </a:cubicBezTo>
                  <a:cubicBezTo>
                    <a:pt x="21850" y="18892"/>
                    <a:pt x="21665" y="18892"/>
                    <a:pt x="21480" y="18966"/>
                  </a:cubicBezTo>
                  <a:cubicBezTo>
                    <a:pt x="21037" y="19040"/>
                    <a:pt x="20445" y="19188"/>
                    <a:pt x="19891" y="19373"/>
                  </a:cubicBezTo>
                  <a:cubicBezTo>
                    <a:pt x="19595" y="19447"/>
                    <a:pt x="19262" y="19558"/>
                    <a:pt x="18966" y="19706"/>
                  </a:cubicBezTo>
                  <a:cubicBezTo>
                    <a:pt x="18634" y="19780"/>
                    <a:pt x="18338" y="19928"/>
                    <a:pt x="18042" y="20075"/>
                  </a:cubicBezTo>
                  <a:lnTo>
                    <a:pt x="17192" y="20482"/>
                  </a:lnTo>
                  <a:cubicBezTo>
                    <a:pt x="17044" y="20112"/>
                    <a:pt x="16748" y="19225"/>
                    <a:pt x="16415" y="18301"/>
                  </a:cubicBezTo>
                  <a:cubicBezTo>
                    <a:pt x="16305" y="18042"/>
                    <a:pt x="16194" y="17709"/>
                    <a:pt x="16120" y="17488"/>
                  </a:cubicBezTo>
                  <a:cubicBezTo>
                    <a:pt x="16083" y="17192"/>
                    <a:pt x="16083" y="16933"/>
                    <a:pt x="16083" y="16674"/>
                  </a:cubicBezTo>
                  <a:cubicBezTo>
                    <a:pt x="16119" y="16235"/>
                    <a:pt x="16228" y="15940"/>
                    <a:pt x="16231" y="15935"/>
                  </a:cubicBezTo>
                  <a:lnTo>
                    <a:pt x="16231" y="15935"/>
                  </a:lnTo>
                  <a:cubicBezTo>
                    <a:pt x="16228" y="15940"/>
                    <a:pt x="16119" y="16235"/>
                    <a:pt x="16046" y="16674"/>
                  </a:cubicBezTo>
                  <a:cubicBezTo>
                    <a:pt x="16009" y="16933"/>
                    <a:pt x="16009" y="17192"/>
                    <a:pt x="16046" y="17488"/>
                  </a:cubicBezTo>
                  <a:cubicBezTo>
                    <a:pt x="16046" y="17598"/>
                    <a:pt x="16083" y="17783"/>
                    <a:pt x="16120" y="17931"/>
                  </a:cubicBezTo>
                  <a:cubicBezTo>
                    <a:pt x="16194" y="18079"/>
                    <a:pt x="16231" y="18227"/>
                    <a:pt x="16268" y="18412"/>
                  </a:cubicBezTo>
                  <a:cubicBezTo>
                    <a:pt x="16563" y="19410"/>
                    <a:pt x="16822" y="20482"/>
                    <a:pt x="16933" y="20704"/>
                  </a:cubicBezTo>
                  <a:cubicBezTo>
                    <a:pt x="16748" y="20815"/>
                    <a:pt x="16600" y="20926"/>
                    <a:pt x="16415" y="21037"/>
                  </a:cubicBezTo>
                  <a:cubicBezTo>
                    <a:pt x="16157" y="21222"/>
                    <a:pt x="15935" y="21443"/>
                    <a:pt x="15713" y="21628"/>
                  </a:cubicBezTo>
                  <a:cubicBezTo>
                    <a:pt x="15528" y="21850"/>
                    <a:pt x="15343" y="22035"/>
                    <a:pt x="15158" y="22220"/>
                  </a:cubicBezTo>
                  <a:cubicBezTo>
                    <a:pt x="15011" y="22479"/>
                    <a:pt x="14863" y="22663"/>
                    <a:pt x="14752" y="22848"/>
                  </a:cubicBezTo>
                  <a:cubicBezTo>
                    <a:pt x="14678" y="22922"/>
                    <a:pt x="14641" y="22959"/>
                    <a:pt x="14604" y="23070"/>
                  </a:cubicBezTo>
                  <a:lnTo>
                    <a:pt x="14456" y="22663"/>
                  </a:lnTo>
                  <a:cubicBezTo>
                    <a:pt x="14382" y="22368"/>
                    <a:pt x="14271" y="22035"/>
                    <a:pt x="14234" y="21665"/>
                  </a:cubicBezTo>
                  <a:cubicBezTo>
                    <a:pt x="14197" y="21480"/>
                    <a:pt x="14160" y="21296"/>
                    <a:pt x="14160" y="21111"/>
                  </a:cubicBezTo>
                  <a:cubicBezTo>
                    <a:pt x="14086" y="20926"/>
                    <a:pt x="14086" y="20741"/>
                    <a:pt x="14049" y="20519"/>
                  </a:cubicBezTo>
                  <a:cubicBezTo>
                    <a:pt x="13938" y="19743"/>
                    <a:pt x="13938" y="18966"/>
                    <a:pt x="14049" y="18338"/>
                  </a:cubicBezTo>
                  <a:cubicBezTo>
                    <a:pt x="14086" y="18079"/>
                    <a:pt x="14160" y="17857"/>
                    <a:pt x="14234" y="17672"/>
                  </a:cubicBezTo>
                  <a:cubicBezTo>
                    <a:pt x="14251" y="17589"/>
                    <a:pt x="14268" y="17528"/>
                    <a:pt x="14281" y="17486"/>
                  </a:cubicBezTo>
                  <a:lnTo>
                    <a:pt x="14281" y="17486"/>
                  </a:lnTo>
                  <a:cubicBezTo>
                    <a:pt x="14262" y="17533"/>
                    <a:pt x="14235" y="17598"/>
                    <a:pt x="14197" y="17672"/>
                  </a:cubicBezTo>
                  <a:cubicBezTo>
                    <a:pt x="14086" y="17783"/>
                    <a:pt x="14012" y="18042"/>
                    <a:pt x="13975" y="18338"/>
                  </a:cubicBezTo>
                  <a:cubicBezTo>
                    <a:pt x="13827" y="18966"/>
                    <a:pt x="13791" y="19743"/>
                    <a:pt x="13827" y="20519"/>
                  </a:cubicBezTo>
                  <a:cubicBezTo>
                    <a:pt x="13827" y="20577"/>
                    <a:pt x="13827" y="20640"/>
                    <a:pt x="13830" y="20704"/>
                  </a:cubicBezTo>
                  <a:lnTo>
                    <a:pt x="13830" y="20704"/>
                  </a:lnTo>
                  <a:cubicBezTo>
                    <a:pt x="13828" y="20690"/>
                    <a:pt x="13827" y="20678"/>
                    <a:pt x="13827" y="20667"/>
                  </a:cubicBezTo>
                  <a:cubicBezTo>
                    <a:pt x="13827" y="20482"/>
                    <a:pt x="13791" y="20371"/>
                    <a:pt x="13717" y="20297"/>
                  </a:cubicBezTo>
                  <a:cubicBezTo>
                    <a:pt x="13384" y="17303"/>
                    <a:pt x="14530" y="16009"/>
                    <a:pt x="16563" y="15121"/>
                  </a:cubicBezTo>
                  <a:cubicBezTo>
                    <a:pt x="17672" y="14641"/>
                    <a:pt x="18782" y="14382"/>
                    <a:pt x="19817" y="14382"/>
                  </a:cubicBezTo>
                  <a:close/>
                  <a:moveTo>
                    <a:pt x="7727" y="22035"/>
                  </a:moveTo>
                  <a:lnTo>
                    <a:pt x="7727" y="22035"/>
                  </a:lnTo>
                  <a:cubicBezTo>
                    <a:pt x="8134" y="22516"/>
                    <a:pt x="8356" y="23070"/>
                    <a:pt x="8541" y="23699"/>
                  </a:cubicBezTo>
                  <a:cubicBezTo>
                    <a:pt x="8504" y="23662"/>
                    <a:pt x="8504" y="23625"/>
                    <a:pt x="8467" y="23588"/>
                  </a:cubicBezTo>
                  <a:cubicBezTo>
                    <a:pt x="8282" y="23329"/>
                    <a:pt x="8097" y="22959"/>
                    <a:pt x="7912" y="22590"/>
                  </a:cubicBezTo>
                  <a:cubicBezTo>
                    <a:pt x="7801" y="22405"/>
                    <a:pt x="7764" y="22220"/>
                    <a:pt x="7727" y="22035"/>
                  </a:cubicBezTo>
                  <a:close/>
                  <a:moveTo>
                    <a:pt x="1532" y="27896"/>
                  </a:moveTo>
                  <a:lnTo>
                    <a:pt x="1532" y="27896"/>
                  </a:lnTo>
                  <a:cubicBezTo>
                    <a:pt x="1557" y="27924"/>
                    <a:pt x="1586" y="27963"/>
                    <a:pt x="1627" y="28024"/>
                  </a:cubicBezTo>
                  <a:cubicBezTo>
                    <a:pt x="1586" y="27983"/>
                    <a:pt x="1557" y="27943"/>
                    <a:pt x="1532" y="27896"/>
                  </a:cubicBezTo>
                  <a:close/>
                  <a:moveTo>
                    <a:pt x="3180" y="25362"/>
                  </a:moveTo>
                  <a:cubicBezTo>
                    <a:pt x="3402" y="25917"/>
                    <a:pt x="3919" y="26361"/>
                    <a:pt x="4400" y="26730"/>
                  </a:cubicBezTo>
                  <a:cubicBezTo>
                    <a:pt x="4104" y="26767"/>
                    <a:pt x="3993" y="26804"/>
                    <a:pt x="3882" y="26915"/>
                  </a:cubicBezTo>
                  <a:lnTo>
                    <a:pt x="3845" y="26915"/>
                  </a:lnTo>
                  <a:cubicBezTo>
                    <a:pt x="3808" y="26915"/>
                    <a:pt x="3734" y="26841"/>
                    <a:pt x="3661" y="26841"/>
                  </a:cubicBezTo>
                  <a:cubicBezTo>
                    <a:pt x="3513" y="26804"/>
                    <a:pt x="3328" y="26656"/>
                    <a:pt x="3180" y="26545"/>
                  </a:cubicBezTo>
                  <a:cubicBezTo>
                    <a:pt x="3069" y="26397"/>
                    <a:pt x="2921" y="26213"/>
                    <a:pt x="2884" y="26028"/>
                  </a:cubicBezTo>
                  <a:cubicBezTo>
                    <a:pt x="2773" y="25880"/>
                    <a:pt x="2773" y="25732"/>
                    <a:pt x="2773" y="25732"/>
                  </a:cubicBezTo>
                  <a:lnTo>
                    <a:pt x="2773" y="26028"/>
                  </a:lnTo>
                  <a:cubicBezTo>
                    <a:pt x="2773" y="26213"/>
                    <a:pt x="2810" y="26434"/>
                    <a:pt x="2958" y="26656"/>
                  </a:cubicBezTo>
                  <a:cubicBezTo>
                    <a:pt x="3069" y="26915"/>
                    <a:pt x="3180" y="27137"/>
                    <a:pt x="3328" y="27285"/>
                  </a:cubicBezTo>
                  <a:lnTo>
                    <a:pt x="3476" y="27396"/>
                  </a:lnTo>
                  <a:cubicBezTo>
                    <a:pt x="3365" y="27654"/>
                    <a:pt x="3180" y="27913"/>
                    <a:pt x="2662" y="28283"/>
                  </a:cubicBezTo>
                  <a:lnTo>
                    <a:pt x="2625" y="28283"/>
                  </a:lnTo>
                  <a:cubicBezTo>
                    <a:pt x="2588" y="28283"/>
                    <a:pt x="2588" y="28246"/>
                    <a:pt x="2551" y="28246"/>
                  </a:cubicBezTo>
                  <a:cubicBezTo>
                    <a:pt x="2293" y="28098"/>
                    <a:pt x="2071" y="27876"/>
                    <a:pt x="1849" y="27654"/>
                  </a:cubicBezTo>
                  <a:cubicBezTo>
                    <a:pt x="1627" y="27396"/>
                    <a:pt x="1442" y="27100"/>
                    <a:pt x="1331" y="26841"/>
                  </a:cubicBezTo>
                  <a:cubicBezTo>
                    <a:pt x="1258" y="26621"/>
                    <a:pt x="1257" y="26438"/>
                    <a:pt x="1257" y="26435"/>
                  </a:cubicBezTo>
                  <a:lnTo>
                    <a:pt x="1257" y="26435"/>
                  </a:lnTo>
                  <a:cubicBezTo>
                    <a:pt x="1257" y="26438"/>
                    <a:pt x="1258" y="26621"/>
                    <a:pt x="1294" y="26841"/>
                  </a:cubicBezTo>
                  <a:cubicBezTo>
                    <a:pt x="1368" y="27100"/>
                    <a:pt x="1516" y="27396"/>
                    <a:pt x="1701" y="27728"/>
                  </a:cubicBezTo>
                  <a:cubicBezTo>
                    <a:pt x="1886" y="27950"/>
                    <a:pt x="2071" y="28209"/>
                    <a:pt x="2256" y="28394"/>
                  </a:cubicBezTo>
                  <a:cubicBezTo>
                    <a:pt x="1952" y="28326"/>
                    <a:pt x="1680" y="28013"/>
                    <a:pt x="1522" y="27874"/>
                  </a:cubicBezTo>
                  <a:lnTo>
                    <a:pt x="1522" y="27874"/>
                  </a:lnTo>
                  <a:cubicBezTo>
                    <a:pt x="1506" y="27842"/>
                    <a:pt x="1493" y="27806"/>
                    <a:pt x="1479" y="27765"/>
                  </a:cubicBezTo>
                  <a:lnTo>
                    <a:pt x="1479" y="27765"/>
                  </a:lnTo>
                  <a:lnTo>
                    <a:pt x="1516" y="27839"/>
                  </a:lnTo>
                  <a:cubicBezTo>
                    <a:pt x="1479" y="27765"/>
                    <a:pt x="1479" y="27728"/>
                    <a:pt x="1442" y="27728"/>
                  </a:cubicBezTo>
                  <a:cubicBezTo>
                    <a:pt x="814" y="26804"/>
                    <a:pt x="925" y="26176"/>
                    <a:pt x="1664" y="25695"/>
                  </a:cubicBezTo>
                  <a:cubicBezTo>
                    <a:pt x="1923" y="25510"/>
                    <a:pt x="2182" y="25473"/>
                    <a:pt x="2367" y="25473"/>
                  </a:cubicBezTo>
                  <a:cubicBezTo>
                    <a:pt x="2625" y="25473"/>
                    <a:pt x="2810" y="25621"/>
                    <a:pt x="2810" y="25621"/>
                  </a:cubicBezTo>
                  <a:cubicBezTo>
                    <a:pt x="2810" y="25621"/>
                    <a:pt x="2958" y="25510"/>
                    <a:pt x="3180" y="25362"/>
                  </a:cubicBezTo>
                  <a:close/>
                  <a:moveTo>
                    <a:pt x="2404" y="28468"/>
                  </a:moveTo>
                  <a:cubicBezTo>
                    <a:pt x="2404" y="28480"/>
                    <a:pt x="2399" y="28484"/>
                    <a:pt x="2391" y="28484"/>
                  </a:cubicBezTo>
                  <a:cubicBezTo>
                    <a:pt x="2375" y="28484"/>
                    <a:pt x="2342" y="28468"/>
                    <a:pt x="2293" y="28468"/>
                  </a:cubicBezTo>
                  <a:close/>
                  <a:moveTo>
                    <a:pt x="11092" y="18892"/>
                  </a:moveTo>
                  <a:cubicBezTo>
                    <a:pt x="11387" y="18892"/>
                    <a:pt x="11572" y="19040"/>
                    <a:pt x="11646" y="19410"/>
                  </a:cubicBezTo>
                  <a:cubicBezTo>
                    <a:pt x="11794" y="20149"/>
                    <a:pt x="12164" y="20704"/>
                    <a:pt x="12533" y="21037"/>
                  </a:cubicBezTo>
                  <a:cubicBezTo>
                    <a:pt x="12533" y="21111"/>
                    <a:pt x="12497" y="21222"/>
                    <a:pt x="12423" y="21296"/>
                  </a:cubicBezTo>
                  <a:cubicBezTo>
                    <a:pt x="12423" y="21406"/>
                    <a:pt x="12386" y="21443"/>
                    <a:pt x="12349" y="21517"/>
                  </a:cubicBezTo>
                  <a:lnTo>
                    <a:pt x="12201" y="21813"/>
                  </a:lnTo>
                  <a:cubicBezTo>
                    <a:pt x="12164" y="21887"/>
                    <a:pt x="12127" y="21998"/>
                    <a:pt x="12016" y="22072"/>
                  </a:cubicBezTo>
                  <a:cubicBezTo>
                    <a:pt x="11979" y="22183"/>
                    <a:pt x="11868" y="22257"/>
                    <a:pt x="11794" y="22368"/>
                  </a:cubicBezTo>
                  <a:cubicBezTo>
                    <a:pt x="11461" y="22737"/>
                    <a:pt x="11092" y="23070"/>
                    <a:pt x="10759" y="23292"/>
                  </a:cubicBezTo>
                  <a:cubicBezTo>
                    <a:pt x="10463" y="23514"/>
                    <a:pt x="10204" y="23625"/>
                    <a:pt x="10204" y="23625"/>
                  </a:cubicBezTo>
                  <a:cubicBezTo>
                    <a:pt x="10204" y="23625"/>
                    <a:pt x="10463" y="23551"/>
                    <a:pt x="10870" y="23440"/>
                  </a:cubicBezTo>
                  <a:cubicBezTo>
                    <a:pt x="11240" y="23292"/>
                    <a:pt x="11757" y="23107"/>
                    <a:pt x="12201" y="22811"/>
                  </a:cubicBezTo>
                  <a:cubicBezTo>
                    <a:pt x="12312" y="22774"/>
                    <a:pt x="12349" y="22737"/>
                    <a:pt x="12423" y="22626"/>
                  </a:cubicBezTo>
                  <a:lnTo>
                    <a:pt x="12423" y="22626"/>
                  </a:lnTo>
                  <a:cubicBezTo>
                    <a:pt x="12349" y="22996"/>
                    <a:pt x="12423" y="23625"/>
                    <a:pt x="13051" y="24808"/>
                  </a:cubicBezTo>
                  <a:cubicBezTo>
                    <a:pt x="14160" y="26952"/>
                    <a:pt x="15861" y="27876"/>
                    <a:pt x="17081" y="29836"/>
                  </a:cubicBezTo>
                  <a:cubicBezTo>
                    <a:pt x="17562" y="30649"/>
                    <a:pt x="17894" y="31426"/>
                    <a:pt x="18005" y="32128"/>
                  </a:cubicBezTo>
                  <a:cubicBezTo>
                    <a:pt x="17155" y="30575"/>
                    <a:pt x="15195" y="28098"/>
                    <a:pt x="13569" y="26989"/>
                  </a:cubicBezTo>
                  <a:cubicBezTo>
                    <a:pt x="11424" y="25547"/>
                    <a:pt x="10167" y="24438"/>
                    <a:pt x="9687" y="23920"/>
                  </a:cubicBezTo>
                  <a:cubicBezTo>
                    <a:pt x="9243" y="23477"/>
                    <a:pt x="7542" y="21259"/>
                    <a:pt x="8689" y="20334"/>
                  </a:cubicBezTo>
                  <a:lnTo>
                    <a:pt x="8689" y="20334"/>
                  </a:lnTo>
                  <a:lnTo>
                    <a:pt x="9465" y="22700"/>
                  </a:lnTo>
                  <a:lnTo>
                    <a:pt x="9021" y="20112"/>
                  </a:lnTo>
                  <a:lnTo>
                    <a:pt x="9576" y="19706"/>
                  </a:lnTo>
                  <a:cubicBezTo>
                    <a:pt x="9613" y="19928"/>
                    <a:pt x="9761" y="20371"/>
                    <a:pt x="9909" y="20852"/>
                  </a:cubicBezTo>
                  <a:cubicBezTo>
                    <a:pt x="10093" y="21480"/>
                    <a:pt x="10315" y="22146"/>
                    <a:pt x="10315" y="22146"/>
                  </a:cubicBezTo>
                  <a:cubicBezTo>
                    <a:pt x="10315" y="22146"/>
                    <a:pt x="10167" y="21480"/>
                    <a:pt x="10019" y="20778"/>
                  </a:cubicBezTo>
                  <a:cubicBezTo>
                    <a:pt x="9946" y="20149"/>
                    <a:pt x="9835" y="19558"/>
                    <a:pt x="9835" y="19447"/>
                  </a:cubicBezTo>
                  <a:cubicBezTo>
                    <a:pt x="10019" y="19299"/>
                    <a:pt x="10204" y="19225"/>
                    <a:pt x="10389" y="19114"/>
                  </a:cubicBezTo>
                  <a:cubicBezTo>
                    <a:pt x="10463" y="19373"/>
                    <a:pt x="10574" y="19817"/>
                    <a:pt x="10759" y="20297"/>
                  </a:cubicBezTo>
                  <a:cubicBezTo>
                    <a:pt x="11018" y="20926"/>
                    <a:pt x="11276" y="21591"/>
                    <a:pt x="11276" y="21591"/>
                  </a:cubicBezTo>
                  <a:cubicBezTo>
                    <a:pt x="11276" y="21591"/>
                    <a:pt x="11092" y="20926"/>
                    <a:pt x="10907" y="20223"/>
                  </a:cubicBezTo>
                  <a:cubicBezTo>
                    <a:pt x="10759" y="19743"/>
                    <a:pt x="10722" y="19225"/>
                    <a:pt x="10685" y="19003"/>
                  </a:cubicBezTo>
                  <a:cubicBezTo>
                    <a:pt x="10833" y="18929"/>
                    <a:pt x="11018" y="18892"/>
                    <a:pt x="11092" y="18892"/>
                  </a:cubicBezTo>
                  <a:close/>
                  <a:moveTo>
                    <a:pt x="9650" y="24956"/>
                  </a:moveTo>
                  <a:lnTo>
                    <a:pt x="9650" y="24956"/>
                  </a:lnTo>
                  <a:cubicBezTo>
                    <a:pt x="10352" y="25621"/>
                    <a:pt x="11572" y="26545"/>
                    <a:pt x="13273" y="27691"/>
                  </a:cubicBezTo>
                  <a:cubicBezTo>
                    <a:pt x="15306" y="29059"/>
                    <a:pt x="17746" y="32646"/>
                    <a:pt x="17857" y="33422"/>
                  </a:cubicBezTo>
                  <a:cubicBezTo>
                    <a:pt x="17931" y="34013"/>
                    <a:pt x="17931" y="34013"/>
                    <a:pt x="16785" y="34346"/>
                  </a:cubicBezTo>
                  <a:cubicBezTo>
                    <a:pt x="16452" y="34420"/>
                    <a:pt x="16120" y="34531"/>
                    <a:pt x="15713" y="34642"/>
                  </a:cubicBezTo>
                  <a:cubicBezTo>
                    <a:pt x="15380" y="34753"/>
                    <a:pt x="15158" y="34790"/>
                    <a:pt x="14974" y="34790"/>
                  </a:cubicBezTo>
                  <a:cubicBezTo>
                    <a:pt x="14604" y="34790"/>
                    <a:pt x="14419" y="34568"/>
                    <a:pt x="13791" y="33607"/>
                  </a:cubicBezTo>
                  <a:cubicBezTo>
                    <a:pt x="13606" y="33311"/>
                    <a:pt x="13421" y="33015"/>
                    <a:pt x="13125" y="32646"/>
                  </a:cubicBezTo>
                  <a:cubicBezTo>
                    <a:pt x="11757" y="30612"/>
                    <a:pt x="10093" y="27507"/>
                    <a:pt x="9835" y="26065"/>
                  </a:cubicBezTo>
                  <a:cubicBezTo>
                    <a:pt x="9798" y="25695"/>
                    <a:pt x="9724" y="25325"/>
                    <a:pt x="9650" y="24956"/>
                  </a:cubicBezTo>
                  <a:close/>
                  <a:moveTo>
                    <a:pt x="32276" y="36454"/>
                  </a:moveTo>
                  <a:cubicBezTo>
                    <a:pt x="32276" y="36454"/>
                    <a:pt x="32165" y="36565"/>
                    <a:pt x="32091" y="36749"/>
                  </a:cubicBezTo>
                  <a:cubicBezTo>
                    <a:pt x="32202" y="36565"/>
                    <a:pt x="32276" y="36454"/>
                    <a:pt x="32276" y="36454"/>
                  </a:cubicBezTo>
                  <a:close/>
                  <a:moveTo>
                    <a:pt x="31795" y="37008"/>
                  </a:moveTo>
                  <a:cubicBezTo>
                    <a:pt x="31708" y="37052"/>
                    <a:pt x="31647" y="37108"/>
                    <a:pt x="31573" y="37169"/>
                  </a:cubicBezTo>
                  <a:lnTo>
                    <a:pt x="31573" y="37169"/>
                  </a:lnTo>
                  <a:lnTo>
                    <a:pt x="31795" y="37008"/>
                  </a:lnTo>
                  <a:close/>
                  <a:moveTo>
                    <a:pt x="31573" y="37169"/>
                  </a:moveTo>
                  <a:lnTo>
                    <a:pt x="31389" y="37304"/>
                  </a:lnTo>
                  <a:cubicBezTo>
                    <a:pt x="31465" y="37258"/>
                    <a:pt x="31522" y="37213"/>
                    <a:pt x="31573" y="37169"/>
                  </a:cubicBezTo>
                  <a:close/>
                  <a:moveTo>
                    <a:pt x="6729" y="21443"/>
                  </a:moveTo>
                  <a:cubicBezTo>
                    <a:pt x="6803" y="21517"/>
                    <a:pt x="6803" y="21665"/>
                    <a:pt x="6840" y="21813"/>
                  </a:cubicBezTo>
                  <a:cubicBezTo>
                    <a:pt x="6914" y="22146"/>
                    <a:pt x="7173" y="22516"/>
                    <a:pt x="7395" y="22885"/>
                  </a:cubicBezTo>
                  <a:cubicBezTo>
                    <a:pt x="7616" y="23255"/>
                    <a:pt x="7912" y="23551"/>
                    <a:pt x="8171" y="23736"/>
                  </a:cubicBezTo>
                  <a:cubicBezTo>
                    <a:pt x="8282" y="23847"/>
                    <a:pt x="8319" y="23883"/>
                    <a:pt x="8430" y="23920"/>
                  </a:cubicBezTo>
                  <a:cubicBezTo>
                    <a:pt x="8652" y="24623"/>
                    <a:pt x="8762" y="25399"/>
                    <a:pt x="8910" y="26287"/>
                  </a:cubicBezTo>
                  <a:cubicBezTo>
                    <a:pt x="8984" y="26471"/>
                    <a:pt x="9021" y="26693"/>
                    <a:pt x="9058" y="26878"/>
                  </a:cubicBezTo>
                  <a:cubicBezTo>
                    <a:pt x="9058" y="26878"/>
                    <a:pt x="9798" y="30390"/>
                    <a:pt x="10278" y="31943"/>
                  </a:cubicBezTo>
                  <a:cubicBezTo>
                    <a:pt x="10944" y="34087"/>
                    <a:pt x="12201" y="36417"/>
                    <a:pt x="12201" y="36417"/>
                  </a:cubicBezTo>
                  <a:cubicBezTo>
                    <a:pt x="12201" y="36417"/>
                    <a:pt x="12940" y="35640"/>
                    <a:pt x="14826" y="35566"/>
                  </a:cubicBezTo>
                  <a:cubicBezTo>
                    <a:pt x="14974" y="35566"/>
                    <a:pt x="15158" y="35529"/>
                    <a:pt x="15343" y="35529"/>
                  </a:cubicBezTo>
                  <a:cubicBezTo>
                    <a:pt x="15343" y="35529"/>
                    <a:pt x="16009" y="35529"/>
                    <a:pt x="16933" y="35270"/>
                  </a:cubicBezTo>
                  <a:cubicBezTo>
                    <a:pt x="17377" y="35123"/>
                    <a:pt x="17931" y="34938"/>
                    <a:pt x="18449" y="34531"/>
                  </a:cubicBezTo>
                  <a:cubicBezTo>
                    <a:pt x="18597" y="34420"/>
                    <a:pt x="18671" y="34272"/>
                    <a:pt x="18819" y="34161"/>
                  </a:cubicBezTo>
                  <a:cubicBezTo>
                    <a:pt x="18855" y="34087"/>
                    <a:pt x="18892" y="34013"/>
                    <a:pt x="18929" y="33903"/>
                  </a:cubicBezTo>
                  <a:lnTo>
                    <a:pt x="19077" y="33718"/>
                  </a:lnTo>
                  <a:cubicBezTo>
                    <a:pt x="19225" y="33496"/>
                    <a:pt x="19410" y="33274"/>
                    <a:pt x="19632" y="33052"/>
                  </a:cubicBezTo>
                  <a:cubicBezTo>
                    <a:pt x="20039" y="32609"/>
                    <a:pt x="20630" y="32313"/>
                    <a:pt x="21111" y="32054"/>
                  </a:cubicBezTo>
                  <a:cubicBezTo>
                    <a:pt x="21628" y="31832"/>
                    <a:pt x="22146" y="31647"/>
                    <a:pt x="22590" y="31499"/>
                  </a:cubicBezTo>
                  <a:cubicBezTo>
                    <a:pt x="23477" y="31241"/>
                    <a:pt x="24142" y="31093"/>
                    <a:pt x="24142" y="31093"/>
                  </a:cubicBezTo>
                  <a:cubicBezTo>
                    <a:pt x="24142" y="31093"/>
                    <a:pt x="24068" y="31089"/>
                    <a:pt x="23934" y="31089"/>
                  </a:cubicBezTo>
                  <a:cubicBezTo>
                    <a:pt x="23666" y="31089"/>
                    <a:pt x="23156" y="31105"/>
                    <a:pt x="22516" y="31204"/>
                  </a:cubicBezTo>
                  <a:cubicBezTo>
                    <a:pt x="22035" y="31278"/>
                    <a:pt x="21480" y="31426"/>
                    <a:pt x="20889" y="31647"/>
                  </a:cubicBezTo>
                  <a:cubicBezTo>
                    <a:pt x="20630" y="31758"/>
                    <a:pt x="20297" y="31943"/>
                    <a:pt x="20002" y="32054"/>
                  </a:cubicBezTo>
                  <a:cubicBezTo>
                    <a:pt x="19632" y="30501"/>
                    <a:pt x="18671" y="28653"/>
                    <a:pt x="17118" y="27248"/>
                  </a:cubicBezTo>
                  <a:cubicBezTo>
                    <a:pt x="15565" y="25954"/>
                    <a:pt x="14715" y="24845"/>
                    <a:pt x="14382" y="24068"/>
                  </a:cubicBezTo>
                  <a:cubicBezTo>
                    <a:pt x="14382" y="23994"/>
                    <a:pt x="14419" y="23883"/>
                    <a:pt x="14530" y="23810"/>
                  </a:cubicBezTo>
                  <a:cubicBezTo>
                    <a:pt x="14567" y="23699"/>
                    <a:pt x="14715" y="23662"/>
                    <a:pt x="14789" y="23625"/>
                  </a:cubicBezTo>
                  <a:cubicBezTo>
                    <a:pt x="14826" y="23699"/>
                    <a:pt x="14900" y="23810"/>
                    <a:pt x="14937" y="23920"/>
                  </a:cubicBezTo>
                  <a:cubicBezTo>
                    <a:pt x="15084" y="24216"/>
                    <a:pt x="15306" y="24586"/>
                    <a:pt x="15565" y="24919"/>
                  </a:cubicBezTo>
                  <a:cubicBezTo>
                    <a:pt x="16120" y="25547"/>
                    <a:pt x="16785" y="26102"/>
                    <a:pt x="16785" y="26102"/>
                  </a:cubicBezTo>
                  <a:cubicBezTo>
                    <a:pt x="16785" y="26102"/>
                    <a:pt x="16231" y="25473"/>
                    <a:pt x="15824" y="24771"/>
                  </a:cubicBezTo>
                  <a:cubicBezTo>
                    <a:pt x="15565" y="24401"/>
                    <a:pt x="15454" y="24031"/>
                    <a:pt x="15343" y="23736"/>
                  </a:cubicBezTo>
                  <a:cubicBezTo>
                    <a:pt x="15306" y="23662"/>
                    <a:pt x="15306" y="23551"/>
                    <a:pt x="15306" y="23477"/>
                  </a:cubicBezTo>
                  <a:cubicBezTo>
                    <a:pt x="15639" y="23440"/>
                    <a:pt x="16009" y="23440"/>
                    <a:pt x="16415" y="23366"/>
                  </a:cubicBezTo>
                  <a:cubicBezTo>
                    <a:pt x="17266" y="23255"/>
                    <a:pt x="18116" y="23255"/>
                    <a:pt x="19447" y="22737"/>
                  </a:cubicBezTo>
                  <a:cubicBezTo>
                    <a:pt x="20184" y="22443"/>
                    <a:pt x="20681" y="22316"/>
                    <a:pt x="21102" y="22316"/>
                  </a:cubicBezTo>
                  <a:cubicBezTo>
                    <a:pt x="21421" y="22316"/>
                    <a:pt x="21696" y="22388"/>
                    <a:pt x="21998" y="22516"/>
                  </a:cubicBezTo>
                  <a:cubicBezTo>
                    <a:pt x="22516" y="22700"/>
                    <a:pt x="22922" y="23255"/>
                    <a:pt x="22700" y="24031"/>
                  </a:cubicBezTo>
                  <a:cubicBezTo>
                    <a:pt x="22479" y="24734"/>
                    <a:pt x="22811" y="24993"/>
                    <a:pt x="23070" y="25954"/>
                  </a:cubicBezTo>
                  <a:cubicBezTo>
                    <a:pt x="23332" y="27134"/>
                    <a:pt x="22459" y="27738"/>
                    <a:pt x="21098" y="27738"/>
                  </a:cubicBezTo>
                  <a:cubicBezTo>
                    <a:pt x="20541" y="27738"/>
                    <a:pt x="19902" y="27637"/>
                    <a:pt x="19225" y="27433"/>
                  </a:cubicBezTo>
                  <a:cubicBezTo>
                    <a:pt x="19114" y="27396"/>
                    <a:pt x="19003" y="27359"/>
                    <a:pt x="18892" y="27322"/>
                  </a:cubicBezTo>
                  <a:cubicBezTo>
                    <a:pt x="18079" y="26952"/>
                    <a:pt x="17562" y="26620"/>
                    <a:pt x="17562" y="26619"/>
                  </a:cubicBezTo>
                  <a:lnTo>
                    <a:pt x="17562" y="26619"/>
                  </a:lnTo>
                  <a:cubicBezTo>
                    <a:pt x="17562" y="26620"/>
                    <a:pt x="18005" y="26989"/>
                    <a:pt x="18855" y="27396"/>
                  </a:cubicBezTo>
                  <a:cubicBezTo>
                    <a:pt x="19262" y="27618"/>
                    <a:pt x="19743" y="27802"/>
                    <a:pt x="20297" y="27987"/>
                  </a:cubicBezTo>
                  <a:cubicBezTo>
                    <a:pt x="20695" y="28093"/>
                    <a:pt x="21130" y="28180"/>
                    <a:pt x="21562" y="28180"/>
                  </a:cubicBezTo>
                  <a:cubicBezTo>
                    <a:pt x="21734" y="28180"/>
                    <a:pt x="21904" y="28167"/>
                    <a:pt x="22072" y="28135"/>
                  </a:cubicBezTo>
                  <a:cubicBezTo>
                    <a:pt x="22405" y="28098"/>
                    <a:pt x="22700" y="27987"/>
                    <a:pt x="22996" y="27876"/>
                  </a:cubicBezTo>
                  <a:cubicBezTo>
                    <a:pt x="23292" y="27728"/>
                    <a:pt x="23551" y="27544"/>
                    <a:pt x="23810" y="27359"/>
                  </a:cubicBezTo>
                  <a:cubicBezTo>
                    <a:pt x="24031" y="27174"/>
                    <a:pt x="24216" y="26952"/>
                    <a:pt x="24364" y="26693"/>
                  </a:cubicBezTo>
                  <a:cubicBezTo>
                    <a:pt x="24549" y="26471"/>
                    <a:pt x="24623" y="26250"/>
                    <a:pt x="24771" y="26065"/>
                  </a:cubicBezTo>
                  <a:cubicBezTo>
                    <a:pt x="24882" y="25843"/>
                    <a:pt x="24956" y="25658"/>
                    <a:pt x="25067" y="25473"/>
                  </a:cubicBezTo>
                  <a:cubicBezTo>
                    <a:pt x="25104" y="25362"/>
                    <a:pt x="25141" y="25288"/>
                    <a:pt x="25141" y="25177"/>
                  </a:cubicBezTo>
                  <a:cubicBezTo>
                    <a:pt x="26767" y="26139"/>
                    <a:pt x="28690" y="27433"/>
                    <a:pt x="30316" y="29614"/>
                  </a:cubicBezTo>
                  <a:cubicBezTo>
                    <a:pt x="30169" y="29540"/>
                    <a:pt x="30058" y="29466"/>
                    <a:pt x="29910" y="29392"/>
                  </a:cubicBezTo>
                  <a:cubicBezTo>
                    <a:pt x="29503" y="29207"/>
                    <a:pt x="29022" y="29022"/>
                    <a:pt x="28579" y="28875"/>
                  </a:cubicBezTo>
                  <a:cubicBezTo>
                    <a:pt x="28320" y="28801"/>
                    <a:pt x="28098" y="28727"/>
                    <a:pt x="27876" y="28690"/>
                  </a:cubicBezTo>
                  <a:cubicBezTo>
                    <a:pt x="27655" y="28653"/>
                    <a:pt x="27396" y="28542"/>
                    <a:pt x="27174" y="28505"/>
                  </a:cubicBezTo>
                  <a:cubicBezTo>
                    <a:pt x="26741" y="28422"/>
                    <a:pt x="26308" y="28383"/>
                    <a:pt x="25882" y="28383"/>
                  </a:cubicBezTo>
                  <a:cubicBezTo>
                    <a:pt x="25362" y="28383"/>
                    <a:pt x="24852" y="28440"/>
                    <a:pt x="24364" y="28542"/>
                  </a:cubicBezTo>
                  <a:cubicBezTo>
                    <a:pt x="23884" y="28653"/>
                    <a:pt x="23477" y="28727"/>
                    <a:pt x="23107" y="28875"/>
                  </a:cubicBezTo>
                  <a:cubicBezTo>
                    <a:pt x="22737" y="29022"/>
                    <a:pt x="22368" y="29207"/>
                    <a:pt x="22109" y="29392"/>
                  </a:cubicBezTo>
                  <a:cubicBezTo>
                    <a:pt x="21480" y="29762"/>
                    <a:pt x="21074" y="30205"/>
                    <a:pt x="20815" y="30501"/>
                  </a:cubicBezTo>
                  <a:cubicBezTo>
                    <a:pt x="20519" y="30834"/>
                    <a:pt x="20445" y="31019"/>
                    <a:pt x="20445" y="31019"/>
                  </a:cubicBezTo>
                  <a:cubicBezTo>
                    <a:pt x="20445" y="31019"/>
                    <a:pt x="20556" y="30834"/>
                    <a:pt x="20852" y="30538"/>
                  </a:cubicBezTo>
                  <a:cubicBezTo>
                    <a:pt x="21111" y="30279"/>
                    <a:pt x="21591" y="29910"/>
                    <a:pt x="22183" y="29540"/>
                  </a:cubicBezTo>
                  <a:cubicBezTo>
                    <a:pt x="22516" y="29355"/>
                    <a:pt x="22848" y="29207"/>
                    <a:pt x="23218" y="29096"/>
                  </a:cubicBezTo>
                  <a:cubicBezTo>
                    <a:pt x="23588" y="29022"/>
                    <a:pt x="23994" y="28912"/>
                    <a:pt x="24401" y="28875"/>
                  </a:cubicBezTo>
                  <a:cubicBezTo>
                    <a:pt x="24659" y="28852"/>
                    <a:pt x="24923" y="28840"/>
                    <a:pt x="25190" y="28840"/>
                  </a:cubicBezTo>
                  <a:cubicBezTo>
                    <a:pt x="25804" y="28840"/>
                    <a:pt x="26433" y="28905"/>
                    <a:pt x="27026" y="29059"/>
                  </a:cubicBezTo>
                  <a:cubicBezTo>
                    <a:pt x="27285" y="29096"/>
                    <a:pt x="27470" y="29207"/>
                    <a:pt x="27691" y="29281"/>
                  </a:cubicBezTo>
                  <a:cubicBezTo>
                    <a:pt x="27913" y="29392"/>
                    <a:pt x="28098" y="29429"/>
                    <a:pt x="28320" y="29540"/>
                  </a:cubicBezTo>
                  <a:cubicBezTo>
                    <a:pt x="28764" y="29725"/>
                    <a:pt x="29170" y="29836"/>
                    <a:pt x="29503" y="30095"/>
                  </a:cubicBezTo>
                  <a:cubicBezTo>
                    <a:pt x="30242" y="30501"/>
                    <a:pt x="30797" y="31019"/>
                    <a:pt x="31204" y="31499"/>
                  </a:cubicBezTo>
                  <a:cubicBezTo>
                    <a:pt x="31573" y="31943"/>
                    <a:pt x="31832" y="32313"/>
                    <a:pt x="32017" y="32609"/>
                  </a:cubicBezTo>
                  <a:cubicBezTo>
                    <a:pt x="32387" y="33496"/>
                    <a:pt x="32720" y="34420"/>
                    <a:pt x="32941" y="35492"/>
                  </a:cubicBezTo>
                  <a:cubicBezTo>
                    <a:pt x="33274" y="36823"/>
                    <a:pt x="33607" y="37969"/>
                    <a:pt x="33977" y="39041"/>
                  </a:cubicBezTo>
                  <a:cubicBezTo>
                    <a:pt x="33977" y="39448"/>
                    <a:pt x="33829" y="39781"/>
                    <a:pt x="33496" y="39892"/>
                  </a:cubicBezTo>
                  <a:cubicBezTo>
                    <a:pt x="32350" y="40188"/>
                    <a:pt x="29984" y="40114"/>
                    <a:pt x="33052" y="40557"/>
                  </a:cubicBezTo>
                  <a:cubicBezTo>
                    <a:pt x="33792" y="40668"/>
                    <a:pt x="34346" y="40853"/>
                    <a:pt x="34753" y="41038"/>
                  </a:cubicBezTo>
                  <a:cubicBezTo>
                    <a:pt x="34975" y="41629"/>
                    <a:pt x="35270" y="42147"/>
                    <a:pt x="35492" y="42665"/>
                  </a:cubicBezTo>
                  <a:cubicBezTo>
                    <a:pt x="34521" y="42880"/>
                    <a:pt x="32921" y="43175"/>
                    <a:pt x="30834" y="43175"/>
                  </a:cubicBezTo>
                  <a:cubicBezTo>
                    <a:pt x="30061" y="43175"/>
                    <a:pt x="29220" y="43134"/>
                    <a:pt x="28320" y="43034"/>
                  </a:cubicBezTo>
                  <a:cubicBezTo>
                    <a:pt x="27690" y="42957"/>
                    <a:pt x="27268" y="42925"/>
                    <a:pt x="27023" y="42925"/>
                  </a:cubicBezTo>
                  <a:cubicBezTo>
                    <a:pt x="25854" y="42925"/>
                    <a:pt x="28670" y="43658"/>
                    <a:pt x="32091" y="43811"/>
                  </a:cubicBezTo>
                  <a:cubicBezTo>
                    <a:pt x="33274" y="43848"/>
                    <a:pt x="34531" y="44217"/>
                    <a:pt x="35603" y="44513"/>
                  </a:cubicBezTo>
                  <a:cubicBezTo>
                    <a:pt x="33903" y="45257"/>
                    <a:pt x="31150" y="45662"/>
                    <a:pt x="29785" y="45662"/>
                  </a:cubicBezTo>
                  <a:cubicBezTo>
                    <a:pt x="29725" y="45662"/>
                    <a:pt x="29668" y="45661"/>
                    <a:pt x="29614" y="45659"/>
                  </a:cubicBezTo>
                  <a:cubicBezTo>
                    <a:pt x="28479" y="45591"/>
                    <a:pt x="27343" y="45411"/>
                    <a:pt x="27167" y="45411"/>
                  </a:cubicBezTo>
                  <a:cubicBezTo>
                    <a:pt x="27057" y="45411"/>
                    <a:pt x="27325" y="45482"/>
                    <a:pt x="28209" y="45696"/>
                  </a:cubicBezTo>
                  <a:cubicBezTo>
                    <a:pt x="29066" y="45906"/>
                    <a:pt x="29981" y="45988"/>
                    <a:pt x="30889" y="45988"/>
                  </a:cubicBezTo>
                  <a:cubicBezTo>
                    <a:pt x="31746" y="45988"/>
                    <a:pt x="32596" y="45915"/>
                    <a:pt x="33385" y="45807"/>
                  </a:cubicBezTo>
                  <a:lnTo>
                    <a:pt x="33385" y="45807"/>
                  </a:lnTo>
                  <a:cubicBezTo>
                    <a:pt x="32017" y="46399"/>
                    <a:pt x="30538" y="46916"/>
                    <a:pt x="29392" y="46916"/>
                  </a:cubicBezTo>
                  <a:cubicBezTo>
                    <a:pt x="27166" y="46856"/>
                    <a:pt x="25136" y="45621"/>
                    <a:pt x="24855" y="45621"/>
                  </a:cubicBezTo>
                  <a:cubicBezTo>
                    <a:pt x="24791" y="45621"/>
                    <a:pt x="24818" y="45686"/>
                    <a:pt x="24956" y="45844"/>
                  </a:cubicBezTo>
                  <a:cubicBezTo>
                    <a:pt x="25251" y="46177"/>
                    <a:pt x="26730" y="47582"/>
                    <a:pt x="30169" y="47877"/>
                  </a:cubicBezTo>
                  <a:cubicBezTo>
                    <a:pt x="30385" y="47892"/>
                    <a:pt x="30603" y="47898"/>
                    <a:pt x="30824" y="47898"/>
                  </a:cubicBezTo>
                  <a:cubicBezTo>
                    <a:pt x="33513" y="47898"/>
                    <a:pt x="36469" y="46922"/>
                    <a:pt x="37563" y="46547"/>
                  </a:cubicBezTo>
                  <a:lnTo>
                    <a:pt x="37563" y="46547"/>
                  </a:lnTo>
                  <a:cubicBezTo>
                    <a:pt x="38672" y="47730"/>
                    <a:pt x="37119" y="47582"/>
                    <a:pt x="34864" y="48617"/>
                  </a:cubicBezTo>
                  <a:cubicBezTo>
                    <a:pt x="34061" y="48968"/>
                    <a:pt x="33104" y="49439"/>
                    <a:pt x="33301" y="49439"/>
                  </a:cubicBezTo>
                  <a:cubicBezTo>
                    <a:pt x="33395" y="49439"/>
                    <a:pt x="33746" y="49334"/>
                    <a:pt x="34494" y="49061"/>
                  </a:cubicBezTo>
                  <a:cubicBezTo>
                    <a:pt x="35143" y="48838"/>
                    <a:pt x="35771" y="48745"/>
                    <a:pt x="36349" y="48745"/>
                  </a:cubicBezTo>
                  <a:cubicBezTo>
                    <a:pt x="37981" y="48745"/>
                    <a:pt x="39220" y="49487"/>
                    <a:pt x="39411" y="50170"/>
                  </a:cubicBezTo>
                  <a:lnTo>
                    <a:pt x="39411" y="50244"/>
                  </a:lnTo>
                  <a:cubicBezTo>
                    <a:pt x="39535" y="50670"/>
                    <a:pt x="39449" y="50810"/>
                    <a:pt x="39207" y="50810"/>
                  </a:cubicBezTo>
                  <a:cubicBezTo>
                    <a:pt x="38798" y="50810"/>
                    <a:pt x="37942" y="50410"/>
                    <a:pt x="36897" y="50318"/>
                  </a:cubicBezTo>
                  <a:cubicBezTo>
                    <a:pt x="36478" y="50293"/>
                    <a:pt x="36039" y="50264"/>
                    <a:pt x="35576" y="50264"/>
                  </a:cubicBezTo>
                  <a:cubicBezTo>
                    <a:pt x="34650" y="50264"/>
                    <a:pt x="33631" y="50379"/>
                    <a:pt x="32498" y="50872"/>
                  </a:cubicBezTo>
                  <a:cubicBezTo>
                    <a:pt x="31868" y="51146"/>
                    <a:pt x="31791" y="51207"/>
                    <a:pt x="32097" y="51207"/>
                  </a:cubicBezTo>
                  <a:cubicBezTo>
                    <a:pt x="32343" y="51207"/>
                    <a:pt x="32834" y="51168"/>
                    <a:pt x="33484" y="51168"/>
                  </a:cubicBezTo>
                  <a:cubicBezTo>
                    <a:pt x="34215" y="51168"/>
                    <a:pt x="35147" y="51217"/>
                    <a:pt x="36158" y="51427"/>
                  </a:cubicBezTo>
                  <a:cubicBezTo>
                    <a:pt x="39596" y="52129"/>
                    <a:pt x="39522" y="55604"/>
                    <a:pt x="39522" y="55604"/>
                  </a:cubicBezTo>
                  <a:cubicBezTo>
                    <a:pt x="39485" y="55974"/>
                    <a:pt x="39485" y="56344"/>
                    <a:pt x="39485" y="56640"/>
                  </a:cubicBezTo>
                  <a:cubicBezTo>
                    <a:pt x="39337" y="58673"/>
                    <a:pt x="38820" y="59486"/>
                    <a:pt x="39522" y="61187"/>
                  </a:cubicBezTo>
                  <a:cubicBezTo>
                    <a:pt x="40262" y="63035"/>
                    <a:pt x="41814" y="62518"/>
                    <a:pt x="42702" y="63109"/>
                  </a:cubicBezTo>
                  <a:cubicBezTo>
                    <a:pt x="43293" y="63405"/>
                    <a:pt x="43848" y="63923"/>
                    <a:pt x="44291" y="64366"/>
                  </a:cubicBezTo>
                  <a:cubicBezTo>
                    <a:pt x="45137" y="65323"/>
                    <a:pt x="44991" y="65463"/>
                    <a:pt x="44524" y="65463"/>
                  </a:cubicBezTo>
                  <a:cubicBezTo>
                    <a:pt x="44331" y="65463"/>
                    <a:pt x="44083" y="65439"/>
                    <a:pt x="43827" y="65439"/>
                  </a:cubicBezTo>
                  <a:cubicBezTo>
                    <a:pt x="43673" y="65439"/>
                    <a:pt x="43516" y="65448"/>
                    <a:pt x="43367" y="65476"/>
                  </a:cubicBezTo>
                  <a:cubicBezTo>
                    <a:pt x="42369" y="65623"/>
                    <a:pt x="46805" y="66954"/>
                    <a:pt x="47988" y="68248"/>
                  </a:cubicBezTo>
                  <a:cubicBezTo>
                    <a:pt x="48358" y="68766"/>
                    <a:pt x="48728" y="69284"/>
                    <a:pt x="48987" y="69727"/>
                  </a:cubicBezTo>
                  <a:cubicBezTo>
                    <a:pt x="48987" y="69801"/>
                    <a:pt x="49024" y="69801"/>
                    <a:pt x="49024" y="69838"/>
                  </a:cubicBezTo>
                  <a:cubicBezTo>
                    <a:pt x="49171" y="70060"/>
                    <a:pt x="49319" y="70282"/>
                    <a:pt x="49467" y="70467"/>
                  </a:cubicBezTo>
                  <a:cubicBezTo>
                    <a:pt x="50133" y="71871"/>
                    <a:pt x="48950" y="71945"/>
                    <a:pt x="48765" y="72500"/>
                  </a:cubicBezTo>
                  <a:cubicBezTo>
                    <a:pt x="48543" y="73128"/>
                    <a:pt x="50576" y="72574"/>
                    <a:pt x="51131" y="74238"/>
                  </a:cubicBezTo>
                  <a:cubicBezTo>
                    <a:pt x="51168" y="74422"/>
                    <a:pt x="51205" y="74607"/>
                    <a:pt x="51242" y="74718"/>
                  </a:cubicBezTo>
                  <a:lnTo>
                    <a:pt x="51242" y="74755"/>
                  </a:lnTo>
                  <a:lnTo>
                    <a:pt x="51242" y="74940"/>
                  </a:lnTo>
                  <a:lnTo>
                    <a:pt x="51242" y="75199"/>
                  </a:lnTo>
                  <a:cubicBezTo>
                    <a:pt x="51242" y="75273"/>
                    <a:pt x="51242" y="75384"/>
                    <a:pt x="51205" y="75458"/>
                  </a:cubicBezTo>
                  <a:cubicBezTo>
                    <a:pt x="51168" y="75569"/>
                    <a:pt x="51168" y="75642"/>
                    <a:pt x="51131" y="75753"/>
                  </a:cubicBezTo>
                  <a:lnTo>
                    <a:pt x="51020" y="75864"/>
                  </a:lnTo>
                  <a:lnTo>
                    <a:pt x="50909" y="76012"/>
                  </a:lnTo>
                  <a:cubicBezTo>
                    <a:pt x="50872" y="76123"/>
                    <a:pt x="50724" y="76197"/>
                    <a:pt x="50650" y="76308"/>
                  </a:cubicBezTo>
                  <a:cubicBezTo>
                    <a:pt x="50502" y="76345"/>
                    <a:pt x="50428" y="76456"/>
                    <a:pt x="50281" y="76493"/>
                  </a:cubicBezTo>
                  <a:lnTo>
                    <a:pt x="49874" y="76641"/>
                  </a:lnTo>
                  <a:cubicBezTo>
                    <a:pt x="49578" y="76715"/>
                    <a:pt x="49319" y="76715"/>
                    <a:pt x="49061" y="76752"/>
                  </a:cubicBezTo>
                  <a:cubicBezTo>
                    <a:pt x="48913" y="76776"/>
                    <a:pt x="48777" y="76784"/>
                    <a:pt x="48662" y="76784"/>
                  </a:cubicBezTo>
                  <a:cubicBezTo>
                    <a:pt x="48432" y="76784"/>
                    <a:pt x="48284" y="76752"/>
                    <a:pt x="48284" y="76752"/>
                  </a:cubicBezTo>
                  <a:lnTo>
                    <a:pt x="48284" y="76752"/>
                  </a:lnTo>
                  <a:cubicBezTo>
                    <a:pt x="48284" y="76752"/>
                    <a:pt x="48580" y="76900"/>
                    <a:pt x="49061" y="77010"/>
                  </a:cubicBezTo>
                  <a:cubicBezTo>
                    <a:pt x="49319" y="77047"/>
                    <a:pt x="49578" y="77084"/>
                    <a:pt x="49911" y="77084"/>
                  </a:cubicBezTo>
                  <a:lnTo>
                    <a:pt x="50428" y="77084"/>
                  </a:lnTo>
                  <a:cubicBezTo>
                    <a:pt x="50613" y="77084"/>
                    <a:pt x="50798" y="77047"/>
                    <a:pt x="50909" y="77010"/>
                  </a:cubicBezTo>
                  <a:cubicBezTo>
                    <a:pt x="51094" y="76899"/>
                    <a:pt x="51279" y="76863"/>
                    <a:pt x="51427" y="76752"/>
                  </a:cubicBezTo>
                  <a:lnTo>
                    <a:pt x="51427" y="76752"/>
                  </a:lnTo>
                  <a:cubicBezTo>
                    <a:pt x="51390" y="77269"/>
                    <a:pt x="51353" y="77676"/>
                    <a:pt x="51168" y="78046"/>
                  </a:cubicBezTo>
                  <a:cubicBezTo>
                    <a:pt x="50539" y="79303"/>
                    <a:pt x="49171" y="80597"/>
                    <a:pt x="48136" y="81484"/>
                  </a:cubicBezTo>
                  <a:cubicBezTo>
                    <a:pt x="48062" y="81521"/>
                    <a:pt x="48025" y="81521"/>
                    <a:pt x="47914" y="81558"/>
                  </a:cubicBezTo>
                  <a:cubicBezTo>
                    <a:pt x="47767" y="81632"/>
                    <a:pt x="47693" y="81632"/>
                    <a:pt x="47545" y="81632"/>
                  </a:cubicBezTo>
                  <a:lnTo>
                    <a:pt x="47138" y="81632"/>
                  </a:lnTo>
                  <a:cubicBezTo>
                    <a:pt x="46584" y="81632"/>
                    <a:pt x="46066" y="81447"/>
                    <a:pt x="45696" y="81299"/>
                  </a:cubicBezTo>
                  <a:cubicBezTo>
                    <a:pt x="45327" y="81114"/>
                    <a:pt x="45105" y="80966"/>
                    <a:pt x="45105" y="80966"/>
                  </a:cubicBezTo>
                  <a:lnTo>
                    <a:pt x="45105" y="80966"/>
                  </a:lnTo>
                  <a:cubicBezTo>
                    <a:pt x="45105" y="80966"/>
                    <a:pt x="45290" y="81151"/>
                    <a:pt x="45659" y="81373"/>
                  </a:cubicBezTo>
                  <a:cubicBezTo>
                    <a:pt x="46029" y="81632"/>
                    <a:pt x="46547" y="81854"/>
                    <a:pt x="47138" y="81891"/>
                  </a:cubicBezTo>
                  <a:cubicBezTo>
                    <a:pt x="47286" y="81891"/>
                    <a:pt x="47434" y="81928"/>
                    <a:pt x="47545" y="81928"/>
                  </a:cubicBezTo>
                  <a:lnTo>
                    <a:pt x="47804" y="81928"/>
                  </a:lnTo>
                  <a:cubicBezTo>
                    <a:pt x="48025" y="81928"/>
                    <a:pt x="48247" y="81928"/>
                    <a:pt x="48469" y="81891"/>
                  </a:cubicBezTo>
                  <a:cubicBezTo>
                    <a:pt x="49393" y="81854"/>
                    <a:pt x="50281" y="81669"/>
                    <a:pt x="50983" y="81521"/>
                  </a:cubicBezTo>
                  <a:cubicBezTo>
                    <a:pt x="51685" y="81373"/>
                    <a:pt x="52092" y="81262"/>
                    <a:pt x="52092" y="81262"/>
                  </a:cubicBezTo>
                  <a:lnTo>
                    <a:pt x="52092" y="81262"/>
                  </a:lnTo>
                  <a:cubicBezTo>
                    <a:pt x="52092" y="81262"/>
                    <a:pt x="50354" y="81891"/>
                    <a:pt x="48506" y="82223"/>
                  </a:cubicBezTo>
                  <a:cubicBezTo>
                    <a:pt x="48099" y="82297"/>
                    <a:pt x="47656" y="82371"/>
                    <a:pt x="47249" y="82371"/>
                  </a:cubicBezTo>
                  <a:lnTo>
                    <a:pt x="47175" y="82371"/>
                  </a:lnTo>
                  <a:cubicBezTo>
                    <a:pt x="46731" y="82371"/>
                    <a:pt x="46325" y="82297"/>
                    <a:pt x="45881" y="82223"/>
                  </a:cubicBezTo>
                  <a:cubicBezTo>
                    <a:pt x="45844" y="82223"/>
                    <a:pt x="45807" y="82186"/>
                    <a:pt x="45770" y="82186"/>
                  </a:cubicBezTo>
                  <a:cubicBezTo>
                    <a:pt x="44513" y="81706"/>
                    <a:pt x="44402" y="80597"/>
                    <a:pt x="45844" y="79820"/>
                  </a:cubicBezTo>
                  <a:cubicBezTo>
                    <a:pt x="48802" y="78230"/>
                    <a:pt x="47693" y="75421"/>
                    <a:pt x="46066" y="73350"/>
                  </a:cubicBezTo>
                  <a:cubicBezTo>
                    <a:pt x="44476" y="71280"/>
                    <a:pt x="41186" y="67102"/>
                    <a:pt x="38783" y="64847"/>
                  </a:cubicBezTo>
                  <a:cubicBezTo>
                    <a:pt x="36380" y="62629"/>
                    <a:pt x="34346" y="58895"/>
                    <a:pt x="33015" y="56787"/>
                  </a:cubicBezTo>
                  <a:cubicBezTo>
                    <a:pt x="31906" y="55124"/>
                    <a:pt x="31056" y="54162"/>
                    <a:pt x="29910" y="54162"/>
                  </a:cubicBezTo>
                  <a:lnTo>
                    <a:pt x="29762" y="54162"/>
                  </a:lnTo>
                  <a:cubicBezTo>
                    <a:pt x="29688" y="54162"/>
                    <a:pt x="29577" y="54199"/>
                    <a:pt x="29503" y="54199"/>
                  </a:cubicBezTo>
                  <a:cubicBezTo>
                    <a:pt x="28973" y="54263"/>
                    <a:pt x="28511" y="54291"/>
                    <a:pt x="28102" y="54291"/>
                  </a:cubicBezTo>
                  <a:cubicBezTo>
                    <a:pt x="26145" y="54291"/>
                    <a:pt x="25403" y="53661"/>
                    <a:pt x="24179" y="53386"/>
                  </a:cubicBezTo>
                  <a:cubicBezTo>
                    <a:pt x="23179" y="53159"/>
                    <a:pt x="20852" y="52736"/>
                    <a:pt x="20238" y="52736"/>
                  </a:cubicBezTo>
                  <a:cubicBezTo>
                    <a:pt x="19853" y="52736"/>
                    <a:pt x="20141" y="52902"/>
                    <a:pt x="21850" y="53386"/>
                  </a:cubicBezTo>
                  <a:cubicBezTo>
                    <a:pt x="25362" y="54347"/>
                    <a:pt x="24956" y="56011"/>
                    <a:pt x="21406" y="58340"/>
                  </a:cubicBezTo>
                  <a:cubicBezTo>
                    <a:pt x="18693" y="60081"/>
                    <a:pt x="17026" y="63239"/>
                    <a:pt x="16588" y="63239"/>
                  </a:cubicBezTo>
                  <a:cubicBezTo>
                    <a:pt x="16393" y="63239"/>
                    <a:pt x="16441" y="62615"/>
                    <a:pt x="16748" y="60965"/>
                  </a:cubicBezTo>
                  <a:cubicBezTo>
                    <a:pt x="16790" y="60700"/>
                    <a:pt x="16777" y="60581"/>
                    <a:pt x="16724" y="60581"/>
                  </a:cubicBezTo>
                  <a:cubicBezTo>
                    <a:pt x="16499" y="60581"/>
                    <a:pt x="15555" y="62776"/>
                    <a:pt x="15195" y="64995"/>
                  </a:cubicBezTo>
                  <a:cubicBezTo>
                    <a:pt x="14900" y="67139"/>
                    <a:pt x="14937" y="67953"/>
                    <a:pt x="14456" y="70208"/>
                  </a:cubicBezTo>
                  <a:cubicBezTo>
                    <a:pt x="14382" y="70651"/>
                    <a:pt x="14271" y="71132"/>
                    <a:pt x="14160" y="71539"/>
                  </a:cubicBezTo>
                  <a:lnTo>
                    <a:pt x="14160" y="71576"/>
                  </a:lnTo>
                  <a:cubicBezTo>
                    <a:pt x="14086" y="71650"/>
                    <a:pt x="14086" y="71687"/>
                    <a:pt x="14049" y="71724"/>
                  </a:cubicBezTo>
                  <a:lnTo>
                    <a:pt x="13901" y="71871"/>
                  </a:lnTo>
                  <a:cubicBezTo>
                    <a:pt x="13864" y="71908"/>
                    <a:pt x="13791" y="71945"/>
                    <a:pt x="13680" y="72019"/>
                  </a:cubicBezTo>
                  <a:cubicBezTo>
                    <a:pt x="13606" y="72056"/>
                    <a:pt x="13495" y="72093"/>
                    <a:pt x="13421" y="72093"/>
                  </a:cubicBezTo>
                  <a:cubicBezTo>
                    <a:pt x="13310" y="72130"/>
                    <a:pt x="13236" y="72130"/>
                    <a:pt x="13088" y="72130"/>
                  </a:cubicBezTo>
                  <a:cubicBezTo>
                    <a:pt x="12939" y="72153"/>
                    <a:pt x="12794" y="72162"/>
                    <a:pt x="12653" y="72162"/>
                  </a:cubicBezTo>
                  <a:cubicBezTo>
                    <a:pt x="12339" y="72162"/>
                    <a:pt x="12049" y="72119"/>
                    <a:pt x="11794" y="72093"/>
                  </a:cubicBezTo>
                  <a:cubicBezTo>
                    <a:pt x="11425" y="72056"/>
                    <a:pt x="11203" y="71945"/>
                    <a:pt x="11203" y="71945"/>
                  </a:cubicBezTo>
                  <a:lnTo>
                    <a:pt x="11203" y="71945"/>
                  </a:lnTo>
                  <a:cubicBezTo>
                    <a:pt x="11203" y="71945"/>
                    <a:pt x="11388" y="72093"/>
                    <a:pt x="11757" y="72241"/>
                  </a:cubicBezTo>
                  <a:cubicBezTo>
                    <a:pt x="12053" y="72389"/>
                    <a:pt x="12570" y="72574"/>
                    <a:pt x="13088" y="72648"/>
                  </a:cubicBezTo>
                  <a:cubicBezTo>
                    <a:pt x="13236" y="72648"/>
                    <a:pt x="13347" y="72685"/>
                    <a:pt x="13495" y="72685"/>
                  </a:cubicBezTo>
                  <a:lnTo>
                    <a:pt x="13791" y="72685"/>
                  </a:lnTo>
                  <a:cubicBezTo>
                    <a:pt x="13717" y="72833"/>
                    <a:pt x="13680" y="72981"/>
                    <a:pt x="13606" y="73055"/>
                  </a:cubicBezTo>
                  <a:cubicBezTo>
                    <a:pt x="12718" y="74792"/>
                    <a:pt x="10759" y="76567"/>
                    <a:pt x="9761" y="77417"/>
                  </a:cubicBezTo>
                  <a:cubicBezTo>
                    <a:pt x="9687" y="77417"/>
                    <a:pt x="9646" y="77434"/>
                    <a:pt x="9605" y="77434"/>
                  </a:cubicBezTo>
                  <a:cubicBezTo>
                    <a:pt x="9584" y="77434"/>
                    <a:pt x="9564" y="77429"/>
                    <a:pt x="9539" y="77417"/>
                  </a:cubicBezTo>
                  <a:lnTo>
                    <a:pt x="9206" y="77417"/>
                  </a:lnTo>
                  <a:cubicBezTo>
                    <a:pt x="8726" y="77380"/>
                    <a:pt x="8282" y="77195"/>
                    <a:pt x="7986" y="76936"/>
                  </a:cubicBezTo>
                  <a:cubicBezTo>
                    <a:pt x="7692" y="76753"/>
                    <a:pt x="7544" y="76569"/>
                    <a:pt x="7542" y="76567"/>
                  </a:cubicBezTo>
                  <a:lnTo>
                    <a:pt x="7542" y="76567"/>
                  </a:lnTo>
                  <a:cubicBezTo>
                    <a:pt x="7544" y="76569"/>
                    <a:pt x="7692" y="76753"/>
                    <a:pt x="7949" y="77047"/>
                  </a:cubicBezTo>
                  <a:cubicBezTo>
                    <a:pt x="8245" y="77269"/>
                    <a:pt x="8652" y="77565"/>
                    <a:pt x="9169" y="77676"/>
                  </a:cubicBezTo>
                  <a:cubicBezTo>
                    <a:pt x="9280" y="77750"/>
                    <a:pt x="9391" y="77750"/>
                    <a:pt x="9539" y="77750"/>
                  </a:cubicBezTo>
                  <a:lnTo>
                    <a:pt x="9909" y="77750"/>
                  </a:lnTo>
                  <a:cubicBezTo>
                    <a:pt x="10019" y="77750"/>
                    <a:pt x="10130" y="77676"/>
                    <a:pt x="10278" y="77676"/>
                  </a:cubicBezTo>
                  <a:cubicBezTo>
                    <a:pt x="10352" y="77676"/>
                    <a:pt x="10500" y="77639"/>
                    <a:pt x="10574" y="77639"/>
                  </a:cubicBezTo>
                  <a:cubicBezTo>
                    <a:pt x="10722" y="77602"/>
                    <a:pt x="10833" y="77602"/>
                    <a:pt x="10907" y="77565"/>
                  </a:cubicBezTo>
                  <a:cubicBezTo>
                    <a:pt x="11018" y="77491"/>
                    <a:pt x="11092" y="77491"/>
                    <a:pt x="11203" y="77454"/>
                  </a:cubicBezTo>
                  <a:cubicBezTo>
                    <a:pt x="11461" y="77380"/>
                    <a:pt x="11757" y="77269"/>
                    <a:pt x="11979" y="77121"/>
                  </a:cubicBezTo>
                  <a:cubicBezTo>
                    <a:pt x="12420" y="76938"/>
                    <a:pt x="12715" y="76754"/>
                    <a:pt x="12718" y="76752"/>
                  </a:cubicBezTo>
                  <a:lnTo>
                    <a:pt x="12718" y="76752"/>
                  </a:lnTo>
                  <a:cubicBezTo>
                    <a:pt x="12715" y="76754"/>
                    <a:pt x="12420" y="76938"/>
                    <a:pt x="11979" y="77195"/>
                  </a:cubicBezTo>
                  <a:cubicBezTo>
                    <a:pt x="11757" y="77306"/>
                    <a:pt x="11461" y="77417"/>
                    <a:pt x="11203" y="77565"/>
                  </a:cubicBezTo>
                  <a:cubicBezTo>
                    <a:pt x="10907" y="77639"/>
                    <a:pt x="10574" y="77787"/>
                    <a:pt x="10204" y="77824"/>
                  </a:cubicBezTo>
                  <a:cubicBezTo>
                    <a:pt x="10019" y="77861"/>
                    <a:pt x="9909" y="77861"/>
                    <a:pt x="9724" y="77935"/>
                  </a:cubicBezTo>
                  <a:lnTo>
                    <a:pt x="9280" y="77935"/>
                  </a:lnTo>
                  <a:cubicBezTo>
                    <a:pt x="9391" y="77935"/>
                    <a:pt x="9465" y="77935"/>
                    <a:pt x="9576" y="77972"/>
                  </a:cubicBezTo>
                  <a:cubicBezTo>
                    <a:pt x="9465" y="77972"/>
                    <a:pt x="9391" y="77972"/>
                    <a:pt x="9280" y="77935"/>
                  </a:cubicBezTo>
                  <a:lnTo>
                    <a:pt x="9206" y="77935"/>
                  </a:lnTo>
                  <a:cubicBezTo>
                    <a:pt x="9021" y="77861"/>
                    <a:pt x="8873" y="77861"/>
                    <a:pt x="8726" y="77861"/>
                  </a:cubicBezTo>
                  <a:cubicBezTo>
                    <a:pt x="8652" y="77824"/>
                    <a:pt x="8541" y="77824"/>
                    <a:pt x="8467" y="77787"/>
                  </a:cubicBezTo>
                  <a:cubicBezTo>
                    <a:pt x="6507" y="77269"/>
                    <a:pt x="7136" y="76160"/>
                    <a:pt x="7912" y="75051"/>
                  </a:cubicBezTo>
                  <a:cubicBezTo>
                    <a:pt x="8615" y="74127"/>
                    <a:pt x="11387" y="72315"/>
                    <a:pt x="11498" y="70023"/>
                  </a:cubicBezTo>
                  <a:cubicBezTo>
                    <a:pt x="11646" y="67694"/>
                    <a:pt x="10796" y="62481"/>
                    <a:pt x="13162" y="58081"/>
                  </a:cubicBezTo>
                  <a:cubicBezTo>
                    <a:pt x="14789" y="55013"/>
                    <a:pt x="16674" y="51796"/>
                    <a:pt x="18671" y="49578"/>
                  </a:cubicBezTo>
                  <a:cubicBezTo>
                    <a:pt x="18892" y="49541"/>
                    <a:pt x="19225" y="49504"/>
                    <a:pt x="19595" y="49504"/>
                  </a:cubicBezTo>
                  <a:cubicBezTo>
                    <a:pt x="19798" y="49486"/>
                    <a:pt x="20020" y="49476"/>
                    <a:pt x="20251" y="49476"/>
                  </a:cubicBezTo>
                  <a:cubicBezTo>
                    <a:pt x="20482" y="49476"/>
                    <a:pt x="20723" y="49486"/>
                    <a:pt x="20963" y="49504"/>
                  </a:cubicBezTo>
                  <a:cubicBezTo>
                    <a:pt x="21222" y="49504"/>
                    <a:pt x="21480" y="49541"/>
                    <a:pt x="21776" y="49578"/>
                  </a:cubicBezTo>
                  <a:cubicBezTo>
                    <a:pt x="22035" y="49652"/>
                    <a:pt x="22294" y="49689"/>
                    <a:pt x="22516" y="49837"/>
                  </a:cubicBezTo>
                  <a:lnTo>
                    <a:pt x="22700" y="49911"/>
                  </a:lnTo>
                  <a:lnTo>
                    <a:pt x="22774" y="49948"/>
                  </a:lnTo>
                  <a:lnTo>
                    <a:pt x="22885" y="50022"/>
                  </a:lnTo>
                  <a:cubicBezTo>
                    <a:pt x="23033" y="50059"/>
                    <a:pt x="23144" y="50096"/>
                    <a:pt x="23255" y="50207"/>
                  </a:cubicBezTo>
                  <a:cubicBezTo>
                    <a:pt x="23514" y="50281"/>
                    <a:pt x="23773" y="50391"/>
                    <a:pt x="23994" y="50465"/>
                  </a:cubicBezTo>
                  <a:cubicBezTo>
                    <a:pt x="24512" y="50650"/>
                    <a:pt x="24956" y="50798"/>
                    <a:pt x="25362" y="50872"/>
                  </a:cubicBezTo>
                  <a:cubicBezTo>
                    <a:pt x="26213" y="51057"/>
                    <a:pt x="26767" y="51131"/>
                    <a:pt x="26767" y="51131"/>
                  </a:cubicBezTo>
                  <a:cubicBezTo>
                    <a:pt x="26767" y="51131"/>
                    <a:pt x="26250" y="50872"/>
                    <a:pt x="25473" y="50576"/>
                  </a:cubicBezTo>
                  <a:cubicBezTo>
                    <a:pt x="25104" y="50428"/>
                    <a:pt x="24623" y="50207"/>
                    <a:pt x="24179" y="50022"/>
                  </a:cubicBezTo>
                  <a:cubicBezTo>
                    <a:pt x="23957" y="49911"/>
                    <a:pt x="23662" y="49837"/>
                    <a:pt x="23440" y="49689"/>
                  </a:cubicBezTo>
                  <a:cubicBezTo>
                    <a:pt x="23292" y="49652"/>
                    <a:pt x="23218" y="49578"/>
                    <a:pt x="23070" y="49541"/>
                  </a:cubicBezTo>
                  <a:lnTo>
                    <a:pt x="22959" y="49504"/>
                  </a:lnTo>
                  <a:lnTo>
                    <a:pt x="22885" y="49467"/>
                  </a:lnTo>
                  <a:lnTo>
                    <a:pt x="22700" y="49356"/>
                  </a:lnTo>
                  <a:cubicBezTo>
                    <a:pt x="22405" y="49282"/>
                    <a:pt x="22109" y="49171"/>
                    <a:pt x="21813" y="49171"/>
                  </a:cubicBezTo>
                  <a:cubicBezTo>
                    <a:pt x="21554" y="49134"/>
                    <a:pt x="21259" y="49134"/>
                    <a:pt x="21000" y="49134"/>
                  </a:cubicBezTo>
                  <a:cubicBezTo>
                    <a:pt x="20445" y="49134"/>
                    <a:pt x="19965" y="49208"/>
                    <a:pt x="19558" y="49319"/>
                  </a:cubicBezTo>
                  <a:cubicBezTo>
                    <a:pt x="19262" y="49356"/>
                    <a:pt x="19003" y="49467"/>
                    <a:pt x="18819" y="49504"/>
                  </a:cubicBezTo>
                  <a:cubicBezTo>
                    <a:pt x="19595" y="48654"/>
                    <a:pt x="20371" y="47988"/>
                    <a:pt x="21222" y="47508"/>
                  </a:cubicBezTo>
                  <a:cubicBezTo>
                    <a:pt x="23070" y="46436"/>
                    <a:pt x="23699" y="45807"/>
                    <a:pt x="23957" y="45437"/>
                  </a:cubicBezTo>
                  <a:cubicBezTo>
                    <a:pt x="23994" y="45585"/>
                    <a:pt x="24031" y="45659"/>
                    <a:pt x="24142" y="45807"/>
                  </a:cubicBezTo>
                  <a:cubicBezTo>
                    <a:pt x="24253" y="46029"/>
                    <a:pt x="24438" y="46325"/>
                    <a:pt x="24623" y="46547"/>
                  </a:cubicBezTo>
                  <a:cubicBezTo>
                    <a:pt x="24808" y="46768"/>
                    <a:pt x="25067" y="46990"/>
                    <a:pt x="25288" y="47175"/>
                  </a:cubicBezTo>
                  <a:cubicBezTo>
                    <a:pt x="25362" y="47286"/>
                    <a:pt x="25510" y="47360"/>
                    <a:pt x="25621" y="47434"/>
                  </a:cubicBezTo>
                  <a:cubicBezTo>
                    <a:pt x="25695" y="47508"/>
                    <a:pt x="25843" y="47545"/>
                    <a:pt x="25917" y="47619"/>
                  </a:cubicBezTo>
                  <a:cubicBezTo>
                    <a:pt x="26102" y="47693"/>
                    <a:pt x="26287" y="47730"/>
                    <a:pt x="26434" y="47804"/>
                  </a:cubicBezTo>
                  <a:cubicBezTo>
                    <a:pt x="26582" y="47841"/>
                    <a:pt x="26619" y="47841"/>
                    <a:pt x="26619" y="47841"/>
                  </a:cubicBezTo>
                  <a:cubicBezTo>
                    <a:pt x="26619" y="47841"/>
                    <a:pt x="26582" y="47804"/>
                    <a:pt x="26434" y="47693"/>
                  </a:cubicBezTo>
                  <a:cubicBezTo>
                    <a:pt x="26361" y="47656"/>
                    <a:pt x="26176" y="47508"/>
                    <a:pt x="25991" y="47360"/>
                  </a:cubicBezTo>
                  <a:cubicBezTo>
                    <a:pt x="25806" y="47249"/>
                    <a:pt x="25621" y="47101"/>
                    <a:pt x="25436" y="46916"/>
                  </a:cubicBezTo>
                  <a:cubicBezTo>
                    <a:pt x="25251" y="46731"/>
                    <a:pt x="24993" y="46510"/>
                    <a:pt x="24882" y="46325"/>
                  </a:cubicBezTo>
                  <a:cubicBezTo>
                    <a:pt x="24697" y="46066"/>
                    <a:pt x="24512" y="45844"/>
                    <a:pt x="24364" y="45622"/>
                  </a:cubicBezTo>
                  <a:cubicBezTo>
                    <a:pt x="24216" y="45400"/>
                    <a:pt x="24068" y="45216"/>
                    <a:pt x="23994" y="45031"/>
                  </a:cubicBezTo>
                  <a:cubicBezTo>
                    <a:pt x="23810" y="44587"/>
                    <a:pt x="22959" y="42849"/>
                    <a:pt x="21443" y="41260"/>
                  </a:cubicBezTo>
                  <a:cubicBezTo>
                    <a:pt x="22516" y="40816"/>
                    <a:pt x="23994" y="40225"/>
                    <a:pt x="25288" y="39374"/>
                  </a:cubicBezTo>
                  <a:cubicBezTo>
                    <a:pt x="25288" y="39374"/>
                    <a:pt x="25325" y="39374"/>
                    <a:pt x="25325" y="39337"/>
                  </a:cubicBezTo>
                  <a:cubicBezTo>
                    <a:pt x="25510" y="39226"/>
                    <a:pt x="25806" y="39115"/>
                    <a:pt x="26102" y="38968"/>
                  </a:cubicBezTo>
                  <a:cubicBezTo>
                    <a:pt x="26434" y="38820"/>
                    <a:pt x="26841" y="38672"/>
                    <a:pt x="27322" y="38561"/>
                  </a:cubicBezTo>
                  <a:cubicBezTo>
                    <a:pt x="27765" y="38413"/>
                    <a:pt x="28246" y="38302"/>
                    <a:pt x="28764" y="38191"/>
                  </a:cubicBezTo>
                  <a:cubicBezTo>
                    <a:pt x="29725" y="37932"/>
                    <a:pt x="30723" y="37711"/>
                    <a:pt x="31389" y="37304"/>
                  </a:cubicBezTo>
                  <a:lnTo>
                    <a:pt x="31389" y="37304"/>
                  </a:lnTo>
                  <a:cubicBezTo>
                    <a:pt x="30723" y="37637"/>
                    <a:pt x="29725" y="37821"/>
                    <a:pt x="28764" y="38006"/>
                  </a:cubicBezTo>
                  <a:cubicBezTo>
                    <a:pt x="28246" y="38080"/>
                    <a:pt x="27765" y="38191"/>
                    <a:pt x="27285" y="38265"/>
                  </a:cubicBezTo>
                  <a:cubicBezTo>
                    <a:pt x="27282" y="38265"/>
                    <a:pt x="27279" y="38265"/>
                    <a:pt x="27277" y="38265"/>
                  </a:cubicBezTo>
                  <a:lnTo>
                    <a:pt x="27277" y="38265"/>
                  </a:lnTo>
                  <a:cubicBezTo>
                    <a:pt x="27342" y="38240"/>
                    <a:pt x="27408" y="38216"/>
                    <a:pt x="27507" y="38191"/>
                  </a:cubicBezTo>
                  <a:cubicBezTo>
                    <a:pt x="27655" y="38117"/>
                    <a:pt x="27765" y="38043"/>
                    <a:pt x="27913" y="37932"/>
                  </a:cubicBezTo>
                  <a:cubicBezTo>
                    <a:pt x="28061" y="37858"/>
                    <a:pt x="28209" y="37748"/>
                    <a:pt x="28320" y="37637"/>
                  </a:cubicBezTo>
                  <a:cubicBezTo>
                    <a:pt x="28468" y="37489"/>
                    <a:pt x="28579" y="37341"/>
                    <a:pt x="28690" y="37193"/>
                  </a:cubicBezTo>
                  <a:cubicBezTo>
                    <a:pt x="28838" y="37082"/>
                    <a:pt x="28948" y="36897"/>
                    <a:pt x="29022" y="36749"/>
                  </a:cubicBezTo>
                  <a:cubicBezTo>
                    <a:pt x="29207" y="36417"/>
                    <a:pt x="29355" y="36084"/>
                    <a:pt x="29429" y="35788"/>
                  </a:cubicBezTo>
                  <a:cubicBezTo>
                    <a:pt x="29540" y="35455"/>
                    <a:pt x="29614" y="35160"/>
                    <a:pt x="29688" y="34901"/>
                  </a:cubicBezTo>
                  <a:cubicBezTo>
                    <a:pt x="29762" y="34383"/>
                    <a:pt x="29762" y="34051"/>
                    <a:pt x="29762" y="34050"/>
                  </a:cubicBezTo>
                  <a:lnTo>
                    <a:pt x="29762" y="34050"/>
                  </a:lnTo>
                  <a:cubicBezTo>
                    <a:pt x="29762" y="34051"/>
                    <a:pt x="29688" y="34383"/>
                    <a:pt x="29429" y="34864"/>
                  </a:cubicBezTo>
                  <a:cubicBezTo>
                    <a:pt x="29355" y="35086"/>
                    <a:pt x="29207" y="35307"/>
                    <a:pt x="29022" y="35566"/>
                  </a:cubicBezTo>
                  <a:cubicBezTo>
                    <a:pt x="28838" y="35825"/>
                    <a:pt x="28653" y="36084"/>
                    <a:pt x="28431" y="36269"/>
                  </a:cubicBezTo>
                  <a:cubicBezTo>
                    <a:pt x="28283" y="36380"/>
                    <a:pt x="28209" y="36454"/>
                    <a:pt x="28098" y="36564"/>
                  </a:cubicBezTo>
                  <a:cubicBezTo>
                    <a:pt x="28061" y="36601"/>
                    <a:pt x="28024" y="36638"/>
                    <a:pt x="27913" y="36638"/>
                  </a:cubicBezTo>
                  <a:cubicBezTo>
                    <a:pt x="28098" y="36195"/>
                    <a:pt x="28246" y="35714"/>
                    <a:pt x="28283" y="35197"/>
                  </a:cubicBezTo>
                  <a:cubicBezTo>
                    <a:pt x="28468" y="33311"/>
                    <a:pt x="27285" y="32387"/>
                    <a:pt x="25880" y="31980"/>
                  </a:cubicBezTo>
                  <a:cubicBezTo>
                    <a:pt x="25806" y="31943"/>
                    <a:pt x="25695" y="31943"/>
                    <a:pt x="25621" y="31869"/>
                  </a:cubicBezTo>
                  <a:cubicBezTo>
                    <a:pt x="25436" y="31832"/>
                    <a:pt x="25177" y="31758"/>
                    <a:pt x="24956" y="31758"/>
                  </a:cubicBezTo>
                  <a:cubicBezTo>
                    <a:pt x="24882" y="31758"/>
                    <a:pt x="24734" y="31684"/>
                    <a:pt x="24623" y="31684"/>
                  </a:cubicBezTo>
                  <a:lnTo>
                    <a:pt x="24179" y="31684"/>
                  </a:lnTo>
                  <a:cubicBezTo>
                    <a:pt x="23994" y="31684"/>
                    <a:pt x="23773" y="31758"/>
                    <a:pt x="23588" y="31758"/>
                  </a:cubicBezTo>
                  <a:cubicBezTo>
                    <a:pt x="23329" y="31795"/>
                    <a:pt x="23107" y="31832"/>
                    <a:pt x="22885" y="31943"/>
                  </a:cubicBezTo>
                  <a:cubicBezTo>
                    <a:pt x="22663" y="32017"/>
                    <a:pt x="22479" y="32091"/>
                    <a:pt x="22294" y="32165"/>
                  </a:cubicBezTo>
                  <a:lnTo>
                    <a:pt x="21739" y="32424"/>
                  </a:lnTo>
                  <a:cubicBezTo>
                    <a:pt x="21554" y="32535"/>
                    <a:pt x="21406" y="32609"/>
                    <a:pt x="21259" y="32719"/>
                  </a:cubicBezTo>
                  <a:cubicBezTo>
                    <a:pt x="20704" y="33089"/>
                    <a:pt x="20371" y="33459"/>
                    <a:pt x="20371" y="33459"/>
                  </a:cubicBezTo>
                  <a:cubicBezTo>
                    <a:pt x="20371" y="33459"/>
                    <a:pt x="20741" y="33163"/>
                    <a:pt x="21296" y="32867"/>
                  </a:cubicBezTo>
                  <a:cubicBezTo>
                    <a:pt x="21443" y="32756"/>
                    <a:pt x="21628" y="32719"/>
                    <a:pt x="21813" y="32609"/>
                  </a:cubicBezTo>
                  <a:cubicBezTo>
                    <a:pt x="21998" y="32535"/>
                    <a:pt x="22183" y="32498"/>
                    <a:pt x="22368" y="32424"/>
                  </a:cubicBezTo>
                  <a:cubicBezTo>
                    <a:pt x="22553" y="32350"/>
                    <a:pt x="22774" y="32350"/>
                    <a:pt x="22959" y="32313"/>
                  </a:cubicBezTo>
                  <a:cubicBezTo>
                    <a:pt x="23218" y="32239"/>
                    <a:pt x="23403" y="32202"/>
                    <a:pt x="23625" y="32202"/>
                  </a:cubicBezTo>
                  <a:lnTo>
                    <a:pt x="24438" y="32202"/>
                  </a:lnTo>
                  <a:cubicBezTo>
                    <a:pt x="24586" y="32202"/>
                    <a:pt x="24771" y="32239"/>
                    <a:pt x="24919" y="32313"/>
                  </a:cubicBezTo>
                  <a:cubicBezTo>
                    <a:pt x="25067" y="32350"/>
                    <a:pt x="25251" y="32387"/>
                    <a:pt x="25362" y="32424"/>
                  </a:cubicBezTo>
                  <a:cubicBezTo>
                    <a:pt x="25510" y="32498"/>
                    <a:pt x="25658" y="32572"/>
                    <a:pt x="25806" y="32609"/>
                  </a:cubicBezTo>
                  <a:cubicBezTo>
                    <a:pt x="25917" y="32683"/>
                    <a:pt x="26028" y="32756"/>
                    <a:pt x="26176" y="32867"/>
                  </a:cubicBezTo>
                  <a:cubicBezTo>
                    <a:pt x="26250" y="32941"/>
                    <a:pt x="26324" y="32978"/>
                    <a:pt x="26434" y="33089"/>
                  </a:cubicBezTo>
                  <a:cubicBezTo>
                    <a:pt x="26767" y="33422"/>
                    <a:pt x="26952" y="33681"/>
                    <a:pt x="26952" y="33681"/>
                  </a:cubicBezTo>
                  <a:cubicBezTo>
                    <a:pt x="26952" y="33681"/>
                    <a:pt x="26767" y="33459"/>
                    <a:pt x="26398" y="33163"/>
                  </a:cubicBezTo>
                  <a:cubicBezTo>
                    <a:pt x="26287" y="33089"/>
                    <a:pt x="26213" y="33052"/>
                    <a:pt x="26065" y="32978"/>
                  </a:cubicBezTo>
                  <a:cubicBezTo>
                    <a:pt x="25917" y="32941"/>
                    <a:pt x="25843" y="32867"/>
                    <a:pt x="25695" y="32793"/>
                  </a:cubicBezTo>
                  <a:lnTo>
                    <a:pt x="25288" y="32683"/>
                  </a:lnTo>
                  <a:cubicBezTo>
                    <a:pt x="25177" y="32609"/>
                    <a:pt x="25104" y="32609"/>
                    <a:pt x="24993" y="32609"/>
                  </a:cubicBezTo>
                  <a:cubicBezTo>
                    <a:pt x="25880" y="33644"/>
                    <a:pt x="26989" y="35492"/>
                    <a:pt x="25880" y="37415"/>
                  </a:cubicBezTo>
                  <a:cubicBezTo>
                    <a:pt x="24734" y="39448"/>
                    <a:pt x="21148" y="40853"/>
                    <a:pt x="16009" y="41223"/>
                  </a:cubicBezTo>
                  <a:cubicBezTo>
                    <a:pt x="15611" y="41241"/>
                    <a:pt x="15242" y="41250"/>
                    <a:pt x="14898" y="41250"/>
                  </a:cubicBezTo>
                  <a:cubicBezTo>
                    <a:pt x="13867" y="41250"/>
                    <a:pt x="13070" y="41167"/>
                    <a:pt x="12460" y="41001"/>
                  </a:cubicBezTo>
                  <a:cubicBezTo>
                    <a:pt x="12460" y="41001"/>
                    <a:pt x="12423" y="40927"/>
                    <a:pt x="12386" y="40927"/>
                  </a:cubicBezTo>
                  <a:cubicBezTo>
                    <a:pt x="12349" y="40890"/>
                    <a:pt x="12275" y="40890"/>
                    <a:pt x="12201" y="40853"/>
                  </a:cubicBezTo>
                  <a:lnTo>
                    <a:pt x="12016" y="40668"/>
                  </a:lnTo>
                  <a:cubicBezTo>
                    <a:pt x="11905" y="40631"/>
                    <a:pt x="11905" y="40520"/>
                    <a:pt x="11831" y="40446"/>
                  </a:cubicBezTo>
                  <a:lnTo>
                    <a:pt x="11683" y="40151"/>
                  </a:lnTo>
                  <a:cubicBezTo>
                    <a:pt x="11683" y="40077"/>
                    <a:pt x="11646" y="39929"/>
                    <a:pt x="11646" y="39781"/>
                  </a:cubicBezTo>
                  <a:cubicBezTo>
                    <a:pt x="11646" y="39633"/>
                    <a:pt x="11646" y="39522"/>
                    <a:pt x="11683" y="39411"/>
                  </a:cubicBezTo>
                  <a:cubicBezTo>
                    <a:pt x="11794" y="38894"/>
                    <a:pt x="12053" y="38413"/>
                    <a:pt x="12312" y="38043"/>
                  </a:cubicBezTo>
                  <a:cubicBezTo>
                    <a:pt x="12533" y="37674"/>
                    <a:pt x="12718" y="37415"/>
                    <a:pt x="12718" y="37415"/>
                  </a:cubicBezTo>
                  <a:lnTo>
                    <a:pt x="12718" y="37415"/>
                  </a:lnTo>
                  <a:cubicBezTo>
                    <a:pt x="12718" y="37415"/>
                    <a:pt x="12459" y="37600"/>
                    <a:pt x="12201" y="37932"/>
                  </a:cubicBezTo>
                  <a:cubicBezTo>
                    <a:pt x="12053" y="38080"/>
                    <a:pt x="11905" y="38302"/>
                    <a:pt x="11720" y="38524"/>
                  </a:cubicBezTo>
                  <a:cubicBezTo>
                    <a:pt x="11683" y="38672"/>
                    <a:pt x="11609" y="38783"/>
                    <a:pt x="11498" y="38894"/>
                  </a:cubicBezTo>
                  <a:cubicBezTo>
                    <a:pt x="11461" y="39041"/>
                    <a:pt x="11387" y="39189"/>
                    <a:pt x="11313" y="39337"/>
                  </a:cubicBezTo>
                  <a:cubicBezTo>
                    <a:pt x="11276" y="39448"/>
                    <a:pt x="11240" y="39596"/>
                    <a:pt x="11203" y="39781"/>
                  </a:cubicBezTo>
                  <a:lnTo>
                    <a:pt x="11203" y="39892"/>
                  </a:lnTo>
                  <a:cubicBezTo>
                    <a:pt x="11203" y="39818"/>
                    <a:pt x="11129" y="39818"/>
                    <a:pt x="11129" y="39781"/>
                  </a:cubicBezTo>
                  <a:cubicBezTo>
                    <a:pt x="11092" y="39707"/>
                    <a:pt x="11092" y="39596"/>
                    <a:pt x="11092" y="39448"/>
                  </a:cubicBezTo>
                  <a:cubicBezTo>
                    <a:pt x="11092" y="39337"/>
                    <a:pt x="11092" y="39189"/>
                    <a:pt x="11129" y="39041"/>
                  </a:cubicBezTo>
                  <a:cubicBezTo>
                    <a:pt x="11203" y="38783"/>
                    <a:pt x="11387" y="38450"/>
                    <a:pt x="11535" y="38154"/>
                  </a:cubicBezTo>
                  <a:cubicBezTo>
                    <a:pt x="11905" y="37563"/>
                    <a:pt x="12460" y="37045"/>
                    <a:pt x="12903" y="36675"/>
                  </a:cubicBezTo>
                  <a:cubicBezTo>
                    <a:pt x="13310" y="36306"/>
                    <a:pt x="13642" y="36121"/>
                    <a:pt x="13643" y="36121"/>
                  </a:cubicBezTo>
                  <a:lnTo>
                    <a:pt x="13643" y="36121"/>
                  </a:lnTo>
                  <a:cubicBezTo>
                    <a:pt x="13642" y="36121"/>
                    <a:pt x="13310" y="36269"/>
                    <a:pt x="12792" y="36601"/>
                  </a:cubicBezTo>
                  <a:cubicBezTo>
                    <a:pt x="12349" y="36860"/>
                    <a:pt x="11683" y="37304"/>
                    <a:pt x="11129" y="37895"/>
                  </a:cubicBezTo>
                  <a:cubicBezTo>
                    <a:pt x="10870" y="38154"/>
                    <a:pt x="10611" y="38487"/>
                    <a:pt x="10463" y="38857"/>
                  </a:cubicBezTo>
                  <a:lnTo>
                    <a:pt x="10315" y="39263"/>
                  </a:lnTo>
                  <a:cubicBezTo>
                    <a:pt x="9243" y="36195"/>
                    <a:pt x="7616" y="31167"/>
                    <a:pt x="6877" y="28985"/>
                  </a:cubicBezTo>
                  <a:cubicBezTo>
                    <a:pt x="6064" y="26434"/>
                    <a:pt x="2810" y="25917"/>
                    <a:pt x="3550" y="24290"/>
                  </a:cubicBezTo>
                  <a:cubicBezTo>
                    <a:pt x="3661" y="24179"/>
                    <a:pt x="3697" y="23994"/>
                    <a:pt x="3808" y="23810"/>
                  </a:cubicBezTo>
                  <a:cubicBezTo>
                    <a:pt x="3845" y="24142"/>
                    <a:pt x="3919" y="24401"/>
                    <a:pt x="3919" y="24401"/>
                  </a:cubicBezTo>
                  <a:cubicBezTo>
                    <a:pt x="3919" y="24401"/>
                    <a:pt x="3919" y="23994"/>
                    <a:pt x="4067" y="23625"/>
                  </a:cubicBezTo>
                  <a:cubicBezTo>
                    <a:pt x="4104" y="23440"/>
                    <a:pt x="4141" y="23292"/>
                    <a:pt x="4215" y="23144"/>
                  </a:cubicBezTo>
                  <a:cubicBezTo>
                    <a:pt x="4289" y="22996"/>
                    <a:pt x="4437" y="22885"/>
                    <a:pt x="4511" y="22700"/>
                  </a:cubicBezTo>
                  <a:cubicBezTo>
                    <a:pt x="4511" y="23107"/>
                    <a:pt x="4659" y="23514"/>
                    <a:pt x="4659" y="23514"/>
                  </a:cubicBezTo>
                  <a:cubicBezTo>
                    <a:pt x="4659" y="23514"/>
                    <a:pt x="4659" y="23107"/>
                    <a:pt x="4807" y="22737"/>
                  </a:cubicBezTo>
                  <a:cubicBezTo>
                    <a:pt x="4844" y="22553"/>
                    <a:pt x="4955" y="22368"/>
                    <a:pt x="4991" y="22257"/>
                  </a:cubicBezTo>
                  <a:cubicBezTo>
                    <a:pt x="5028" y="22220"/>
                    <a:pt x="5028" y="22183"/>
                    <a:pt x="5065" y="22183"/>
                  </a:cubicBezTo>
                  <a:cubicBezTo>
                    <a:pt x="5213" y="22035"/>
                    <a:pt x="5361" y="21961"/>
                    <a:pt x="5509" y="21850"/>
                  </a:cubicBezTo>
                  <a:lnTo>
                    <a:pt x="5509" y="21961"/>
                  </a:lnTo>
                  <a:cubicBezTo>
                    <a:pt x="5509" y="22368"/>
                    <a:pt x="5546" y="22774"/>
                    <a:pt x="5546" y="22774"/>
                  </a:cubicBezTo>
                  <a:cubicBezTo>
                    <a:pt x="5546" y="22774"/>
                    <a:pt x="5620" y="22368"/>
                    <a:pt x="5768" y="21998"/>
                  </a:cubicBezTo>
                  <a:cubicBezTo>
                    <a:pt x="5805" y="21813"/>
                    <a:pt x="5916" y="21665"/>
                    <a:pt x="5990" y="21591"/>
                  </a:cubicBezTo>
                  <a:cubicBezTo>
                    <a:pt x="6175" y="21480"/>
                    <a:pt x="6359" y="21443"/>
                    <a:pt x="6544" y="21443"/>
                  </a:cubicBezTo>
                  <a:close/>
                  <a:moveTo>
                    <a:pt x="39633" y="0"/>
                  </a:moveTo>
                  <a:cubicBezTo>
                    <a:pt x="39374" y="0"/>
                    <a:pt x="39078" y="111"/>
                    <a:pt x="38857" y="222"/>
                  </a:cubicBezTo>
                  <a:cubicBezTo>
                    <a:pt x="38709" y="333"/>
                    <a:pt x="38413" y="555"/>
                    <a:pt x="37895" y="851"/>
                  </a:cubicBezTo>
                  <a:cubicBezTo>
                    <a:pt x="35492" y="2367"/>
                    <a:pt x="29836" y="5916"/>
                    <a:pt x="26213" y="8430"/>
                  </a:cubicBezTo>
                  <a:cubicBezTo>
                    <a:pt x="24179" y="9798"/>
                    <a:pt x="22072" y="11424"/>
                    <a:pt x="19854" y="13162"/>
                  </a:cubicBezTo>
                  <a:cubicBezTo>
                    <a:pt x="19632" y="13347"/>
                    <a:pt x="19447" y="13495"/>
                    <a:pt x="19225" y="13680"/>
                  </a:cubicBezTo>
                  <a:cubicBezTo>
                    <a:pt x="18634" y="13790"/>
                    <a:pt x="17968" y="13901"/>
                    <a:pt x="17229" y="14160"/>
                  </a:cubicBezTo>
                  <a:cubicBezTo>
                    <a:pt x="15306" y="14752"/>
                    <a:pt x="14012" y="15713"/>
                    <a:pt x="13347" y="17118"/>
                  </a:cubicBezTo>
                  <a:cubicBezTo>
                    <a:pt x="13162" y="17525"/>
                    <a:pt x="13014" y="17931"/>
                    <a:pt x="12977" y="18338"/>
                  </a:cubicBezTo>
                  <a:cubicBezTo>
                    <a:pt x="12718" y="18523"/>
                    <a:pt x="12460" y="18708"/>
                    <a:pt x="12201" y="18855"/>
                  </a:cubicBezTo>
                  <a:cubicBezTo>
                    <a:pt x="11979" y="18486"/>
                    <a:pt x="11609" y="18301"/>
                    <a:pt x="11129" y="18301"/>
                  </a:cubicBezTo>
                  <a:cubicBezTo>
                    <a:pt x="10352" y="18301"/>
                    <a:pt x="9428" y="18892"/>
                    <a:pt x="8245" y="19891"/>
                  </a:cubicBezTo>
                  <a:cubicBezTo>
                    <a:pt x="7912" y="20149"/>
                    <a:pt x="7690" y="20482"/>
                    <a:pt x="7579" y="20889"/>
                  </a:cubicBezTo>
                  <a:cubicBezTo>
                    <a:pt x="7358" y="20741"/>
                    <a:pt x="7062" y="20667"/>
                    <a:pt x="6766" y="20667"/>
                  </a:cubicBezTo>
                  <a:cubicBezTo>
                    <a:pt x="5176" y="20667"/>
                    <a:pt x="3697" y="22700"/>
                    <a:pt x="3106" y="23957"/>
                  </a:cubicBezTo>
                  <a:cubicBezTo>
                    <a:pt x="2958" y="24253"/>
                    <a:pt x="2921" y="24549"/>
                    <a:pt x="2921" y="24808"/>
                  </a:cubicBezTo>
                  <a:lnTo>
                    <a:pt x="2699" y="24993"/>
                  </a:lnTo>
                  <a:cubicBezTo>
                    <a:pt x="2588" y="24956"/>
                    <a:pt x="2404" y="24919"/>
                    <a:pt x="2256" y="24919"/>
                  </a:cubicBezTo>
                  <a:cubicBezTo>
                    <a:pt x="1960" y="24919"/>
                    <a:pt x="1627" y="24993"/>
                    <a:pt x="1294" y="25251"/>
                  </a:cubicBezTo>
                  <a:cubicBezTo>
                    <a:pt x="592" y="25695"/>
                    <a:pt x="0" y="26545"/>
                    <a:pt x="925" y="27950"/>
                  </a:cubicBezTo>
                  <a:cubicBezTo>
                    <a:pt x="1442" y="28690"/>
                    <a:pt x="1960" y="29059"/>
                    <a:pt x="2551" y="29059"/>
                  </a:cubicBezTo>
                  <a:cubicBezTo>
                    <a:pt x="2884" y="29059"/>
                    <a:pt x="3254" y="28985"/>
                    <a:pt x="3550" y="28764"/>
                  </a:cubicBezTo>
                  <a:cubicBezTo>
                    <a:pt x="4104" y="28394"/>
                    <a:pt x="4363" y="27913"/>
                    <a:pt x="4363" y="27581"/>
                  </a:cubicBezTo>
                  <a:lnTo>
                    <a:pt x="4918" y="27211"/>
                  </a:lnTo>
                  <a:cubicBezTo>
                    <a:pt x="5509" y="27728"/>
                    <a:pt x="6101" y="28283"/>
                    <a:pt x="6396" y="29133"/>
                  </a:cubicBezTo>
                  <a:cubicBezTo>
                    <a:pt x="6618" y="29799"/>
                    <a:pt x="6951" y="30797"/>
                    <a:pt x="7321" y="31943"/>
                  </a:cubicBezTo>
                  <a:cubicBezTo>
                    <a:pt x="8282" y="34938"/>
                    <a:pt x="9613" y="39005"/>
                    <a:pt x="10352" y="40964"/>
                  </a:cubicBezTo>
                  <a:cubicBezTo>
                    <a:pt x="10833" y="42110"/>
                    <a:pt x="12164" y="42665"/>
                    <a:pt x="14456" y="42665"/>
                  </a:cubicBezTo>
                  <a:cubicBezTo>
                    <a:pt x="16933" y="42665"/>
                    <a:pt x="19817" y="41999"/>
                    <a:pt x="20889" y="41777"/>
                  </a:cubicBezTo>
                  <a:cubicBezTo>
                    <a:pt x="22220" y="43071"/>
                    <a:pt x="23033" y="44587"/>
                    <a:pt x="23292" y="45253"/>
                  </a:cubicBezTo>
                  <a:cubicBezTo>
                    <a:pt x="23107" y="45474"/>
                    <a:pt x="22516" y="46029"/>
                    <a:pt x="20889" y="46953"/>
                  </a:cubicBezTo>
                  <a:cubicBezTo>
                    <a:pt x="17746" y="48728"/>
                    <a:pt x="14900" y="53460"/>
                    <a:pt x="12570" y="57897"/>
                  </a:cubicBezTo>
                  <a:cubicBezTo>
                    <a:pt x="10648" y="61557"/>
                    <a:pt x="10759" y="65660"/>
                    <a:pt x="10833" y="68396"/>
                  </a:cubicBezTo>
                  <a:cubicBezTo>
                    <a:pt x="10833" y="69099"/>
                    <a:pt x="10870" y="69690"/>
                    <a:pt x="10833" y="70171"/>
                  </a:cubicBezTo>
                  <a:cubicBezTo>
                    <a:pt x="10722" y="71539"/>
                    <a:pt x="9391" y="72833"/>
                    <a:pt x="8356" y="73757"/>
                  </a:cubicBezTo>
                  <a:cubicBezTo>
                    <a:pt x="7949" y="74127"/>
                    <a:pt x="7579" y="74496"/>
                    <a:pt x="7358" y="74792"/>
                  </a:cubicBezTo>
                  <a:cubicBezTo>
                    <a:pt x="6951" y="75384"/>
                    <a:pt x="6138" y="76456"/>
                    <a:pt x="6581" y="77454"/>
                  </a:cubicBezTo>
                  <a:cubicBezTo>
                    <a:pt x="6988" y="78415"/>
                    <a:pt x="8171" y="78711"/>
                    <a:pt x="9021" y="78785"/>
                  </a:cubicBezTo>
                  <a:cubicBezTo>
                    <a:pt x="9354" y="78859"/>
                    <a:pt x="9613" y="78859"/>
                    <a:pt x="9909" y="78859"/>
                  </a:cubicBezTo>
                  <a:cubicBezTo>
                    <a:pt x="11683" y="78859"/>
                    <a:pt x="12940" y="77972"/>
                    <a:pt x="14012" y="77232"/>
                  </a:cubicBezTo>
                  <a:cubicBezTo>
                    <a:pt x="14382" y="76936"/>
                    <a:pt x="14752" y="76715"/>
                    <a:pt x="15121" y="76493"/>
                  </a:cubicBezTo>
                  <a:cubicBezTo>
                    <a:pt x="16452" y="75753"/>
                    <a:pt x="16452" y="74127"/>
                    <a:pt x="16415" y="72611"/>
                  </a:cubicBezTo>
                  <a:cubicBezTo>
                    <a:pt x="16415" y="71576"/>
                    <a:pt x="16415" y="70467"/>
                    <a:pt x="16785" y="69727"/>
                  </a:cubicBezTo>
                  <a:cubicBezTo>
                    <a:pt x="17229" y="68914"/>
                    <a:pt x="17525" y="67805"/>
                    <a:pt x="17857" y="66659"/>
                  </a:cubicBezTo>
                  <a:cubicBezTo>
                    <a:pt x="18338" y="64884"/>
                    <a:pt x="18855" y="63035"/>
                    <a:pt x="19928" y="62037"/>
                  </a:cubicBezTo>
                  <a:cubicBezTo>
                    <a:pt x="21850" y="60078"/>
                    <a:pt x="27913" y="55604"/>
                    <a:pt x="29244" y="55087"/>
                  </a:cubicBezTo>
                  <a:cubicBezTo>
                    <a:pt x="29503" y="55013"/>
                    <a:pt x="29688" y="54939"/>
                    <a:pt x="29873" y="54939"/>
                  </a:cubicBezTo>
                  <a:cubicBezTo>
                    <a:pt x="30538" y="54939"/>
                    <a:pt x="31241" y="55567"/>
                    <a:pt x="32313" y="57231"/>
                  </a:cubicBezTo>
                  <a:cubicBezTo>
                    <a:pt x="32572" y="57675"/>
                    <a:pt x="32941" y="58192"/>
                    <a:pt x="33274" y="58784"/>
                  </a:cubicBezTo>
                  <a:cubicBezTo>
                    <a:pt x="34605" y="60928"/>
                    <a:pt x="36232" y="63590"/>
                    <a:pt x="38191" y="65402"/>
                  </a:cubicBezTo>
                  <a:cubicBezTo>
                    <a:pt x="40483" y="67583"/>
                    <a:pt x="43663" y="71576"/>
                    <a:pt x="45400" y="73794"/>
                  </a:cubicBezTo>
                  <a:cubicBezTo>
                    <a:pt x="46510" y="75236"/>
                    <a:pt x="46990" y="76567"/>
                    <a:pt x="46805" y="77565"/>
                  </a:cubicBezTo>
                  <a:cubicBezTo>
                    <a:pt x="46694" y="78193"/>
                    <a:pt x="46214" y="78748"/>
                    <a:pt x="45400" y="79155"/>
                  </a:cubicBezTo>
                  <a:cubicBezTo>
                    <a:pt x="44328" y="79709"/>
                    <a:pt x="43774" y="80597"/>
                    <a:pt x="43996" y="81484"/>
                  </a:cubicBezTo>
                  <a:cubicBezTo>
                    <a:pt x="44217" y="82445"/>
                    <a:pt x="45327" y="83111"/>
                    <a:pt x="46916" y="83148"/>
                  </a:cubicBezTo>
                  <a:lnTo>
                    <a:pt x="47138" y="83148"/>
                  </a:lnTo>
                  <a:cubicBezTo>
                    <a:pt x="49837" y="83148"/>
                    <a:pt x="54015" y="82075"/>
                    <a:pt x="54532" y="79229"/>
                  </a:cubicBezTo>
                  <a:cubicBezTo>
                    <a:pt x="54865" y="77195"/>
                    <a:pt x="53719" y="75458"/>
                    <a:pt x="52647" y="73942"/>
                  </a:cubicBezTo>
                  <a:cubicBezTo>
                    <a:pt x="52425" y="73387"/>
                    <a:pt x="52055" y="72833"/>
                    <a:pt x="51759" y="72278"/>
                  </a:cubicBezTo>
                  <a:cubicBezTo>
                    <a:pt x="51538" y="71761"/>
                    <a:pt x="51205" y="71095"/>
                    <a:pt x="50798" y="70245"/>
                  </a:cubicBezTo>
                  <a:cubicBezTo>
                    <a:pt x="49726" y="67879"/>
                    <a:pt x="48247" y="64662"/>
                    <a:pt x="46953" y="62998"/>
                  </a:cubicBezTo>
                  <a:cubicBezTo>
                    <a:pt x="46768" y="62777"/>
                    <a:pt x="46584" y="62518"/>
                    <a:pt x="46399" y="62259"/>
                  </a:cubicBezTo>
                  <a:cubicBezTo>
                    <a:pt x="44772" y="60189"/>
                    <a:pt x="42960" y="57860"/>
                    <a:pt x="42665" y="54680"/>
                  </a:cubicBezTo>
                  <a:cubicBezTo>
                    <a:pt x="42221" y="50835"/>
                    <a:pt x="39892" y="44846"/>
                    <a:pt x="38783" y="42628"/>
                  </a:cubicBezTo>
                  <a:cubicBezTo>
                    <a:pt x="38450" y="41962"/>
                    <a:pt x="38043" y="40853"/>
                    <a:pt x="37563" y="39559"/>
                  </a:cubicBezTo>
                  <a:cubicBezTo>
                    <a:pt x="36564" y="36749"/>
                    <a:pt x="35160" y="32941"/>
                    <a:pt x="33311" y="30242"/>
                  </a:cubicBezTo>
                  <a:cubicBezTo>
                    <a:pt x="31019" y="26804"/>
                    <a:pt x="26989" y="24956"/>
                    <a:pt x="25584" y="24401"/>
                  </a:cubicBezTo>
                  <a:cubicBezTo>
                    <a:pt x="25584" y="23699"/>
                    <a:pt x="25547" y="22368"/>
                    <a:pt x="25399" y="21000"/>
                  </a:cubicBezTo>
                  <a:cubicBezTo>
                    <a:pt x="25917" y="20926"/>
                    <a:pt x="26434" y="20815"/>
                    <a:pt x="26767" y="20519"/>
                  </a:cubicBezTo>
                  <a:cubicBezTo>
                    <a:pt x="26952" y="20334"/>
                    <a:pt x="27026" y="20112"/>
                    <a:pt x="27026" y="19891"/>
                  </a:cubicBezTo>
                  <a:cubicBezTo>
                    <a:pt x="27026" y="19040"/>
                    <a:pt x="25880" y="18708"/>
                    <a:pt x="25030" y="18634"/>
                  </a:cubicBezTo>
                  <a:cubicBezTo>
                    <a:pt x="24993" y="18412"/>
                    <a:pt x="24919" y="18116"/>
                    <a:pt x="24845" y="17931"/>
                  </a:cubicBezTo>
                  <a:cubicBezTo>
                    <a:pt x="24623" y="17303"/>
                    <a:pt x="24401" y="16563"/>
                    <a:pt x="24031" y="15861"/>
                  </a:cubicBezTo>
                  <a:cubicBezTo>
                    <a:pt x="25843" y="14900"/>
                    <a:pt x="27581" y="13975"/>
                    <a:pt x="29170" y="12977"/>
                  </a:cubicBezTo>
                  <a:cubicBezTo>
                    <a:pt x="32941" y="10685"/>
                    <a:pt x="38746" y="6840"/>
                    <a:pt x="40890" y="5398"/>
                  </a:cubicBezTo>
                  <a:cubicBezTo>
                    <a:pt x="41371" y="5102"/>
                    <a:pt x="41740" y="4844"/>
                    <a:pt x="41814" y="4807"/>
                  </a:cubicBezTo>
                  <a:cubicBezTo>
                    <a:pt x="42147" y="4585"/>
                    <a:pt x="42702" y="4067"/>
                    <a:pt x="42406" y="2958"/>
                  </a:cubicBezTo>
                  <a:cubicBezTo>
                    <a:pt x="42332" y="2403"/>
                    <a:pt x="42036" y="1886"/>
                    <a:pt x="41814" y="1590"/>
                  </a:cubicBezTo>
                  <a:cubicBezTo>
                    <a:pt x="41740" y="1442"/>
                    <a:pt x="40816" y="0"/>
                    <a:pt x="39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6549631" y="2180182"/>
              <a:ext cx="45375" cy="64459"/>
            </a:xfrm>
            <a:custGeom>
              <a:rect b="b" l="l" r="r" t="t"/>
              <a:pathLst>
                <a:path extrusionOk="0" h="2996" w="2109">
                  <a:moveTo>
                    <a:pt x="1" y="1"/>
                  </a:moveTo>
                  <a:cubicBezTo>
                    <a:pt x="1" y="1"/>
                    <a:pt x="38" y="38"/>
                    <a:pt x="75" y="148"/>
                  </a:cubicBezTo>
                  <a:cubicBezTo>
                    <a:pt x="149" y="222"/>
                    <a:pt x="223" y="333"/>
                    <a:pt x="371" y="444"/>
                  </a:cubicBezTo>
                  <a:cubicBezTo>
                    <a:pt x="444" y="592"/>
                    <a:pt x="592" y="740"/>
                    <a:pt x="740" y="925"/>
                  </a:cubicBezTo>
                  <a:lnTo>
                    <a:pt x="1147" y="1479"/>
                  </a:lnTo>
                  <a:cubicBezTo>
                    <a:pt x="1443" y="1849"/>
                    <a:pt x="1701" y="2219"/>
                    <a:pt x="1849" y="2478"/>
                  </a:cubicBezTo>
                  <a:cubicBezTo>
                    <a:pt x="2034" y="2773"/>
                    <a:pt x="2108" y="2995"/>
                    <a:pt x="2108" y="2995"/>
                  </a:cubicBezTo>
                  <a:lnTo>
                    <a:pt x="2108" y="2810"/>
                  </a:lnTo>
                  <a:cubicBezTo>
                    <a:pt x="2108" y="2736"/>
                    <a:pt x="2071" y="2552"/>
                    <a:pt x="2034" y="2404"/>
                  </a:cubicBezTo>
                  <a:cubicBezTo>
                    <a:pt x="1923" y="2034"/>
                    <a:pt x="1701" y="1627"/>
                    <a:pt x="1406" y="1258"/>
                  </a:cubicBezTo>
                  <a:cubicBezTo>
                    <a:pt x="1147" y="888"/>
                    <a:pt x="777" y="555"/>
                    <a:pt x="481" y="333"/>
                  </a:cubicBezTo>
                  <a:cubicBezTo>
                    <a:pt x="371" y="222"/>
                    <a:pt x="223" y="148"/>
                    <a:pt x="149" y="75"/>
                  </a:cubicBezTo>
                  <a:cubicBezTo>
                    <a:pt x="38" y="3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Week’s Updates</a:t>
            </a:r>
            <a:endParaRPr/>
          </a:p>
        </p:txBody>
      </p:sp>
      <p:sp>
        <p:nvSpPr>
          <p:cNvPr id="738" name="Google Shape;738;p34"/>
          <p:cNvSpPr txBox="1"/>
          <p:nvPr>
            <p:ph idx="2" type="title"/>
          </p:nvPr>
        </p:nvSpPr>
        <p:spPr>
          <a:xfrm>
            <a:off x="1703738" y="1152575"/>
            <a:ext cx="53022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Testing</a:t>
            </a:r>
            <a:endParaRPr/>
          </a:p>
        </p:txBody>
      </p:sp>
      <p:sp>
        <p:nvSpPr>
          <p:cNvPr id="739" name="Google Shape;739;p34"/>
          <p:cNvSpPr txBox="1"/>
          <p:nvPr>
            <p:ph idx="1" type="subTitle"/>
          </p:nvPr>
        </p:nvSpPr>
        <p:spPr>
          <a:xfrm>
            <a:off x="1703685" y="1662900"/>
            <a:ext cx="5602500" cy="9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Arming, Tracking, and YOLO coordinate system</a:t>
            </a:r>
            <a:endParaRPr b="1"/>
          </a:p>
        </p:txBody>
      </p:sp>
      <p:sp>
        <p:nvSpPr>
          <p:cNvPr id="740" name="Google Shape;740;p34"/>
          <p:cNvSpPr txBox="1"/>
          <p:nvPr>
            <p:ph idx="3" type="title"/>
          </p:nvPr>
        </p:nvSpPr>
        <p:spPr>
          <a:xfrm>
            <a:off x="694188" y="1152575"/>
            <a:ext cx="953400" cy="94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41" name="Google Shape;741;p34"/>
          <p:cNvSpPr txBox="1"/>
          <p:nvPr>
            <p:ph idx="7" type="title"/>
          </p:nvPr>
        </p:nvSpPr>
        <p:spPr>
          <a:xfrm>
            <a:off x="1729525" y="2562850"/>
            <a:ext cx="58329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Testing</a:t>
            </a:r>
            <a:endParaRPr/>
          </a:p>
        </p:txBody>
      </p:sp>
      <p:sp>
        <p:nvSpPr>
          <p:cNvPr id="742" name="Google Shape;742;p34"/>
          <p:cNvSpPr txBox="1"/>
          <p:nvPr>
            <p:ph idx="8" type="subTitle"/>
          </p:nvPr>
        </p:nvSpPr>
        <p:spPr>
          <a:xfrm>
            <a:off x="1729525" y="3073175"/>
            <a:ext cx="6123000" cy="8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the average setup time and additional </a:t>
            </a:r>
            <a:r>
              <a:rPr lang="en"/>
              <a:t>comments</a:t>
            </a:r>
            <a:r>
              <a:rPr lang="en"/>
              <a:t> from softball players</a:t>
            </a:r>
            <a:endParaRPr b="1"/>
          </a:p>
        </p:txBody>
      </p:sp>
      <p:sp>
        <p:nvSpPr>
          <p:cNvPr id="743" name="Google Shape;743;p34"/>
          <p:cNvSpPr txBox="1"/>
          <p:nvPr>
            <p:ph idx="9" type="title"/>
          </p:nvPr>
        </p:nvSpPr>
        <p:spPr>
          <a:xfrm>
            <a:off x="720000" y="2562850"/>
            <a:ext cx="953400" cy="106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744" name="Google Shape;744;p34"/>
          <p:cNvGrpSpPr/>
          <p:nvPr/>
        </p:nvGrpSpPr>
        <p:grpSpPr>
          <a:xfrm rot="1799998">
            <a:off x="8034154" y="674893"/>
            <a:ext cx="793232" cy="939165"/>
            <a:chOff x="-883608" y="2607319"/>
            <a:chExt cx="1171685" cy="1387244"/>
          </a:xfrm>
        </p:grpSpPr>
        <p:sp>
          <p:nvSpPr>
            <p:cNvPr id="745" name="Google Shape;745;p34"/>
            <p:cNvSpPr/>
            <p:nvPr/>
          </p:nvSpPr>
          <p:spPr>
            <a:xfrm>
              <a:off x="106706" y="3373791"/>
              <a:ext cx="61253" cy="118870"/>
            </a:xfrm>
            <a:custGeom>
              <a:rect b="b" l="l" r="r" t="t"/>
              <a:pathLst>
                <a:path extrusionOk="0" h="5525" w="2847">
                  <a:moveTo>
                    <a:pt x="2144" y="903"/>
                  </a:moveTo>
                  <a:cubicBezTo>
                    <a:pt x="2144" y="904"/>
                    <a:pt x="2144" y="1125"/>
                    <a:pt x="2070" y="1494"/>
                  </a:cubicBezTo>
                  <a:cubicBezTo>
                    <a:pt x="2033" y="1864"/>
                    <a:pt x="1886" y="2271"/>
                    <a:pt x="1738" y="2751"/>
                  </a:cubicBezTo>
                  <a:cubicBezTo>
                    <a:pt x="1590" y="3195"/>
                    <a:pt x="1405" y="3639"/>
                    <a:pt x="1294" y="3935"/>
                  </a:cubicBezTo>
                  <a:cubicBezTo>
                    <a:pt x="1146" y="4267"/>
                    <a:pt x="998" y="4452"/>
                    <a:pt x="998" y="4452"/>
                  </a:cubicBezTo>
                  <a:cubicBezTo>
                    <a:pt x="998" y="4452"/>
                    <a:pt x="1035" y="4230"/>
                    <a:pt x="1146" y="3898"/>
                  </a:cubicBezTo>
                  <a:cubicBezTo>
                    <a:pt x="1220" y="3565"/>
                    <a:pt x="1368" y="3121"/>
                    <a:pt x="1516" y="2641"/>
                  </a:cubicBezTo>
                  <a:cubicBezTo>
                    <a:pt x="1701" y="2234"/>
                    <a:pt x="1886" y="1790"/>
                    <a:pt x="1959" y="1458"/>
                  </a:cubicBezTo>
                  <a:cubicBezTo>
                    <a:pt x="2033" y="1273"/>
                    <a:pt x="2107" y="1162"/>
                    <a:pt x="2107" y="1051"/>
                  </a:cubicBezTo>
                  <a:cubicBezTo>
                    <a:pt x="2144" y="940"/>
                    <a:pt x="2144" y="903"/>
                    <a:pt x="2144" y="903"/>
                  </a:cubicBezTo>
                  <a:close/>
                  <a:moveTo>
                    <a:pt x="2112" y="0"/>
                  </a:moveTo>
                  <a:cubicBezTo>
                    <a:pt x="2061" y="0"/>
                    <a:pt x="1998" y="5"/>
                    <a:pt x="1923" y="16"/>
                  </a:cubicBezTo>
                  <a:cubicBezTo>
                    <a:pt x="1738" y="53"/>
                    <a:pt x="1516" y="201"/>
                    <a:pt x="1368" y="422"/>
                  </a:cubicBezTo>
                  <a:cubicBezTo>
                    <a:pt x="1331" y="533"/>
                    <a:pt x="1257" y="681"/>
                    <a:pt x="1257" y="866"/>
                  </a:cubicBezTo>
                  <a:cubicBezTo>
                    <a:pt x="1257" y="977"/>
                    <a:pt x="1257" y="1125"/>
                    <a:pt x="1294" y="1273"/>
                  </a:cubicBezTo>
                  <a:cubicBezTo>
                    <a:pt x="1331" y="1310"/>
                    <a:pt x="1331" y="1421"/>
                    <a:pt x="1368" y="1458"/>
                  </a:cubicBezTo>
                  <a:cubicBezTo>
                    <a:pt x="1146" y="2197"/>
                    <a:pt x="887" y="3084"/>
                    <a:pt x="629" y="3639"/>
                  </a:cubicBezTo>
                  <a:cubicBezTo>
                    <a:pt x="444" y="3676"/>
                    <a:pt x="222" y="3824"/>
                    <a:pt x="148" y="4045"/>
                  </a:cubicBezTo>
                  <a:cubicBezTo>
                    <a:pt x="74" y="4119"/>
                    <a:pt x="0" y="4267"/>
                    <a:pt x="0" y="4452"/>
                  </a:cubicBezTo>
                  <a:cubicBezTo>
                    <a:pt x="0" y="4600"/>
                    <a:pt x="0" y="4748"/>
                    <a:pt x="37" y="4859"/>
                  </a:cubicBezTo>
                  <a:cubicBezTo>
                    <a:pt x="74" y="5007"/>
                    <a:pt x="185" y="5155"/>
                    <a:pt x="259" y="5229"/>
                  </a:cubicBezTo>
                  <a:cubicBezTo>
                    <a:pt x="333" y="5302"/>
                    <a:pt x="370" y="5339"/>
                    <a:pt x="444" y="5376"/>
                  </a:cubicBezTo>
                  <a:cubicBezTo>
                    <a:pt x="518" y="5376"/>
                    <a:pt x="518" y="5413"/>
                    <a:pt x="555" y="5413"/>
                  </a:cubicBezTo>
                  <a:cubicBezTo>
                    <a:pt x="592" y="5413"/>
                    <a:pt x="592" y="5487"/>
                    <a:pt x="629" y="5487"/>
                  </a:cubicBezTo>
                  <a:cubicBezTo>
                    <a:pt x="727" y="5512"/>
                    <a:pt x="817" y="5524"/>
                    <a:pt x="901" y="5524"/>
                  </a:cubicBezTo>
                  <a:cubicBezTo>
                    <a:pt x="1068" y="5524"/>
                    <a:pt x="1208" y="5475"/>
                    <a:pt x="1331" y="5376"/>
                  </a:cubicBezTo>
                  <a:cubicBezTo>
                    <a:pt x="1516" y="5302"/>
                    <a:pt x="1627" y="5155"/>
                    <a:pt x="1664" y="5007"/>
                  </a:cubicBezTo>
                  <a:cubicBezTo>
                    <a:pt x="1701" y="4970"/>
                    <a:pt x="1701" y="4933"/>
                    <a:pt x="1701" y="4859"/>
                  </a:cubicBezTo>
                  <a:lnTo>
                    <a:pt x="1701" y="4822"/>
                  </a:lnTo>
                  <a:cubicBezTo>
                    <a:pt x="1701" y="4822"/>
                    <a:pt x="1664" y="4859"/>
                    <a:pt x="1627" y="4970"/>
                  </a:cubicBezTo>
                  <a:cubicBezTo>
                    <a:pt x="1516" y="5044"/>
                    <a:pt x="1442" y="5155"/>
                    <a:pt x="1257" y="5192"/>
                  </a:cubicBezTo>
                  <a:cubicBezTo>
                    <a:pt x="1183" y="5210"/>
                    <a:pt x="1091" y="5219"/>
                    <a:pt x="994" y="5219"/>
                  </a:cubicBezTo>
                  <a:cubicBezTo>
                    <a:pt x="897" y="5219"/>
                    <a:pt x="795" y="5210"/>
                    <a:pt x="702" y="5192"/>
                  </a:cubicBezTo>
                  <a:cubicBezTo>
                    <a:pt x="702" y="5192"/>
                    <a:pt x="629" y="5192"/>
                    <a:pt x="629" y="5155"/>
                  </a:cubicBezTo>
                  <a:cubicBezTo>
                    <a:pt x="592" y="5155"/>
                    <a:pt x="592" y="5118"/>
                    <a:pt x="555" y="5118"/>
                  </a:cubicBezTo>
                  <a:cubicBezTo>
                    <a:pt x="518" y="5044"/>
                    <a:pt x="444" y="5044"/>
                    <a:pt x="444" y="5007"/>
                  </a:cubicBezTo>
                  <a:cubicBezTo>
                    <a:pt x="370" y="4970"/>
                    <a:pt x="333" y="4859"/>
                    <a:pt x="259" y="4785"/>
                  </a:cubicBezTo>
                  <a:cubicBezTo>
                    <a:pt x="222" y="4674"/>
                    <a:pt x="222" y="4600"/>
                    <a:pt x="222" y="4489"/>
                  </a:cubicBezTo>
                  <a:cubicBezTo>
                    <a:pt x="222" y="4415"/>
                    <a:pt x="222" y="4304"/>
                    <a:pt x="259" y="4230"/>
                  </a:cubicBezTo>
                  <a:cubicBezTo>
                    <a:pt x="333" y="4119"/>
                    <a:pt x="370" y="4045"/>
                    <a:pt x="407" y="4008"/>
                  </a:cubicBezTo>
                  <a:lnTo>
                    <a:pt x="407" y="4008"/>
                  </a:lnTo>
                  <a:cubicBezTo>
                    <a:pt x="370" y="4193"/>
                    <a:pt x="333" y="4267"/>
                    <a:pt x="333" y="4267"/>
                  </a:cubicBezTo>
                  <a:cubicBezTo>
                    <a:pt x="185" y="4600"/>
                    <a:pt x="370" y="4970"/>
                    <a:pt x="665" y="5118"/>
                  </a:cubicBezTo>
                  <a:cubicBezTo>
                    <a:pt x="776" y="5155"/>
                    <a:pt x="813" y="5155"/>
                    <a:pt x="924" y="5155"/>
                  </a:cubicBezTo>
                  <a:cubicBezTo>
                    <a:pt x="1183" y="5155"/>
                    <a:pt x="1405" y="5007"/>
                    <a:pt x="1516" y="4748"/>
                  </a:cubicBezTo>
                  <a:cubicBezTo>
                    <a:pt x="1553" y="4637"/>
                    <a:pt x="2181" y="2973"/>
                    <a:pt x="2514" y="1790"/>
                  </a:cubicBezTo>
                  <a:cubicBezTo>
                    <a:pt x="2662" y="1679"/>
                    <a:pt x="2773" y="1531"/>
                    <a:pt x="2810" y="1458"/>
                  </a:cubicBezTo>
                  <a:cubicBezTo>
                    <a:pt x="2847" y="1421"/>
                    <a:pt x="2847" y="1347"/>
                    <a:pt x="2847" y="1310"/>
                  </a:cubicBezTo>
                  <a:lnTo>
                    <a:pt x="2847" y="1273"/>
                  </a:lnTo>
                  <a:cubicBezTo>
                    <a:pt x="2847" y="1273"/>
                    <a:pt x="2810" y="1310"/>
                    <a:pt x="2773" y="1421"/>
                  </a:cubicBezTo>
                  <a:cubicBezTo>
                    <a:pt x="2699" y="1458"/>
                    <a:pt x="2662" y="1494"/>
                    <a:pt x="2588" y="1531"/>
                  </a:cubicBezTo>
                  <a:cubicBezTo>
                    <a:pt x="2625" y="1421"/>
                    <a:pt x="2662" y="1236"/>
                    <a:pt x="2662" y="1088"/>
                  </a:cubicBezTo>
                  <a:cubicBezTo>
                    <a:pt x="2773" y="718"/>
                    <a:pt x="2514" y="385"/>
                    <a:pt x="2144" y="311"/>
                  </a:cubicBezTo>
                  <a:cubicBezTo>
                    <a:pt x="2080" y="292"/>
                    <a:pt x="2017" y="283"/>
                    <a:pt x="1957" y="283"/>
                  </a:cubicBezTo>
                  <a:cubicBezTo>
                    <a:pt x="1679" y="283"/>
                    <a:pt x="1463" y="484"/>
                    <a:pt x="1370" y="785"/>
                  </a:cubicBezTo>
                  <a:lnTo>
                    <a:pt x="1370" y="785"/>
                  </a:lnTo>
                  <a:cubicBezTo>
                    <a:pt x="1374" y="728"/>
                    <a:pt x="1382" y="674"/>
                    <a:pt x="1405" y="607"/>
                  </a:cubicBezTo>
                  <a:cubicBezTo>
                    <a:pt x="1516" y="422"/>
                    <a:pt x="1664" y="311"/>
                    <a:pt x="1775" y="237"/>
                  </a:cubicBezTo>
                  <a:cubicBezTo>
                    <a:pt x="1923" y="164"/>
                    <a:pt x="2107" y="164"/>
                    <a:pt x="2218" y="164"/>
                  </a:cubicBezTo>
                  <a:lnTo>
                    <a:pt x="2403" y="164"/>
                  </a:lnTo>
                  <a:cubicBezTo>
                    <a:pt x="2403" y="164"/>
                    <a:pt x="2329" y="127"/>
                    <a:pt x="2255" y="53"/>
                  </a:cubicBezTo>
                  <a:cubicBezTo>
                    <a:pt x="2281" y="26"/>
                    <a:pt x="2234" y="0"/>
                    <a:pt x="2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45453" y="3517769"/>
              <a:ext cx="74786" cy="113879"/>
            </a:xfrm>
            <a:custGeom>
              <a:rect b="b" l="l" r="r" t="t"/>
              <a:pathLst>
                <a:path extrusionOk="0" h="5293" w="3476">
                  <a:moveTo>
                    <a:pt x="2847" y="940"/>
                  </a:moveTo>
                  <a:lnTo>
                    <a:pt x="2847" y="940"/>
                  </a:lnTo>
                  <a:cubicBezTo>
                    <a:pt x="2847" y="940"/>
                    <a:pt x="2736" y="1235"/>
                    <a:pt x="2588" y="1568"/>
                  </a:cubicBezTo>
                  <a:cubicBezTo>
                    <a:pt x="2514" y="1864"/>
                    <a:pt x="2329" y="2345"/>
                    <a:pt x="2108" y="2751"/>
                  </a:cubicBezTo>
                  <a:cubicBezTo>
                    <a:pt x="1886" y="3158"/>
                    <a:pt x="1627" y="3602"/>
                    <a:pt x="1442" y="3860"/>
                  </a:cubicBezTo>
                  <a:cubicBezTo>
                    <a:pt x="1257" y="4156"/>
                    <a:pt x="1109" y="4341"/>
                    <a:pt x="1109" y="4341"/>
                  </a:cubicBezTo>
                  <a:cubicBezTo>
                    <a:pt x="1109" y="4341"/>
                    <a:pt x="1220" y="4082"/>
                    <a:pt x="1368" y="3786"/>
                  </a:cubicBezTo>
                  <a:cubicBezTo>
                    <a:pt x="1479" y="3454"/>
                    <a:pt x="1664" y="3047"/>
                    <a:pt x="1923" y="2603"/>
                  </a:cubicBezTo>
                  <a:cubicBezTo>
                    <a:pt x="2145" y="2197"/>
                    <a:pt x="2329" y="1790"/>
                    <a:pt x="2514" y="1457"/>
                  </a:cubicBezTo>
                  <a:cubicBezTo>
                    <a:pt x="2588" y="1309"/>
                    <a:pt x="2662" y="1198"/>
                    <a:pt x="2736" y="1088"/>
                  </a:cubicBezTo>
                  <a:cubicBezTo>
                    <a:pt x="2773" y="1014"/>
                    <a:pt x="2847" y="940"/>
                    <a:pt x="2847" y="940"/>
                  </a:cubicBezTo>
                  <a:close/>
                  <a:moveTo>
                    <a:pt x="2624" y="1"/>
                  </a:moveTo>
                  <a:cubicBezTo>
                    <a:pt x="2576" y="1"/>
                    <a:pt x="2527" y="5"/>
                    <a:pt x="2477" y="15"/>
                  </a:cubicBezTo>
                  <a:cubicBezTo>
                    <a:pt x="2292" y="89"/>
                    <a:pt x="2034" y="200"/>
                    <a:pt x="1923" y="459"/>
                  </a:cubicBezTo>
                  <a:cubicBezTo>
                    <a:pt x="1886" y="533"/>
                    <a:pt x="1775" y="681"/>
                    <a:pt x="1775" y="866"/>
                  </a:cubicBezTo>
                  <a:cubicBezTo>
                    <a:pt x="1775" y="977"/>
                    <a:pt x="1775" y="1124"/>
                    <a:pt x="1812" y="1272"/>
                  </a:cubicBezTo>
                  <a:cubicBezTo>
                    <a:pt x="1812" y="1309"/>
                    <a:pt x="1849" y="1346"/>
                    <a:pt x="1849" y="1346"/>
                  </a:cubicBezTo>
                  <a:cubicBezTo>
                    <a:pt x="1553" y="2049"/>
                    <a:pt x="1109" y="2825"/>
                    <a:pt x="851" y="3380"/>
                  </a:cubicBezTo>
                  <a:lnTo>
                    <a:pt x="703" y="3380"/>
                  </a:lnTo>
                  <a:cubicBezTo>
                    <a:pt x="518" y="3454"/>
                    <a:pt x="296" y="3565"/>
                    <a:pt x="148" y="3823"/>
                  </a:cubicBezTo>
                  <a:cubicBezTo>
                    <a:pt x="111" y="3897"/>
                    <a:pt x="0" y="4045"/>
                    <a:pt x="0" y="4230"/>
                  </a:cubicBezTo>
                  <a:cubicBezTo>
                    <a:pt x="0" y="4378"/>
                    <a:pt x="0" y="4489"/>
                    <a:pt x="74" y="4637"/>
                  </a:cubicBezTo>
                  <a:cubicBezTo>
                    <a:pt x="111" y="4785"/>
                    <a:pt x="185" y="4932"/>
                    <a:pt x="296" y="5006"/>
                  </a:cubicBezTo>
                  <a:cubicBezTo>
                    <a:pt x="333" y="5043"/>
                    <a:pt x="370" y="5117"/>
                    <a:pt x="481" y="5154"/>
                  </a:cubicBezTo>
                  <a:cubicBezTo>
                    <a:pt x="518" y="5154"/>
                    <a:pt x="518" y="5191"/>
                    <a:pt x="555" y="5191"/>
                  </a:cubicBezTo>
                  <a:cubicBezTo>
                    <a:pt x="629" y="5191"/>
                    <a:pt x="629" y="5228"/>
                    <a:pt x="666" y="5228"/>
                  </a:cubicBezTo>
                  <a:cubicBezTo>
                    <a:pt x="768" y="5272"/>
                    <a:pt x="870" y="5293"/>
                    <a:pt x="967" y="5293"/>
                  </a:cubicBezTo>
                  <a:cubicBezTo>
                    <a:pt x="1117" y="5293"/>
                    <a:pt x="1256" y="5244"/>
                    <a:pt x="1368" y="5154"/>
                  </a:cubicBezTo>
                  <a:cubicBezTo>
                    <a:pt x="1553" y="5043"/>
                    <a:pt x="1627" y="4932"/>
                    <a:pt x="1664" y="4785"/>
                  </a:cubicBezTo>
                  <a:cubicBezTo>
                    <a:pt x="1738" y="4748"/>
                    <a:pt x="1738" y="4674"/>
                    <a:pt x="1738" y="4637"/>
                  </a:cubicBezTo>
                  <a:lnTo>
                    <a:pt x="1738" y="4600"/>
                  </a:lnTo>
                  <a:cubicBezTo>
                    <a:pt x="1738" y="4600"/>
                    <a:pt x="1664" y="4637"/>
                    <a:pt x="1627" y="4748"/>
                  </a:cubicBezTo>
                  <a:cubicBezTo>
                    <a:pt x="1553" y="4822"/>
                    <a:pt x="1442" y="4932"/>
                    <a:pt x="1257" y="4969"/>
                  </a:cubicBezTo>
                  <a:cubicBezTo>
                    <a:pt x="1183" y="4988"/>
                    <a:pt x="1091" y="4997"/>
                    <a:pt x="994" y="4997"/>
                  </a:cubicBezTo>
                  <a:cubicBezTo>
                    <a:pt x="897" y="4997"/>
                    <a:pt x="795" y="4988"/>
                    <a:pt x="703" y="4969"/>
                  </a:cubicBezTo>
                  <a:cubicBezTo>
                    <a:pt x="703" y="4969"/>
                    <a:pt x="666" y="4969"/>
                    <a:pt x="666" y="4932"/>
                  </a:cubicBezTo>
                  <a:cubicBezTo>
                    <a:pt x="629" y="4932"/>
                    <a:pt x="629" y="4859"/>
                    <a:pt x="555" y="4859"/>
                  </a:cubicBezTo>
                  <a:cubicBezTo>
                    <a:pt x="518" y="4822"/>
                    <a:pt x="481" y="4822"/>
                    <a:pt x="481" y="4785"/>
                  </a:cubicBezTo>
                  <a:cubicBezTo>
                    <a:pt x="370" y="4748"/>
                    <a:pt x="333" y="4637"/>
                    <a:pt x="296" y="4563"/>
                  </a:cubicBezTo>
                  <a:cubicBezTo>
                    <a:pt x="259" y="4452"/>
                    <a:pt x="259" y="4378"/>
                    <a:pt x="259" y="4267"/>
                  </a:cubicBezTo>
                  <a:cubicBezTo>
                    <a:pt x="259" y="4193"/>
                    <a:pt x="259" y="4082"/>
                    <a:pt x="296" y="4008"/>
                  </a:cubicBezTo>
                  <a:cubicBezTo>
                    <a:pt x="333" y="3860"/>
                    <a:pt x="481" y="3712"/>
                    <a:pt x="629" y="3638"/>
                  </a:cubicBezTo>
                  <a:lnTo>
                    <a:pt x="629" y="3638"/>
                  </a:lnTo>
                  <a:cubicBezTo>
                    <a:pt x="518" y="3823"/>
                    <a:pt x="444" y="3934"/>
                    <a:pt x="444" y="3934"/>
                  </a:cubicBezTo>
                  <a:cubicBezTo>
                    <a:pt x="259" y="4267"/>
                    <a:pt x="370" y="4637"/>
                    <a:pt x="703" y="4822"/>
                  </a:cubicBezTo>
                  <a:cubicBezTo>
                    <a:pt x="814" y="4859"/>
                    <a:pt x="888" y="4932"/>
                    <a:pt x="1035" y="4932"/>
                  </a:cubicBezTo>
                  <a:cubicBezTo>
                    <a:pt x="1257" y="4932"/>
                    <a:pt x="1479" y="4785"/>
                    <a:pt x="1590" y="4600"/>
                  </a:cubicBezTo>
                  <a:cubicBezTo>
                    <a:pt x="1627" y="4489"/>
                    <a:pt x="2477" y="2936"/>
                    <a:pt x="3032" y="1790"/>
                  </a:cubicBezTo>
                  <a:cubicBezTo>
                    <a:pt x="3217" y="1679"/>
                    <a:pt x="3291" y="1531"/>
                    <a:pt x="3328" y="1420"/>
                  </a:cubicBezTo>
                  <a:cubicBezTo>
                    <a:pt x="3402" y="1346"/>
                    <a:pt x="3402" y="1309"/>
                    <a:pt x="3402" y="1272"/>
                  </a:cubicBezTo>
                  <a:lnTo>
                    <a:pt x="3402" y="1235"/>
                  </a:lnTo>
                  <a:cubicBezTo>
                    <a:pt x="3402" y="1235"/>
                    <a:pt x="3328" y="1272"/>
                    <a:pt x="3291" y="1346"/>
                  </a:cubicBezTo>
                  <a:cubicBezTo>
                    <a:pt x="3328" y="1494"/>
                    <a:pt x="3291" y="1494"/>
                    <a:pt x="3217" y="1568"/>
                  </a:cubicBezTo>
                  <a:cubicBezTo>
                    <a:pt x="3254" y="1420"/>
                    <a:pt x="3291" y="1272"/>
                    <a:pt x="3328" y="1198"/>
                  </a:cubicBezTo>
                  <a:cubicBezTo>
                    <a:pt x="3476" y="866"/>
                    <a:pt x="3291" y="496"/>
                    <a:pt x="2958" y="348"/>
                  </a:cubicBezTo>
                  <a:cubicBezTo>
                    <a:pt x="2888" y="313"/>
                    <a:pt x="2813" y="297"/>
                    <a:pt x="2738" y="297"/>
                  </a:cubicBezTo>
                  <a:cubicBezTo>
                    <a:pt x="2499" y="297"/>
                    <a:pt x="2257" y="464"/>
                    <a:pt x="2145" y="718"/>
                  </a:cubicBezTo>
                  <a:cubicBezTo>
                    <a:pt x="2108" y="829"/>
                    <a:pt x="2108" y="903"/>
                    <a:pt x="2034" y="1014"/>
                  </a:cubicBezTo>
                  <a:lnTo>
                    <a:pt x="2034" y="903"/>
                  </a:lnTo>
                  <a:cubicBezTo>
                    <a:pt x="2034" y="829"/>
                    <a:pt x="2034" y="718"/>
                    <a:pt x="2108" y="644"/>
                  </a:cubicBezTo>
                  <a:cubicBezTo>
                    <a:pt x="2182" y="459"/>
                    <a:pt x="2329" y="311"/>
                    <a:pt x="2477" y="274"/>
                  </a:cubicBezTo>
                  <a:cubicBezTo>
                    <a:pt x="2588" y="163"/>
                    <a:pt x="2773" y="163"/>
                    <a:pt x="2884" y="163"/>
                  </a:cubicBezTo>
                  <a:lnTo>
                    <a:pt x="3069" y="163"/>
                  </a:lnTo>
                  <a:cubicBezTo>
                    <a:pt x="3069" y="163"/>
                    <a:pt x="3032" y="126"/>
                    <a:pt x="2921" y="89"/>
                  </a:cubicBezTo>
                  <a:cubicBezTo>
                    <a:pt x="2867" y="35"/>
                    <a:pt x="2753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-50805" y="3657767"/>
              <a:ext cx="94688" cy="100152"/>
            </a:xfrm>
            <a:custGeom>
              <a:rect b="b" l="l" r="r" t="t"/>
              <a:pathLst>
                <a:path extrusionOk="0" h="4655" w="4401">
                  <a:moveTo>
                    <a:pt x="4289" y="1309"/>
                  </a:moveTo>
                  <a:cubicBezTo>
                    <a:pt x="4289" y="1309"/>
                    <a:pt x="4252" y="1383"/>
                    <a:pt x="4215" y="1457"/>
                  </a:cubicBezTo>
                  <a:cubicBezTo>
                    <a:pt x="4232" y="1482"/>
                    <a:pt x="4241" y="1505"/>
                    <a:pt x="4243" y="1526"/>
                  </a:cubicBezTo>
                  <a:lnTo>
                    <a:pt x="4243" y="1526"/>
                  </a:lnTo>
                  <a:cubicBezTo>
                    <a:pt x="4247" y="1515"/>
                    <a:pt x="4250" y="1505"/>
                    <a:pt x="4252" y="1494"/>
                  </a:cubicBezTo>
                  <a:cubicBezTo>
                    <a:pt x="4289" y="1457"/>
                    <a:pt x="4289" y="1420"/>
                    <a:pt x="4289" y="1383"/>
                  </a:cubicBezTo>
                  <a:lnTo>
                    <a:pt x="4289" y="1309"/>
                  </a:lnTo>
                  <a:close/>
                  <a:moveTo>
                    <a:pt x="4243" y="1526"/>
                  </a:moveTo>
                  <a:lnTo>
                    <a:pt x="4243" y="1526"/>
                  </a:lnTo>
                  <a:cubicBezTo>
                    <a:pt x="4233" y="1558"/>
                    <a:pt x="4219" y="1589"/>
                    <a:pt x="4202" y="1620"/>
                  </a:cubicBezTo>
                  <a:lnTo>
                    <a:pt x="4202" y="1620"/>
                  </a:lnTo>
                  <a:cubicBezTo>
                    <a:pt x="4233" y="1591"/>
                    <a:pt x="4247" y="1560"/>
                    <a:pt x="4243" y="1526"/>
                  </a:cubicBezTo>
                  <a:close/>
                  <a:moveTo>
                    <a:pt x="3809" y="1013"/>
                  </a:moveTo>
                  <a:cubicBezTo>
                    <a:pt x="3809" y="1013"/>
                    <a:pt x="3550" y="1198"/>
                    <a:pt x="3365" y="1531"/>
                  </a:cubicBezTo>
                  <a:cubicBezTo>
                    <a:pt x="3180" y="1790"/>
                    <a:pt x="2885" y="2160"/>
                    <a:pt x="2552" y="2492"/>
                  </a:cubicBezTo>
                  <a:cubicBezTo>
                    <a:pt x="2219" y="2825"/>
                    <a:pt x="1886" y="3121"/>
                    <a:pt x="1628" y="3380"/>
                  </a:cubicBezTo>
                  <a:cubicBezTo>
                    <a:pt x="1369" y="3601"/>
                    <a:pt x="1147" y="3749"/>
                    <a:pt x="1147" y="3749"/>
                  </a:cubicBezTo>
                  <a:cubicBezTo>
                    <a:pt x="1147" y="3749"/>
                    <a:pt x="1295" y="3564"/>
                    <a:pt x="1517" y="3269"/>
                  </a:cubicBezTo>
                  <a:cubicBezTo>
                    <a:pt x="1775" y="3010"/>
                    <a:pt x="2071" y="2677"/>
                    <a:pt x="2404" y="2307"/>
                  </a:cubicBezTo>
                  <a:lnTo>
                    <a:pt x="3328" y="1383"/>
                  </a:lnTo>
                  <a:cubicBezTo>
                    <a:pt x="3476" y="1235"/>
                    <a:pt x="3550" y="1161"/>
                    <a:pt x="3661" y="1087"/>
                  </a:cubicBezTo>
                  <a:cubicBezTo>
                    <a:pt x="3772" y="1013"/>
                    <a:pt x="3809" y="1013"/>
                    <a:pt x="3809" y="1013"/>
                  </a:cubicBezTo>
                  <a:close/>
                  <a:moveTo>
                    <a:pt x="851" y="2936"/>
                  </a:moveTo>
                  <a:lnTo>
                    <a:pt x="518" y="3269"/>
                  </a:lnTo>
                  <a:cubicBezTo>
                    <a:pt x="223" y="3490"/>
                    <a:pt x="223" y="3897"/>
                    <a:pt x="518" y="4193"/>
                  </a:cubicBezTo>
                  <a:cubicBezTo>
                    <a:pt x="532" y="4206"/>
                    <a:pt x="545" y="4218"/>
                    <a:pt x="557" y="4230"/>
                  </a:cubicBezTo>
                  <a:lnTo>
                    <a:pt x="557" y="4230"/>
                  </a:lnTo>
                  <a:cubicBezTo>
                    <a:pt x="557" y="4230"/>
                    <a:pt x="556" y="4230"/>
                    <a:pt x="555" y="4230"/>
                  </a:cubicBezTo>
                  <a:cubicBezTo>
                    <a:pt x="518" y="4193"/>
                    <a:pt x="481" y="4193"/>
                    <a:pt x="481" y="4156"/>
                  </a:cubicBezTo>
                  <a:cubicBezTo>
                    <a:pt x="371" y="4082"/>
                    <a:pt x="334" y="4008"/>
                    <a:pt x="297" y="3897"/>
                  </a:cubicBezTo>
                  <a:cubicBezTo>
                    <a:pt x="223" y="3823"/>
                    <a:pt x="223" y="3712"/>
                    <a:pt x="223" y="3638"/>
                  </a:cubicBezTo>
                  <a:cubicBezTo>
                    <a:pt x="223" y="3527"/>
                    <a:pt x="223" y="3453"/>
                    <a:pt x="297" y="3343"/>
                  </a:cubicBezTo>
                  <a:cubicBezTo>
                    <a:pt x="371" y="3158"/>
                    <a:pt x="518" y="3047"/>
                    <a:pt x="666" y="2973"/>
                  </a:cubicBezTo>
                  <a:cubicBezTo>
                    <a:pt x="703" y="2936"/>
                    <a:pt x="740" y="2936"/>
                    <a:pt x="851" y="2936"/>
                  </a:cubicBezTo>
                  <a:close/>
                  <a:moveTo>
                    <a:pt x="675" y="4316"/>
                  </a:moveTo>
                  <a:lnTo>
                    <a:pt x="675" y="4316"/>
                  </a:lnTo>
                  <a:cubicBezTo>
                    <a:pt x="699" y="4330"/>
                    <a:pt x="723" y="4340"/>
                    <a:pt x="749" y="4349"/>
                  </a:cubicBezTo>
                  <a:lnTo>
                    <a:pt x="749" y="4349"/>
                  </a:lnTo>
                  <a:cubicBezTo>
                    <a:pt x="733" y="4346"/>
                    <a:pt x="718" y="4344"/>
                    <a:pt x="703" y="4341"/>
                  </a:cubicBezTo>
                  <a:cubicBezTo>
                    <a:pt x="703" y="4341"/>
                    <a:pt x="685" y="4341"/>
                    <a:pt x="675" y="4316"/>
                  </a:cubicBezTo>
                  <a:close/>
                  <a:moveTo>
                    <a:pt x="3512" y="1"/>
                  </a:moveTo>
                  <a:cubicBezTo>
                    <a:pt x="3464" y="1"/>
                    <a:pt x="3415" y="5"/>
                    <a:pt x="3365" y="15"/>
                  </a:cubicBezTo>
                  <a:cubicBezTo>
                    <a:pt x="3180" y="89"/>
                    <a:pt x="2958" y="200"/>
                    <a:pt x="2811" y="459"/>
                  </a:cubicBezTo>
                  <a:cubicBezTo>
                    <a:pt x="2774" y="533"/>
                    <a:pt x="2700" y="681"/>
                    <a:pt x="2700" y="866"/>
                  </a:cubicBezTo>
                  <a:lnTo>
                    <a:pt x="2700" y="1050"/>
                  </a:lnTo>
                  <a:cubicBezTo>
                    <a:pt x="2182" y="1642"/>
                    <a:pt x="1480" y="2344"/>
                    <a:pt x="1073" y="2751"/>
                  </a:cubicBezTo>
                  <a:cubicBezTo>
                    <a:pt x="999" y="2751"/>
                    <a:pt x="925" y="2735"/>
                    <a:pt x="840" y="2735"/>
                  </a:cubicBezTo>
                  <a:cubicBezTo>
                    <a:pt x="798" y="2735"/>
                    <a:pt x="753" y="2739"/>
                    <a:pt x="703" y="2751"/>
                  </a:cubicBezTo>
                  <a:cubicBezTo>
                    <a:pt x="518" y="2788"/>
                    <a:pt x="297" y="2936"/>
                    <a:pt x="149" y="3158"/>
                  </a:cubicBezTo>
                  <a:cubicBezTo>
                    <a:pt x="112" y="3269"/>
                    <a:pt x="1" y="3417"/>
                    <a:pt x="1" y="3601"/>
                  </a:cubicBezTo>
                  <a:cubicBezTo>
                    <a:pt x="1" y="3712"/>
                    <a:pt x="1" y="3860"/>
                    <a:pt x="38" y="4008"/>
                  </a:cubicBezTo>
                  <a:cubicBezTo>
                    <a:pt x="112" y="4156"/>
                    <a:pt x="186" y="4267"/>
                    <a:pt x="297" y="4378"/>
                  </a:cubicBezTo>
                  <a:cubicBezTo>
                    <a:pt x="334" y="4415"/>
                    <a:pt x="371" y="4452"/>
                    <a:pt x="481" y="4526"/>
                  </a:cubicBezTo>
                  <a:cubicBezTo>
                    <a:pt x="518" y="4526"/>
                    <a:pt x="518" y="4563"/>
                    <a:pt x="555" y="4563"/>
                  </a:cubicBezTo>
                  <a:cubicBezTo>
                    <a:pt x="592" y="4563"/>
                    <a:pt x="592" y="4600"/>
                    <a:pt x="666" y="4600"/>
                  </a:cubicBezTo>
                  <a:cubicBezTo>
                    <a:pt x="757" y="4638"/>
                    <a:pt x="842" y="4654"/>
                    <a:pt x="925" y="4654"/>
                  </a:cubicBezTo>
                  <a:cubicBezTo>
                    <a:pt x="1080" y="4654"/>
                    <a:pt x="1224" y="4598"/>
                    <a:pt x="1369" y="4526"/>
                  </a:cubicBezTo>
                  <a:cubicBezTo>
                    <a:pt x="1554" y="4415"/>
                    <a:pt x="1628" y="4267"/>
                    <a:pt x="1665" y="4156"/>
                  </a:cubicBezTo>
                  <a:cubicBezTo>
                    <a:pt x="1701" y="4082"/>
                    <a:pt x="1701" y="4045"/>
                    <a:pt x="1701" y="4008"/>
                  </a:cubicBezTo>
                  <a:lnTo>
                    <a:pt x="1701" y="3971"/>
                  </a:lnTo>
                  <a:cubicBezTo>
                    <a:pt x="1701" y="3971"/>
                    <a:pt x="1665" y="4008"/>
                    <a:pt x="1628" y="4082"/>
                  </a:cubicBezTo>
                  <a:cubicBezTo>
                    <a:pt x="1517" y="4193"/>
                    <a:pt x="1443" y="4267"/>
                    <a:pt x="1258" y="4341"/>
                  </a:cubicBezTo>
                  <a:cubicBezTo>
                    <a:pt x="1225" y="4349"/>
                    <a:pt x="1188" y="4356"/>
                    <a:pt x="1148" y="4360"/>
                  </a:cubicBezTo>
                  <a:lnTo>
                    <a:pt x="1148" y="4360"/>
                  </a:lnTo>
                  <a:cubicBezTo>
                    <a:pt x="1253" y="4337"/>
                    <a:pt x="1348" y="4288"/>
                    <a:pt x="1443" y="4193"/>
                  </a:cubicBezTo>
                  <a:cubicBezTo>
                    <a:pt x="1480" y="4156"/>
                    <a:pt x="2737" y="2899"/>
                    <a:pt x="3550" y="1975"/>
                  </a:cubicBezTo>
                  <a:cubicBezTo>
                    <a:pt x="3698" y="1975"/>
                    <a:pt x="3846" y="1938"/>
                    <a:pt x="3920" y="1864"/>
                  </a:cubicBezTo>
                  <a:cubicBezTo>
                    <a:pt x="4051" y="1811"/>
                    <a:pt x="4146" y="1721"/>
                    <a:pt x="4202" y="1620"/>
                  </a:cubicBezTo>
                  <a:lnTo>
                    <a:pt x="4202" y="1620"/>
                  </a:lnTo>
                  <a:cubicBezTo>
                    <a:pt x="4166" y="1654"/>
                    <a:pt x="4108" y="1685"/>
                    <a:pt x="4031" y="1716"/>
                  </a:cubicBezTo>
                  <a:lnTo>
                    <a:pt x="3920" y="1716"/>
                  </a:lnTo>
                  <a:cubicBezTo>
                    <a:pt x="4031" y="1605"/>
                    <a:pt x="4105" y="1457"/>
                    <a:pt x="4179" y="1383"/>
                  </a:cubicBezTo>
                  <a:cubicBezTo>
                    <a:pt x="4400" y="1087"/>
                    <a:pt x="4289" y="681"/>
                    <a:pt x="4031" y="459"/>
                  </a:cubicBezTo>
                  <a:cubicBezTo>
                    <a:pt x="3914" y="371"/>
                    <a:pt x="3780" y="330"/>
                    <a:pt x="3647" y="330"/>
                  </a:cubicBezTo>
                  <a:cubicBezTo>
                    <a:pt x="3443" y="330"/>
                    <a:pt x="3241" y="428"/>
                    <a:pt x="3106" y="607"/>
                  </a:cubicBezTo>
                  <a:lnTo>
                    <a:pt x="2995" y="681"/>
                  </a:lnTo>
                  <a:lnTo>
                    <a:pt x="2995" y="644"/>
                  </a:lnTo>
                  <a:cubicBezTo>
                    <a:pt x="3106" y="459"/>
                    <a:pt x="3254" y="311"/>
                    <a:pt x="3365" y="274"/>
                  </a:cubicBezTo>
                  <a:cubicBezTo>
                    <a:pt x="3513" y="163"/>
                    <a:pt x="3698" y="163"/>
                    <a:pt x="3809" y="163"/>
                  </a:cubicBezTo>
                  <a:lnTo>
                    <a:pt x="3994" y="163"/>
                  </a:lnTo>
                  <a:cubicBezTo>
                    <a:pt x="3994" y="163"/>
                    <a:pt x="3920" y="126"/>
                    <a:pt x="3846" y="89"/>
                  </a:cubicBezTo>
                  <a:cubicBezTo>
                    <a:pt x="3765" y="35"/>
                    <a:pt x="3644" y="1"/>
                    <a:pt x="3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-193966" y="3759576"/>
              <a:ext cx="117730" cy="56843"/>
            </a:xfrm>
            <a:custGeom>
              <a:rect b="b" l="l" r="r" t="t"/>
              <a:pathLst>
                <a:path extrusionOk="0" h="2642" w="5472">
                  <a:moveTo>
                    <a:pt x="4621" y="940"/>
                  </a:moveTo>
                  <a:cubicBezTo>
                    <a:pt x="4621" y="940"/>
                    <a:pt x="4547" y="977"/>
                    <a:pt x="4178" y="1125"/>
                  </a:cubicBezTo>
                  <a:cubicBezTo>
                    <a:pt x="3845" y="1272"/>
                    <a:pt x="3364" y="1346"/>
                    <a:pt x="2921" y="1457"/>
                  </a:cubicBezTo>
                  <a:cubicBezTo>
                    <a:pt x="2440" y="1531"/>
                    <a:pt x="1997" y="1605"/>
                    <a:pt x="1627" y="1642"/>
                  </a:cubicBezTo>
                  <a:cubicBezTo>
                    <a:pt x="1257" y="1679"/>
                    <a:pt x="1035" y="1679"/>
                    <a:pt x="1035" y="1679"/>
                  </a:cubicBezTo>
                  <a:cubicBezTo>
                    <a:pt x="1035" y="1679"/>
                    <a:pt x="1257" y="1605"/>
                    <a:pt x="1590" y="1494"/>
                  </a:cubicBezTo>
                  <a:cubicBezTo>
                    <a:pt x="1886" y="1420"/>
                    <a:pt x="2366" y="1309"/>
                    <a:pt x="2810" y="1235"/>
                  </a:cubicBezTo>
                  <a:cubicBezTo>
                    <a:pt x="3290" y="1125"/>
                    <a:pt x="3734" y="1051"/>
                    <a:pt x="4067" y="977"/>
                  </a:cubicBezTo>
                  <a:cubicBezTo>
                    <a:pt x="4252" y="940"/>
                    <a:pt x="4400" y="940"/>
                    <a:pt x="4511" y="940"/>
                  </a:cubicBezTo>
                  <a:close/>
                  <a:moveTo>
                    <a:pt x="4670" y="0"/>
                  </a:moveTo>
                  <a:cubicBezTo>
                    <a:pt x="4619" y="0"/>
                    <a:pt x="4565" y="5"/>
                    <a:pt x="4511" y="15"/>
                  </a:cubicBezTo>
                  <a:cubicBezTo>
                    <a:pt x="4326" y="52"/>
                    <a:pt x="4067" y="200"/>
                    <a:pt x="3956" y="422"/>
                  </a:cubicBezTo>
                  <a:cubicBezTo>
                    <a:pt x="2736" y="718"/>
                    <a:pt x="1035" y="977"/>
                    <a:pt x="998" y="977"/>
                  </a:cubicBezTo>
                  <a:cubicBezTo>
                    <a:pt x="629" y="1051"/>
                    <a:pt x="370" y="1346"/>
                    <a:pt x="444" y="1716"/>
                  </a:cubicBezTo>
                  <a:cubicBezTo>
                    <a:pt x="481" y="2049"/>
                    <a:pt x="740" y="2271"/>
                    <a:pt x="1072" y="2271"/>
                  </a:cubicBezTo>
                  <a:lnTo>
                    <a:pt x="1183" y="2271"/>
                  </a:lnTo>
                  <a:cubicBezTo>
                    <a:pt x="1220" y="2271"/>
                    <a:pt x="1368" y="2234"/>
                    <a:pt x="1590" y="2197"/>
                  </a:cubicBezTo>
                  <a:lnTo>
                    <a:pt x="1590" y="2197"/>
                  </a:lnTo>
                  <a:cubicBezTo>
                    <a:pt x="1479" y="2234"/>
                    <a:pt x="1442" y="2271"/>
                    <a:pt x="1294" y="2345"/>
                  </a:cubicBezTo>
                  <a:cubicBezTo>
                    <a:pt x="1239" y="2363"/>
                    <a:pt x="1146" y="2372"/>
                    <a:pt x="1045" y="2372"/>
                  </a:cubicBezTo>
                  <a:cubicBezTo>
                    <a:pt x="943" y="2372"/>
                    <a:pt x="832" y="2363"/>
                    <a:pt x="740" y="2345"/>
                  </a:cubicBezTo>
                  <a:cubicBezTo>
                    <a:pt x="740" y="2345"/>
                    <a:pt x="703" y="2345"/>
                    <a:pt x="703" y="2271"/>
                  </a:cubicBezTo>
                  <a:cubicBezTo>
                    <a:pt x="666" y="2271"/>
                    <a:pt x="666" y="2234"/>
                    <a:pt x="629" y="2234"/>
                  </a:cubicBezTo>
                  <a:cubicBezTo>
                    <a:pt x="555" y="2197"/>
                    <a:pt x="518" y="2197"/>
                    <a:pt x="518" y="2160"/>
                  </a:cubicBezTo>
                  <a:cubicBezTo>
                    <a:pt x="444" y="2086"/>
                    <a:pt x="370" y="2012"/>
                    <a:pt x="333" y="1901"/>
                  </a:cubicBezTo>
                  <a:cubicBezTo>
                    <a:pt x="296" y="1827"/>
                    <a:pt x="296" y="1716"/>
                    <a:pt x="296" y="1642"/>
                  </a:cubicBezTo>
                  <a:cubicBezTo>
                    <a:pt x="296" y="1531"/>
                    <a:pt x="296" y="1457"/>
                    <a:pt x="333" y="1346"/>
                  </a:cubicBezTo>
                  <a:cubicBezTo>
                    <a:pt x="444" y="1162"/>
                    <a:pt x="555" y="1051"/>
                    <a:pt x="703" y="977"/>
                  </a:cubicBezTo>
                  <a:cubicBezTo>
                    <a:pt x="850" y="903"/>
                    <a:pt x="1035" y="903"/>
                    <a:pt x="1109" y="903"/>
                  </a:cubicBezTo>
                  <a:lnTo>
                    <a:pt x="1294" y="903"/>
                  </a:lnTo>
                  <a:cubicBezTo>
                    <a:pt x="1294" y="903"/>
                    <a:pt x="1257" y="829"/>
                    <a:pt x="1183" y="792"/>
                  </a:cubicBezTo>
                  <a:cubicBezTo>
                    <a:pt x="1105" y="766"/>
                    <a:pt x="989" y="740"/>
                    <a:pt x="863" y="740"/>
                  </a:cubicBezTo>
                  <a:cubicBezTo>
                    <a:pt x="811" y="740"/>
                    <a:pt x="757" y="744"/>
                    <a:pt x="703" y="755"/>
                  </a:cubicBezTo>
                  <a:cubicBezTo>
                    <a:pt x="518" y="792"/>
                    <a:pt x="296" y="940"/>
                    <a:pt x="148" y="1162"/>
                  </a:cubicBezTo>
                  <a:cubicBezTo>
                    <a:pt x="111" y="1272"/>
                    <a:pt x="0" y="1383"/>
                    <a:pt x="0" y="1568"/>
                  </a:cubicBezTo>
                  <a:cubicBezTo>
                    <a:pt x="0" y="1716"/>
                    <a:pt x="0" y="1864"/>
                    <a:pt x="74" y="2012"/>
                  </a:cubicBezTo>
                  <a:cubicBezTo>
                    <a:pt x="111" y="2123"/>
                    <a:pt x="185" y="2271"/>
                    <a:pt x="296" y="2382"/>
                  </a:cubicBezTo>
                  <a:cubicBezTo>
                    <a:pt x="333" y="2419"/>
                    <a:pt x="370" y="2456"/>
                    <a:pt x="481" y="2492"/>
                  </a:cubicBezTo>
                  <a:cubicBezTo>
                    <a:pt x="518" y="2492"/>
                    <a:pt x="518" y="2566"/>
                    <a:pt x="555" y="2566"/>
                  </a:cubicBezTo>
                  <a:cubicBezTo>
                    <a:pt x="629" y="2566"/>
                    <a:pt x="629" y="2603"/>
                    <a:pt x="666" y="2603"/>
                  </a:cubicBezTo>
                  <a:cubicBezTo>
                    <a:pt x="757" y="2630"/>
                    <a:pt x="849" y="2642"/>
                    <a:pt x="937" y="2642"/>
                  </a:cubicBezTo>
                  <a:cubicBezTo>
                    <a:pt x="1098" y="2642"/>
                    <a:pt x="1249" y="2601"/>
                    <a:pt x="1368" y="2529"/>
                  </a:cubicBezTo>
                  <a:cubicBezTo>
                    <a:pt x="1553" y="2419"/>
                    <a:pt x="1627" y="2271"/>
                    <a:pt x="1664" y="2197"/>
                  </a:cubicBezTo>
                  <a:cubicBezTo>
                    <a:pt x="2292" y="2086"/>
                    <a:pt x="3290" y="1901"/>
                    <a:pt x="4141" y="1716"/>
                  </a:cubicBezTo>
                  <a:lnTo>
                    <a:pt x="4215" y="1827"/>
                  </a:lnTo>
                  <a:cubicBezTo>
                    <a:pt x="4252" y="1827"/>
                    <a:pt x="4252" y="1864"/>
                    <a:pt x="4326" y="1864"/>
                  </a:cubicBezTo>
                  <a:cubicBezTo>
                    <a:pt x="4363" y="1864"/>
                    <a:pt x="4363" y="1901"/>
                    <a:pt x="4400" y="1901"/>
                  </a:cubicBezTo>
                  <a:cubicBezTo>
                    <a:pt x="4516" y="1945"/>
                    <a:pt x="4621" y="1965"/>
                    <a:pt x="4717" y="1965"/>
                  </a:cubicBezTo>
                  <a:cubicBezTo>
                    <a:pt x="4865" y="1965"/>
                    <a:pt x="4990" y="1917"/>
                    <a:pt x="5102" y="1827"/>
                  </a:cubicBezTo>
                  <a:cubicBezTo>
                    <a:pt x="5287" y="1716"/>
                    <a:pt x="5361" y="1605"/>
                    <a:pt x="5435" y="1457"/>
                  </a:cubicBezTo>
                  <a:cubicBezTo>
                    <a:pt x="5472" y="1420"/>
                    <a:pt x="5472" y="1346"/>
                    <a:pt x="5472" y="1309"/>
                  </a:cubicBezTo>
                  <a:lnTo>
                    <a:pt x="5472" y="1272"/>
                  </a:lnTo>
                  <a:cubicBezTo>
                    <a:pt x="5472" y="1272"/>
                    <a:pt x="5435" y="1309"/>
                    <a:pt x="5361" y="1420"/>
                  </a:cubicBezTo>
                  <a:cubicBezTo>
                    <a:pt x="5361" y="1457"/>
                    <a:pt x="5213" y="1531"/>
                    <a:pt x="5102" y="1642"/>
                  </a:cubicBezTo>
                  <a:cubicBezTo>
                    <a:pt x="5028" y="1661"/>
                    <a:pt x="4945" y="1670"/>
                    <a:pt x="4857" y="1670"/>
                  </a:cubicBezTo>
                  <a:cubicBezTo>
                    <a:pt x="4769" y="1670"/>
                    <a:pt x="4677" y="1661"/>
                    <a:pt x="4584" y="1642"/>
                  </a:cubicBezTo>
                  <a:cubicBezTo>
                    <a:pt x="4732" y="1605"/>
                    <a:pt x="4806" y="1605"/>
                    <a:pt x="4917" y="1531"/>
                  </a:cubicBezTo>
                  <a:cubicBezTo>
                    <a:pt x="5250" y="1457"/>
                    <a:pt x="5398" y="1088"/>
                    <a:pt x="5324" y="718"/>
                  </a:cubicBezTo>
                  <a:cubicBezTo>
                    <a:pt x="5265" y="451"/>
                    <a:pt x="5015" y="279"/>
                    <a:pt x="4727" y="279"/>
                  </a:cubicBezTo>
                  <a:cubicBezTo>
                    <a:pt x="4656" y="279"/>
                    <a:pt x="4583" y="289"/>
                    <a:pt x="4511" y="311"/>
                  </a:cubicBezTo>
                  <a:cubicBezTo>
                    <a:pt x="4437" y="311"/>
                    <a:pt x="4400" y="348"/>
                    <a:pt x="4326" y="348"/>
                  </a:cubicBezTo>
                  <a:cubicBezTo>
                    <a:pt x="4363" y="311"/>
                    <a:pt x="4400" y="237"/>
                    <a:pt x="4511" y="237"/>
                  </a:cubicBezTo>
                  <a:cubicBezTo>
                    <a:pt x="4621" y="163"/>
                    <a:pt x="4806" y="163"/>
                    <a:pt x="4917" y="163"/>
                  </a:cubicBezTo>
                  <a:lnTo>
                    <a:pt x="5102" y="163"/>
                  </a:lnTo>
                  <a:cubicBezTo>
                    <a:pt x="5102" y="163"/>
                    <a:pt x="5065" y="126"/>
                    <a:pt x="4954" y="52"/>
                  </a:cubicBezTo>
                  <a:cubicBezTo>
                    <a:pt x="4902" y="26"/>
                    <a:pt x="4794" y="0"/>
                    <a:pt x="46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-481923" y="3678873"/>
              <a:ext cx="105015" cy="90191"/>
            </a:xfrm>
            <a:custGeom>
              <a:rect b="b" l="l" r="r" t="t"/>
              <a:pathLst>
                <a:path extrusionOk="0" h="4192" w="4881">
                  <a:moveTo>
                    <a:pt x="1110" y="957"/>
                  </a:moveTo>
                  <a:lnTo>
                    <a:pt x="1110" y="957"/>
                  </a:lnTo>
                  <a:cubicBezTo>
                    <a:pt x="1110" y="957"/>
                    <a:pt x="1332" y="1031"/>
                    <a:pt x="1590" y="1215"/>
                  </a:cubicBezTo>
                  <a:cubicBezTo>
                    <a:pt x="1886" y="1400"/>
                    <a:pt x="2293" y="1696"/>
                    <a:pt x="2663" y="1955"/>
                  </a:cubicBezTo>
                  <a:cubicBezTo>
                    <a:pt x="3032" y="2251"/>
                    <a:pt x="3402" y="2509"/>
                    <a:pt x="3698" y="2768"/>
                  </a:cubicBezTo>
                  <a:cubicBezTo>
                    <a:pt x="3846" y="2842"/>
                    <a:pt x="3920" y="2953"/>
                    <a:pt x="3994" y="3027"/>
                  </a:cubicBezTo>
                  <a:cubicBezTo>
                    <a:pt x="4104" y="3064"/>
                    <a:pt x="4141" y="3138"/>
                    <a:pt x="4141" y="3138"/>
                  </a:cubicBezTo>
                  <a:cubicBezTo>
                    <a:pt x="4141" y="3138"/>
                    <a:pt x="3920" y="3027"/>
                    <a:pt x="3587" y="2879"/>
                  </a:cubicBezTo>
                  <a:cubicBezTo>
                    <a:pt x="3291" y="2694"/>
                    <a:pt x="2921" y="2472"/>
                    <a:pt x="2478" y="2214"/>
                  </a:cubicBezTo>
                  <a:cubicBezTo>
                    <a:pt x="2108" y="1918"/>
                    <a:pt x="1738" y="1585"/>
                    <a:pt x="1516" y="1363"/>
                  </a:cubicBezTo>
                  <a:cubicBezTo>
                    <a:pt x="1258" y="1142"/>
                    <a:pt x="1110" y="957"/>
                    <a:pt x="1110" y="957"/>
                  </a:cubicBezTo>
                  <a:close/>
                  <a:moveTo>
                    <a:pt x="843" y="1"/>
                  </a:moveTo>
                  <a:cubicBezTo>
                    <a:pt x="784" y="1"/>
                    <a:pt x="723" y="9"/>
                    <a:pt x="666" y="32"/>
                  </a:cubicBezTo>
                  <a:cubicBezTo>
                    <a:pt x="481" y="69"/>
                    <a:pt x="259" y="217"/>
                    <a:pt x="149" y="439"/>
                  </a:cubicBezTo>
                  <a:cubicBezTo>
                    <a:pt x="75" y="513"/>
                    <a:pt x="1" y="661"/>
                    <a:pt x="1" y="846"/>
                  </a:cubicBezTo>
                  <a:cubicBezTo>
                    <a:pt x="1" y="994"/>
                    <a:pt x="1" y="1142"/>
                    <a:pt x="38" y="1252"/>
                  </a:cubicBezTo>
                  <a:cubicBezTo>
                    <a:pt x="75" y="1400"/>
                    <a:pt x="186" y="1548"/>
                    <a:pt x="259" y="1622"/>
                  </a:cubicBezTo>
                  <a:cubicBezTo>
                    <a:pt x="296" y="1696"/>
                    <a:pt x="370" y="1733"/>
                    <a:pt x="444" y="1770"/>
                  </a:cubicBezTo>
                  <a:cubicBezTo>
                    <a:pt x="481" y="1770"/>
                    <a:pt x="481" y="1807"/>
                    <a:pt x="555" y="1807"/>
                  </a:cubicBezTo>
                  <a:cubicBezTo>
                    <a:pt x="592" y="1807"/>
                    <a:pt x="592" y="1881"/>
                    <a:pt x="629" y="1881"/>
                  </a:cubicBezTo>
                  <a:cubicBezTo>
                    <a:pt x="722" y="1899"/>
                    <a:pt x="814" y="1909"/>
                    <a:pt x="902" y="1909"/>
                  </a:cubicBezTo>
                  <a:cubicBezTo>
                    <a:pt x="990" y="1909"/>
                    <a:pt x="1073" y="1899"/>
                    <a:pt x="1147" y="1881"/>
                  </a:cubicBezTo>
                  <a:cubicBezTo>
                    <a:pt x="1664" y="2251"/>
                    <a:pt x="2441" y="2842"/>
                    <a:pt x="3069" y="3286"/>
                  </a:cubicBezTo>
                  <a:cubicBezTo>
                    <a:pt x="3180" y="3360"/>
                    <a:pt x="3217" y="3434"/>
                    <a:pt x="3217" y="3545"/>
                  </a:cubicBezTo>
                  <a:cubicBezTo>
                    <a:pt x="3254" y="3693"/>
                    <a:pt x="3365" y="3803"/>
                    <a:pt x="3439" y="3914"/>
                  </a:cubicBezTo>
                  <a:cubicBezTo>
                    <a:pt x="3513" y="3951"/>
                    <a:pt x="3550" y="3988"/>
                    <a:pt x="3624" y="4062"/>
                  </a:cubicBezTo>
                  <a:cubicBezTo>
                    <a:pt x="3698" y="4062"/>
                    <a:pt x="3698" y="4099"/>
                    <a:pt x="3735" y="4099"/>
                  </a:cubicBezTo>
                  <a:cubicBezTo>
                    <a:pt x="3772" y="4099"/>
                    <a:pt x="3772" y="4136"/>
                    <a:pt x="3809" y="4136"/>
                  </a:cubicBezTo>
                  <a:cubicBezTo>
                    <a:pt x="3912" y="4175"/>
                    <a:pt x="4006" y="4191"/>
                    <a:pt x="4093" y="4191"/>
                  </a:cubicBezTo>
                  <a:cubicBezTo>
                    <a:pt x="4255" y="4191"/>
                    <a:pt x="4391" y="4134"/>
                    <a:pt x="4511" y="4062"/>
                  </a:cubicBezTo>
                  <a:cubicBezTo>
                    <a:pt x="4696" y="3951"/>
                    <a:pt x="4807" y="3803"/>
                    <a:pt x="4844" y="3693"/>
                  </a:cubicBezTo>
                  <a:cubicBezTo>
                    <a:pt x="4881" y="3619"/>
                    <a:pt x="4881" y="3582"/>
                    <a:pt x="4881" y="3545"/>
                  </a:cubicBezTo>
                  <a:lnTo>
                    <a:pt x="4881" y="3508"/>
                  </a:lnTo>
                  <a:cubicBezTo>
                    <a:pt x="4881" y="3508"/>
                    <a:pt x="4844" y="3545"/>
                    <a:pt x="4807" y="3619"/>
                  </a:cubicBezTo>
                  <a:cubicBezTo>
                    <a:pt x="4696" y="3729"/>
                    <a:pt x="4622" y="3803"/>
                    <a:pt x="4437" y="3877"/>
                  </a:cubicBezTo>
                  <a:cubicBezTo>
                    <a:pt x="4363" y="3896"/>
                    <a:pt x="4271" y="3905"/>
                    <a:pt x="4174" y="3905"/>
                  </a:cubicBezTo>
                  <a:cubicBezTo>
                    <a:pt x="4077" y="3905"/>
                    <a:pt x="3975" y="3896"/>
                    <a:pt x="3883" y="3877"/>
                  </a:cubicBezTo>
                  <a:cubicBezTo>
                    <a:pt x="3883" y="3877"/>
                    <a:pt x="3809" y="3877"/>
                    <a:pt x="3809" y="3803"/>
                  </a:cubicBezTo>
                  <a:cubicBezTo>
                    <a:pt x="3772" y="3803"/>
                    <a:pt x="3772" y="3766"/>
                    <a:pt x="3735" y="3766"/>
                  </a:cubicBezTo>
                  <a:cubicBezTo>
                    <a:pt x="3698" y="3729"/>
                    <a:pt x="3624" y="3729"/>
                    <a:pt x="3624" y="3693"/>
                  </a:cubicBezTo>
                  <a:cubicBezTo>
                    <a:pt x="3624" y="3693"/>
                    <a:pt x="3587" y="3619"/>
                    <a:pt x="3587" y="3582"/>
                  </a:cubicBezTo>
                  <a:lnTo>
                    <a:pt x="3587" y="3582"/>
                  </a:lnTo>
                  <a:cubicBezTo>
                    <a:pt x="3624" y="3619"/>
                    <a:pt x="3735" y="3693"/>
                    <a:pt x="3772" y="3693"/>
                  </a:cubicBezTo>
                  <a:cubicBezTo>
                    <a:pt x="3883" y="3729"/>
                    <a:pt x="4031" y="3766"/>
                    <a:pt x="4104" y="3766"/>
                  </a:cubicBezTo>
                  <a:cubicBezTo>
                    <a:pt x="4326" y="3766"/>
                    <a:pt x="4548" y="3619"/>
                    <a:pt x="4659" y="3434"/>
                  </a:cubicBezTo>
                  <a:cubicBezTo>
                    <a:pt x="4844" y="3138"/>
                    <a:pt x="4733" y="2768"/>
                    <a:pt x="4437" y="2583"/>
                  </a:cubicBezTo>
                  <a:cubicBezTo>
                    <a:pt x="4326" y="2509"/>
                    <a:pt x="4252" y="2436"/>
                    <a:pt x="4104" y="2399"/>
                  </a:cubicBezTo>
                  <a:lnTo>
                    <a:pt x="4474" y="2399"/>
                  </a:lnTo>
                  <a:cubicBezTo>
                    <a:pt x="4474" y="2399"/>
                    <a:pt x="4437" y="2325"/>
                    <a:pt x="4326" y="2288"/>
                  </a:cubicBezTo>
                  <a:cubicBezTo>
                    <a:pt x="4252" y="2251"/>
                    <a:pt x="4104" y="2251"/>
                    <a:pt x="3957" y="2251"/>
                  </a:cubicBezTo>
                  <a:cubicBezTo>
                    <a:pt x="2958" y="1548"/>
                    <a:pt x="1516" y="439"/>
                    <a:pt x="1480" y="439"/>
                  </a:cubicBezTo>
                  <a:cubicBezTo>
                    <a:pt x="1353" y="344"/>
                    <a:pt x="1206" y="296"/>
                    <a:pt x="1061" y="296"/>
                  </a:cubicBezTo>
                  <a:cubicBezTo>
                    <a:pt x="869" y="296"/>
                    <a:pt x="682" y="381"/>
                    <a:pt x="555" y="550"/>
                  </a:cubicBezTo>
                  <a:cubicBezTo>
                    <a:pt x="296" y="809"/>
                    <a:pt x="370" y="1215"/>
                    <a:pt x="629" y="1474"/>
                  </a:cubicBezTo>
                  <a:cubicBezTo>
                    <a:pt x="629" y="1474"/>
                    <a:pt x="740" y="1548"/>
                    <a:pt x="851" y="1659"/>
                  </a:cubicBezTo>
                  <a:cubicBezTo>
                    <a:pt x="814" y="1659"/>
                    <a:pt x="777" y="1659"/>
                    <a:pt x="740" y="1585"/>
                  </a:cubicBezTo>
                  <a:cubicBezTo>
                    <a:pt x="740" y="1585"/>
                    <a:pt x="666" y="1585"/>
                    <a:pt x="666" y="1548"/>
                  </a:cubicBezTo>
                  <a:cubicBezTo>
                    <a:pt x="629" y="1548"/>
                    <a:pt x="629" y="1511"/>
                    <a:pt x="592" y="1511"/>
                  </a:cubicBezTo>
                  <a:cubicBezTo>
                    <a:pt x="555" y="1437"/>
                    <a:pt x="481" y="1437"/>
                    <a:pt x="481" y="1400"/>
                  </a:cubicBezTo>
                  <a:cubicBezTo>
                    <a:pt x="407" y="1363"/>
                    <a:pt x="370" y="1289"/>
                    <a:pt x="296" y="1179"/>
                  </a:cubicBezTo>
                  <a:cubicBezTo>
                    <a:pt x="259" y="1105"/>
                    <a:pt x="259" y="994"/>
                    <a:pt x="259" y="883"/>
                  </a:cubicBezTo>
                  <a:cubicBezTo>
                    <a:pt x="259" y="809"/>
                    <a:pt x="259" y="735"/>
                    <a:pt x="296" y="624"/>
                  </a:cubicBezTo>
                  <a:cubicBezTo>
                    <a:pt x="407" y="439"/>
                    <a:pt x="555" y="291"/>
                    <a:pt x="666" y="254"/>
                  </a:cubicBezTo>
                  <a:cubicBezTo>
                    <a:pt x="814" y="143"/>
                    <a:pt x="999" y="143"/>
                    <a:pt x="1110" y="143"/>
                  </a:cubicBezTo>
                  <a:lnTo>
                    <a:pt x="1295" y="143"/>
                  </a:lnTo>
                  <a:cubicBezTo>
                    <a:pt x="1295" y="143"/>
                    <a:pt x="1258" y="106"/>
                    <a:pt x="1147" y="69"/>
                  </a:cubicBezTo>
                  <a:cubicBezTo>
                    <a:pt x="1096" y="44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-577363" y="3568674"/>
              <a:ext cx="89094" cy="109705"/>
            </a:xfrm>
            <a:custGeom>
              <a:rect b="b" l="l" r="r" t="t"/>
              <a:pathLst>
                <a:path extrusionOk="0" h="5099" w="4141">
                  <a:moveTo>
                    <a:pt x="998" y="1162"/>
                  </a:moveTo>
                  <a:lnTo>
                    <a:pt x="1442" y="1568"/>
                  </a:lnTo>
                  <a:cubicBezTo>
                    <a:pt x="1664" y="1864"/>
                    <a:pt x="1923" y="2234"/>
                    <a:pt x="2255" y="2603"/>
                  </a:cubicBezTo>
                  <a:cubicBezTo>
                    <a:pt x="2551" y="2973"/>
                    <a:pt x="2810" y="3343"/>
                    <a:pt x="2995" y="3602"/>
                  </a:cubicBezTo>
                  <a:cubicBezTo>
                    <a:pt x="3106" y="3750"/>
                    <a:pt x="3180" y="3897"/>
                    <a:pt x="3217" y="3971"/>
                  </a:cubicBezTo>
                  <a:cubicBezTo>
                    <a:pt x="3291" y="4082"/>
                    <a:pt x="3328" y="4119"/>
                    <a:pt x="3328" y="4119"/>
                  </a:cubicBezTo>
                  <a:cubicBezTo>
                    <a:pt x="3328" y="4119"/>
                    <a:pt x="3143" y="3971"/>
                    <a:pt x="2847" y="3750"/>
                  </a:cubicBezTo>
                  <a:cubicBezTo>
                    <a:pt x="2625" y="3491"/>
                    <a:pt x="2292" y="3121"/>
                    <a:pt x="2034" y="2751"/>
                  </a:cubicBezTo>
                  <a:cubicBezTo>
                    <a:pt x="1738" y="2382"/>
                    <a:pt x="1479" y="1975"/>
                    <a:pt x="1294" y="1679"/>
                  </a:cubicBezTo>
                  <a:cubicBezTo>
                    <a:pt x="1109" y="1346"/>
                    <a:pt x="998" y="1162"/>
                    <a:pt x="998" y="1162"/>
                  </a:cubicBezTo>
                  <a:close/>
                  <a:moveTo>
                    <a:pt x="849" y="0"/>
                  </a:moveTo>
                  <a:cubicBezTo>
                    <a:pt x="792" y="0"/>
                    <a:pt x="731" y="5"/>
                    <a:pt x="666" y="15"/>
                  </a:cubicBezTo>
                  <a:cubicBezTo>
                    <a:pt x="481" y="52"/>
                    <a:pt x="259" y="200"/>
                    <a:pt x="148" y="422"/>
                  </a:cubicBezTo>
                  <a:cubicBezTo>
                    <a:pt x="74" y="533"/>
                    <a:pt x="0" y="644"/>
                    <a:pt x="0" y="829"/>
                  </a:cubicBezTo>
                  <a:cubicBezTo>
                    <a:pt x="0" y="977"/>
                    <a:pt x="0" y="1125"/>
                    <a:pt x="37" y="1272"/>
                  </a:cubicBezTo>
                  <a:cubicBezTo>
                    <a:pt x="74" y="1383"/>
                    <a:pt x="185" y="1531"/>
                    <a:pt x="259" y="1642"/>
                  </a:cubicBezTo>
                  <a:cubicBezTo>
                    <a:pt x="296" y="1679"/>
                    <a:pt x="370" y="1716"/>
                    <a:pt x="444" y="1753"/>
                  </a:cubicBezTo>
                  <a:cubicBezTo>
                    <a:pt x="481" y="1753"/>
                    <a:pt x="481" y="1827"/>
                    <a:pt x="555" y="1827"/>
                  </a:cubicBezTo>
                  <a:cubicBezTo>
                    <a:pt x="592" y="1827"/>
                    <a:pt x="592" y="1864"/>
                    <a:pt x="629" y="1864"/>
                  </a:cubicBezTo>
                  <a:cubicBezTo>
                    <a:pt x="740" y="1864"/>
                    <a:pt x="777" y="1901"/>
                    <a:pt x="814" y="1901"/>
                  </a:cubicBezTo>
                  <a:cubicBezTo>
                    <a:pt x="1183" y="2419"/>
                    <a:pt x="1886" y="3343"/>
                    <a:pt x="2440" y="3971"/>
                  </a:cubicBezTo>
                  <a:lnTo>
                    <a:pt x="2440" y="4045"/>
                  </a:lnTo>
                  <a:cubicBezTo>
                    <a:pt x="2440" y="4156"/>
                    <a:pt x="2440" y="4304"/>
                    <a:pt x="2477" y="4452"/>
                  </a:cubicBezTo>
                  <a:cubicBezTo>
                    <a:pt x="2514" y="4600"/>
                    <a:pt x="2625" y="4711"/>
                    <a:pt x="2699" y="4822"/>
                  </a:cubicBezTo>
                  <a:cubicBezTo>
                    <a:pt x="2773" y="4859"/>
                    <a:pt x="2810" y="4896"/>
                    <a:pt x="2884" y="4970"/>
                  </a:cubicBezTo>
                  <a:cubicBezTo>
                    <a:pt x="2958" y="4970"/>
                    <a:pt x="2958" y="5007"/>
                    <a:pt x="2995" y="5007"/>
                  </a:cubicBezTo>
                  <a:cubicBezTo>
                    <a:pt x="3032" y="5007"/>
                    <a:pt x="3032" y="5043"/>
                    <a:pt x="3069" y="5043"/>
                  </a:cubicBezTo>
                  <a:cubicBezTo>
                    <a:pt x="3172" y="5082"/>
                    <a:pt x="3266" y="5098"/>
                    <a:pt x="3353" y="5098"/>
                  </a:cubicBezTo>
                  <a:cubicBezTo>
                    <a:pt x="3515" y="5098"/>
                    <a:pt x="3651" y="5042"/>
                    <a:pt x="3771" y="4970"/>
                  </a:cubicBezTo>
                  <a:cubicBezTo>
                    <a:pt x="3956" y="4859"/>
                    <a:pt x="4067" y="4711"/>
                    <a:pt x="4104" y="4600"/>
                  </a:cubicBezTo>
                  <a:cubicBezTo>
                    <a:pt x="4141" y="4526"/>
                    <a:pt x="4141" y="4489"/>
                    <a:pt x="4141" y="4452"/>
                  </a:cubicBezTo>
                  <a:lnTo>
                    <a:pt x="4141" y="4415"/>
                  </a:lnTo>
                  <a:cubicBezTo>
                    <a:pt x="4141" y="4415"/>
                    <a:pt x="4104" y="4452"/>
                    <a:pt x="4067" y="4526"/>
                  </a:cubicBezTo>
                  <a:cubicBezTo>
                    <a:pt x="3956" y="4748"/>
                    <a:pt x="3882" y="4822"/>
                    <a:pt x="3697" y="4859"/>
                  </a:cubicBezTo>
                  <a:cubicBezTo>
                    <a:pt x="3623" y="4896"/>
                    <a:pt x="3531" y="4914"/>
                    <a:pt x="3434" y="4914"/>
                  </a:cubicBezTo>
                  <a:cubicBezTo>
                    <a:pt x="3337" y="4914"/>
                    <a:pt x="3235" y="4896"/>
                    <a:pt x="3143" y="4859"/>
                  </a:cubicBezTo>
                  <a:cubicBezTo>
                    <a:pt x="3143" y="4859"/>
                    <a:pt x="3106" y="4859"/>
                    <a:pt x="3106" y="4822"/>
                  </a:cubicBezTo>
                  <a:cubicBezTo>
                    <a:pt x="3032" y="4822"/>
                    <a:pt x="3032" y="4785"/>
                    <a:pt x="2995" y="4785"/>
                  </a:cubicBezTo>
                  <a:cubicBezTo>
                    <a:pt x="2958" y="4711"/>
                    <a:pt x="2921" y="4711"/>
                    <a:pt x="2921" y="4674"/>
                  </a:cubicBezTo>
                  <a:cubicBezTo>
                    <a:pt x="2883" y="4655"/>
                    <a:pt x="2855" y="4616"/>
                    <a:pt x="2831" y="4578"/>
                  </a:cubicBezTo>
                  <a:lnTo>
                    <a:pt x="2831" y="4578"/>
                  </a:lnTo>
                  <a:cubicBezTo>
                    <a:pt x="2972" y="4677"/>
                    <a:pt x="3115" y="4711"/>
                    <a:pt x="3291" y="4711"/>
                  </a:cubicBezTo>
                  <a:cubicBezTo>
                    <a:pt x="3402" y="4711"/>
                    <a:pt x="3586" y="4674"/>
                    <a:pt x="3734" y="4563"/>
                  </a:cubicBezTo>
                  <a:cubicBezTo>
                    <a:pt x="4030" y="4304"/>
                    <a:pt x="4030" y="3897"/>
                    <a:pt x="3734" y="3639"/>
                  </a:cubicBezTo>
                  <a:cubicBezTo>
                    <a:pt x="3660" y="3528"/>
                    <a:pt x="3549" y="3454"/>
                    <a:pt x="3512" y="3343"/>
                  </a:cubicBezTo>
                  <a:lnTo>
                    <a:pt x="3734" y="3343"/>
                  </a:lnTo>
                  <a:cubicBezTo>
                    <a:pt x="3734" y="3343"/>
                    <a:pt x="3697" y="3306"/>
                    <a:pt x="3586" y="3232"/>
                  </a:cubicBezTo>
                  <a:cubicBezTo>
                    <a:pt x="3549" y="3232"/>
                    <a:pt x="3512" y="3195"/>
                    <a:pt x="3438" y="3195"/>
                  </a:cubicBezTo>
                  <a:cubicBezTo>
                    <a:pt x="2662" y="2271"/>
                    <a:pt x="1553" y="718"/>
                    <a:pt x="1553" y="718"/>
                  </a:cubicBezTo>
                  <a:cubicBezTo>
                    <a:pt x="1441" y="539"/>
                    <a:pt x="1248" y="441"/>
                    <a:pt x="1047" y="441"/>
                  </a:cubicBezTo>
                  <a:cubicBezTo>
                    <a:pt x="916" y="441"/>
                    <a:pt x="782" y="483"/>
                    <a:pt x="666" y="570"/>
                  </a:cubicBezTo>
                  <a:cubicBezTo>
                    <a:pt x="407" y="755"/>
                    <a:pt x="296" y="1162"/>
                    <a:pt x="555" y="1457"/>
                  </a:cubicBezTo>
                  <a:lnTo>
                    <a:pt x="481" y="1383"/>
                  </a:lnTo>
                  <a:cubicBezTo>
                    <a:pt x="407" y="1346"/>
                    <a:pt x="370" y="1272"/>
                    <a:pt x="296" y="1162"/>
                  </a:cubicBezTo>
                  <a:cubicBezTo>
                    <a:pt x="259" y="1088"/>
                    <a:pt x="259" y="977"/>
                    <a:pt x="259" y="903"/>
                  </a:cubicBezTo>
                  <a:cubicBezTo>
                    <a:pt x="259" y="792"/>
                    <a:pt x="259" y="718"/>
                    <a:pt x="296" y="607"/>
                  </a:cubicBezTo>
                  <a:cubicBezTo>
                    <a:pt x="407" y="422"/>
                    <a:pt x="555" y="274"/>
                    <a:pt x="666" y="237"/>
                  </a:cubicBezTo>
                  <a:cubicBezTo>
                    <a:pt x="814" y="163"/>
                    <a:pt x="998" y="163"/>
                    <a:pt x="1109" y="163"/>
                  </a:cubicBezTo>
                  <a:lnTo>
                    <a:pt x="1294" y="163"/>
                  </a:lnTo>
                  <a:cubicBezTo>
                    <a:pt x="1294" y="163"/>
                    <a:pt x="1257" y="89"/>
                    <a:pt x="1146" y="52"/>
                  </a:cubicBezTo>
                  <a:cubicBezTo>
                    <a:pt x="1094" y="26"/>
                    <a:pt x="986" y="0"/>
                    <a:pt x="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-883608" y="2607319"/>
              <a:ext cx="1171685" cy="1387244"/>
            </a:xfrm>
            <a:custGeom>
              <a:rect b="b" l="l" r="r" t="t"/>
              <a:pathLst>
                <a:path extrusionOk="0" h="64478" w="54459">
                  <a:moveTo>
                    <a:pt x="34427" y="3274"/>
                  </a:moveTo>
                  <a:lnTo>
                    <a:pt x="34427" y="3274"/>
                  </a:lnTo>
                  <a:cubicBezTo>
                    <a:pt x="34437" y="3305"/>
                    <a:pt x="34447" y="3335"/>
                    <a:pt x="34457" y="3365"/>
                  </a:cubicBezTo>
                  <a:lnTo>
                    <a:pt x="34457" y="3439"/>
                  </a:lnTo>
                  <a:cubicBezTo>
                    <a:pt x="34441" y="3375"/>
                    <a:pt x="34432" y="3319"/>
                    <a:pt x="34427" y="3274"/>
                  </a:cubicBezTo>
                  <a:close/>
                  <a:moveTo>
                    <a:pt x="18153" y="5399"/>
                  </a:moveTo>
                  <a:lnTo>
                    <a:pt x="18190" y="5473"/>
                  </a:lnTo>
                  <a:cubicBezTo>
                    <a:pt x="18153" y="5473"/>
                    <a:pt x="18153" y="5399"/>
                    <a:pt x="18153" y="5399"/>
                  </a:cubicBezTo>
                  <a:close/>
                  <a:moveTo>
                    <a:pt x="18190" y="5473"/>
                  </a:moveTo>
                  <a:lnTo>
                    <a:pt x="18190" y="5473"/>
                  </a:lnTo>
                  <a:cubicBezTo>
                    <a:pt x="18190" y="5473"/>
                    <a:pt x="18227" y="5473"/>
                    <a:pt x="18227" y="5510"/>
                  </a:cubicBezTo>
                  <a:lnTo>
                    <a:pt x="18190" y="5473"/>
                  </a:lnTo>
                  <a:close/>
                  <a:moveTo>
                    <a:pt x="45068" y="4955"/>
                  </a:moveTo>
                  <a:cubicBezTo>
                    <a:pt x="44733" y="5067"/>
                    <a:pt x="44419" y="5241"/>
                    <a:pt x="44111" y="5527"/>
                  </a:cubicBezTo>
                  <a:lnTo>
                    <a:pt x="44111" y="5527"/>
                  </a:lnTo>
                  <a:cubicBezTo>
                    <a:pt x="44450" y="5348"/>
                    <a:pt x="44802" y="5226"/>
                    <a:pt x="45173" y="5160"/>
                  </a:cubicBezTo>
                  <a:lnTo>
                    <a:pt x="45173" y="5160"/>
                  </a:lnTo>
                  <a:cubicBezTo>
                    <a:pt x="45130" y="5077"/>
                    <a:pt x="45095" y="5009"/>
                    <a:pt x="45068" y="4955"/>
                  </a:cubicBezTo>
                  <a:close/>
                  <a:moveTo>
                    <a:pt x="34414" y="5822"/>
                  </a:moveTo>
                  <a:cubicBezTo>
                    <a:pt x="34457" y="5988"/>
                    <a:pt x="34518" y="6180"/>
                    <a:pt x="34605" y="6397"/>
                  </a:cubicBezTo>
                  <a:cubicBezTo>
                    <a:pt x="34714" y="6615"/>
                    <a:pt x="34844" y="6915"/>
                    <a:pt x="34994" y="7220"/>
                  </a:cubicBezTo>
                  <a:lnTo>
                    <a:pt x="34994" y="7220"/>
                  </a:lnTo>
                  <a:cubicBezTo>
                    <a:pt x="35012" y="7205"/>
                    <a:pt x="35030" y="7189"/>
                    <a:pt x="35049" y="7173"/>
                  </a:cubicBezTo>
                  <a:cubicBezTo>
                    <a:pt x="35049" y="7099"/>
                    <a:pt x="35012" y="6951"/>
                    <a:pt x="35012" y="6803"/>
                  </a:cubicBezTo>
                  <a:cubicBezTo>
                    <a:pt x="34786" y="6459"/>
                    <a:pt x="34587" y="6130"/>
                    <a:pt x="34414" y="5822"/>
                  </a:cubicBezTo>
                  <a:close/>
                  <a:moveTo>
                    <a:pt x="29199" y="6537"/>
                  </a:moveTo>
                  <a:lnTo>
                    <a:pt x="29170" y="6582"/>
                  </a:lnTo>
                  <a:cubicBezTo>
                    <a:pt x="29059" y="6730"/>
                    <a:pt x="28986" y="6914"/>
                    <a:pt x="28838" y="7025"/>
                  </a:cubicBezTo>
                  <a:cubicBezTo>
                    <a:pt x="28616" y="7358"/>
                    <a:pt x="28320" y="7654"/>
                    <a:pt x="28061" y="7950"/>
                  </a:cubicBezTo>
                  <a:cubicBezTo>
                    <a:pt x="27987" y="8024"/>
                    <a:pt x="27950" y="8061"/>
                    <a:pt x="27876" y="8097"/>
                  </a:cubicBezTo>
                  <a:cubicBezTo>
                    <a:pt x="27913" y="8134"/>
                    <a:pt x="27950" y="8134"/>
                    <a:pt x="27950" y="8208"/>
                  </a:cubicBezTo>
                  <a:cubicBezTo>
                    <a:pt x="28135" y="8319"/>
                    <a:pt x="28320" y="8467"/>
                    <a:pt x="28505" y="8578"/>
                  </a:cubicBezTo>
                  <a:cubicBezTo>
                    <a:pt x="28672" y="8645"/>
                    <a:pt x="28839" y="8772"/>
                    <a:pt x="28979" y="8851"/>
                  </a:cubicBezTo>
                  <a:lnTo>
                    <a:pt x="28979" y="8851"/>
                  </a:lnTo>
                  <a:cubicBezTo>
                    <a:pt x="28938" y="8489"/>
                    <a:pt x="28902" y="8138"/>
                    <a:pt x="28875" y="7802"/>
                  </a:cubicBezTo>
                  <a:lnTo>
                    <a:pt x="28875" y="7802"/>
                  </a:lnTo>
                  <a:lnTo>
                    <a:pt x="29429" y="8097"/>
                  </a:lnTo>
                  <a:cubicBezTo>
                    <a:pt x="29429" y="8134"/>
                    <a:pt x="29429" y="8134"/>
                    <a:pt x="29466" y="8171"/>
                  </a:cubicBezTo>
                  <a:cubicBezTo>
                    <a:pt x="29503" y="8319"/>
                    <a:pt x="29614" y="8430"/>
                    <a:pt x="29688" y="8504"/>
                  </a:cubicBezTo>
                  <a:cubicBezTo>
                    <a:pt x="29762" y="8541"/>
                    <a:pt x="29799" y="8615"/>
                    <a:pt x="29873" y="8652"/>
                  </a:cubicBezTo>
                  <a:cubicBezTo>
                    <a:pt x="29947" y="8652"/>
                    <a:pt x="29947" y="8689"/>
                    <a:pt x="29984" y="8689"/>
                  </a:cubicBezTo>
                  <a:cubicBezTo>
                    <a:pt x="30021" y="8689"/>
                    <a:pt x="30021" y="8689"/>
                    <a:pt x="30058" y="8726"/>
                  </a:cubicBezTo>
                  <a:cubicBezTo>
                    <a:pt x="30136" y="8760"/>
                    <a:pt x="30215" y="8773"/>
                    <a:pt x="30290" y="8773"/>
                  </a:cubicBezTo>
                  <a:cubicBezTo>
                    <a:pt x="30464" y="8773"/>
                    <a:pt x="30620" y="8704"/>
                    <a:pt x="30723" y="8652"/>
                  </a:cubicBezTo>
                  <a:cubicBezTo>
                    <a:pt x="30908" y="8541"/>
                    <a:pt x="30982" y="8430"/>
                    <a:pt x="31056" y="8319"/>
                  </a:cubicBezTo>
                  <a:cubicBezTo>
                    <a:pt x="31093" y="8245"/>
                    <a:pt x="31093" y="8171"/>
                    <a:pt x="31093" y="8171"/>
                  </a:cubicBezTo>
                  <a:lnTo>
                    <a:pt x="31093" y="8171"/>
                  </a:lnTo>
                  <a:cubicBezTo>
                    <a:pt x="31093" y="8171"/>
                    <a:pt x="31056" y="8245"/>
                    <a:pt x="30982" y="8319"/>
                  </a:cubicBezTo>
                  <a:cubicBezTo>
                    <a:pt x="30908" y="8356"/>
                    <a:pt x="30797" y="8467"/>
                    <a:pt x="30686" y="8504"/>
                  </a:cubicBezTo>
                  <a:cubicBezTo>
                    <a:pt x="30625" y="8519"/>
                    <a:pt x="30557" y="8528"/>
                    <a:pt x="30489" y="8528"/>
                  </a:cubicBezTo>
                  <a:cubicBezTo>
                    <a:pt x="30392" y="8528"/>
                    <a:pt x="30292" y="8510"/>
                    <a:pt x="30206" y="8467"/>
                  </a:cubicBezTo>
                  <a:cubicBezTo>
                    <a:pt x="30206" y="8467"/>
                    <a:pt x="30169" y="8467"/>
                    <a:pt x="30169" y="8430"/>
                  </a:cubicBezTo>
                  <a:lnTo>
                    <a:pt x="30132" y="8356"/>
                  </a:lnTo>
                  <a:lnTo>
                    <a:pt x="30058" y="8319"/>
                  </a:lnTo>
                  <a:cubicBezTo>
                    <a:pt x="30132" y="8319"/>
                    <a:pt x="30169" y="8356"/>
                    <a:pt x="30206" y="8356"/>
                  </a:cubicBezTo>
                  <a:cubicBezTo>
                    <a:pt x="30316" y="8430"/>
                    <a:pt x="30353" y="8430"/>
                    <a:pt x="30427" y="8430"/>
                  </a:cubicBezTo>
                  <a:cubicBezTo>
                    <a:pt x="30686" y="8430"/>
                    <a:pt x="30908" y="8282"/>
                    <a:pt x="30982" y="7987"/>
                  </a:cubicBezTo>
                  <a:cubicBezTo>
                    <a:pt x="31130" y="7691"/>
                    <a:pt x="30945" y="7358"/>
                    <a:pt x="30612" y="7210"/>
                  </a:cubicBezTo>
                  <a:cubicBezTo>
                    <a:pt x="30538" y="7173"/>
                    <a:pt x="30501" y="7173"/>
                    <a:pt x="30390" y="7136"/>
                  </a:cubicBezTo>
                  <a:lnTo>
                    <a:pt x="30723" y="7136"/>
                  </a:lnTo>
                  <a:cubicBezTo>
                    <a:pt x="30723" y="7136"/>
                    <a:pt x="30686" y="7062"/>
                    <a:pt x="30575" y="7025"/>
                  </a:cubicBezTo>
                  <a:cubicBezTo>
                    <a:pt x="30523" y="6999"/>
                    <a:pt x="30415" y="6973"/>
                    <a:pt x="30291" y="6973"/>
                  </a:cubicBezTo>
                  <a:cubicBezTo>
                    <a:pt x="30240" y="6973"/>
                    <a:pt x="30186" y="6978"/>
                    <a:pt x="30132" y="6988"/>
                  </a:cubicBezTo>
                  <a:lnTo>
                    <a:pt x="30058" y="6988"/>
                  </a:lnTo>
                  <a:cubicBezTo>
                    <a:pt x="29780" y="6849"/>
                    <a:pt x="29487" y="6696"/>
                    <a:pt x="29199" y="6537"/>
                  </a:cubicBezTo>
                  <a:close/>
                  <a:moveTo>
                    <a:pt x="41535" y="9231"/>
                  </a:moveTo>
                  <a:cubicBezTo>
                    <a:pt x="41559" y="9286"/>
                    <a:pt x="41585" y="9343"/>
                    <a:pt x="41612" y="9403"/>
                  </a:cubicBezTo>
                  <a:lnTo>
                    <a:pt x="41612" y="9403"/>
                  </a:lnTo>
                  <a:lnTo>
                    <a:pt x="41630" y="9354"/>
                  </a:lnTo>
                  <a:cubicBezTo>
                    <a:pt x="41597" y="9313"/>
                    <a:pt x="41566" y="9272"/>
                    <a:pt x="41535" y="9231"/>
                  </a:cubicBezTo>
                  <a:close/>
                  <a:moveTo>
                    <a:pt x="34994" y="7220"/>
                  </a:moveTo>
                  <a:lnTo>
                    <a:pt x="34994" y="7220"/>
                  </a:lnTo>
                  <a:cubicBezTo>
                    <a:pt x="34758" y="7421"/>
                    <a:pt x="34555" y="7590"/>
                    <a:pt x="34383" y="7728"/>
                  </a:cubicBezTo>
                  <a:lnTo>
                    <a:pt x="34309" y="7728"/>
                  </a:lnTo>
                  <a:cubicBezTo>
                    <a:pt x="34257" y="7702"/>
                    <a:pt x="34149" y="7675"/>
                    <a:pt x="34025" y="7675"/>
                  </a:cubicBezTo>
                  <a:cubicBezTo>
                    <a:pt x="33974" y="7675"/>
                    <a:pt x="33920" y="7680"/>
                    <a:pt x="33866" y="7691"/>
                  </a:cubicBezTo>
                  <a:cubicBezTo>
                    <a:pt x="33681" y="7728"/>
                    <a:pt x="33459" y="7876"/>
                    <a:pt x="33311" y="8097"/>
                  </a:cubicBezTo>
                  <a:cubicBezTo>
                    <a:pt x="33274" y="8208"/>
                    <a:pt x="33200" y="8319"/>
                    <a:pt x="33163" y="8467"/>
                  </a:cubicBezTo>
                  <a:cubicBezTo>
                    <a:pt x="33163" y="8615"/>
                    <a:pt x="33163" y="8763"/>
                    <a:pt x="33200" y="8874"/>
                  </a:cubicBezTo>
                  <a:cubicBezTo>
                    <a:pt x="33274" y="9022"/>
                    <a:pt x="33348" y="9133"/>
                    <a:pt x="33459" y="9207"/>
                  </a:cubicBezTo>
                  <a:cubicBezTo>
                    <a:pt x="33496" y="9244"/>
                    <a:pt x="33533" y="9318"/>
                    <a:pt x="33644" y="9354"/>
                  </a:cubicBezTo>
                  <a:cubicBezTo>
                    <a:pt x="33681" y="9354"/>
                    <a:pt x="33681" y="9391"/>
                    <a:pt x="33718" y="9391"/>
                  </a:cubicBezTo>
                  <a:cubicBezTo>
                    <a:pt x="33755" y="9391"/>
                    <a:pt x="33755" y="9391"/>
                    <a:pt x="33829" y="9428"/>
                  </a:cubicBezTo>
                  <a:cubicBezTo>
                    <a:pt x="33896" y="9462"/>
                    <a:pt x="33967" y="9475"/>
                    <a:pt x="34037" y="9475"/>
                  </a:cubicBezTo>
                  <a:cubicBezTo>
                    <a:pt x="34198" y="9475"/>
                    <a:pt x="34354" y="9406"/>
                    <a:pt x="34457" y="9354"/>
                  </a:cubicBezTo>
                  <a:cubicBezTo>
                    <a:pt x="34642" y="9244"/>
                    <a:pt x="34753" y="9133"/>
                    <a:pt x="34790" y="9022"/>
                  </a:cubicBezTo>
                  <a:cubicBezTo>
                    <a:pt x="34827" y="8948"/>
                    <a:pt x="34827" y="8874"/>
                    <a:pt x="34827" y="8874"/>
                  </a:cubicBezTo>
                  <a:lnTo>
                    <a:pt x="34827" y="8874"/>
                  </a:lnTo>
                  <a:cubicBezTo>
                    <a:pt x="34827" y="8874"/>
                    <a:pt x="34790" y="8948"/>
                    <a:pt x="34753" y="9022"/>
                  </a:cubicBezTo>
                  <a:cubicBezTo>
                    <a:pt x="34642" y="9059"/>
                    <a:pt x="34568" y="9170"/>
                    <a:pt x="34420" y="9207"/>
                  </a:cubicBezTo>
                  <a:cubicBezTo>
                    <a:pt x="34359" y="9222"/>
                    <a:pt x="34291" y="9231"/>
                    <a:pt x="34223" y="9231"/>
                  </a:cubicBezTo>
                  <a:cubicBezTo>
                    <a:pt x="34126" y="9231"/>
                    <a:pt x="34026" y="9213"/>
                    <a:pt x="33940" y="9170"/>
                  </a:cubicBezTo>
                  <a:cubicBezTo>
                    <a:pt x="33940" y="9170"/>
                    <a:pt x="33903" y="9170"/>
                    <a:pt x="33903" y="9133"/>
                  </a:cubicBezTo>
                  <a:lnTo>
                    <a:pt x="33866" y="9059"/>
                  </a:lnTo>
                  <a:cubicBezTo>
                    <a:pt x="33829" y="9059"/>
                    <a:pt x="33829" y="9022"/>
                    <a:pt x="33755" y="8985"/>
                  </a:cubicBezTo>
                  <a:cubicBezTo>
                    <a:pt x="33718" y="8948"/>
                    <a:pt x="33681" y="8837"/>
                    <a:pt x="33644" y="8763"/>
                  </a:cubicBezTo>
                  <a:cubicBezTo>
                    <a:pt x="33607" y="8652"/>
                    <a:pt x="33607" y="8578"/>
                    <a:pt x="33607" y="8467"/>
                  </a:cubicBezTo>
                  <a:cubicBezTo>
                    <a:pt x="33607" y="8393"/>
                    <a:pt x="33607" y="8282"/>
                    <a:pt x="33644" y="8208"/>
                  </a:cubicBezTo>
                  <a:cubicBezTo>
                    <a:pt x="33681" y="8061"/>
                    <a:pt x="33829" y="7913"/>
                    <a:pt x="33940" y="7876"/>
                  </a:cubicBezTo>
                  <a:cubicBezTo>
                    <a:pt x="34087" y="7839"/>
                    <a:pt x="34198" y="7765"/>
                    <a:pt x="34272" y="7765"/>
                  </a:cubicBezTo>
                  <a:lnTo>
                    <a:pt x="33866" y="8061"/>
                  </a:lnTo>
                  <a:cubicBezTo>
                    <a:pt x="33644" y="8208"/>
                    <a:pt x="33533" y="8504"/>
                    <a:pt x="33681" y="8763"/>
                  </a:cubicBezTo>
                  <a:cubicBezTo>
                    <a:pt x="33755" y="8874"/>
                    <a:pt x="33940" y="8985"/>
                    <a:pt x="34087" y="8985"/>
                  </a:cubicBezTo>
                  <a:cubicBezTo>
                    <a:pt x="34198" y="8985"/>
                    <a:pt x="34272" y="8948"/>
                    <a:pt x="34383" y="8874"/>
                  </a:cubicBezTo>
                  <a:cubicBezTo>
                    <a:pt x="34420" y="8874"/>
                    <a:pt x="34679" y="8652"/>
                    <a:pt x="35160" y="8319"/>
                  </a:cubicBezTo>
                  <a:cubicBezTo>
                    <a:pt x="35190" y="8751"/>
                    <a:pt x="35273" y="9209"/>
                    <a:pt x="35299" y="9671"/>
                  </a:cubicBezTo>
                  <a:lnTo>
                    <a:pt x="35299" y="9671"/>
                  </a:lnTo>
                  <a:cubicBezTo>
                    <a:pt x="35533" y="9462"/>
                    <a:pt x="35794" y="9200"/>
                    <a:pt x="36084" y="8911"/>
                  </a:cubicBezTo>
                  <a:cubicBezTo>
                    <a:pt x="36047" y="8874"/>
                    <a:pt x="36010" y="8837"/>
                    <a:pt x="35936" y="8726"/>
                  </a:cubicBezTo>
                  <a:cubicBezTo>
                    <a:pt x="35825" y="8541"/>
                    <a:pt x="35677" y="8319"/>
                    <a:pt x="35529" y="8134"/>
                  </a:cubicBezTo>
                  <a:cubicBezTo>
                    <a:pt x="35381" y="7913"/>
                    <a:pt x="35271" y="7728"/>
                    <a:pt x="35160" y="7543"/>
                  </a:cubicBezTo>
                  <a:cubicBezTo>
                    <a:pt x="35102" y="7437"/>
                    <a:pt x="35046" y="7328"/>
                    <a:pt x="34994" y="7220"/>
                  </a:cubicBezTo>
                  <a:close/>
                  <a:moveTo>
                    <a:pt x="35299" y="9671"/>
                  </a:moveTo>
                  <a:cubicBezTo>
                    <a:pt x="35264" y="9702"/>
                    <a:pt x="35230" y="9732"/>
                    <a:pt x="35197" y="9761"/>
                  </a:cubicBezTo>
                  <a:cubicBezTo>
                    <a:pt x="34827" y="10131"/>
                    <a:pt x="34568" y="10353"/>
                    <a:pt x="34568" y="10353"/>
                  </a:cubicBezTo>
                  <a:cubicBezTo>
                    <a:pt x="34568" y="10353"/>
                    <a:pt x="34642" y="10353"/>
                    <a:pt x="34790" y="10279"/>
                  </a:cubicBezTo>
                  <a:cubicBezTo>
                    <a:pt x="34930" y="10244"/>
                    <a:pt x="35103" y="10110"/>
                    <a:pt x="35309" y="9970"/>
                  </a:cubicBezTo>
                  <a:lnTo>
                    <a:pt x="35309" y="9970"/>
                  </a:lnTo>
                  <a:lnTo>
                    <a:pt x="35308" y="9946"/>
                  </a:lnTo>
                  <a:cubicBezTo>
                    <a:pt x="35308" y="9854"/>
                    <a:pt x="35304" y="9763"/>
                    <a:pt x="35299" y="9671"/>
                  </a:cubicBezTo>
                  <a:close/>
                  <a:moveTo>
                    <a:pt x="37664" y="7791"/>
                  </a:moveTo>
                  <a:lnTo>
                    <a:pt x="37664" y="7791"/>
                  </a:lnTo>
                  <a:cubicBezTo>
                    <a:pt x="37631" y="7831"/>
                    <a:pt x="37598" y="7872"/>
                    <a:pt x="37563" y="7913"/>
                  </a:cubicBezTo>
                  <a:cubicBezTo>
                    <a:pt x="37341" y="8208"/>
                    <a:pt x="37082" y="8430"/>
                    <a:pt x="36860" y="8689"/>
                  </a:cubicBezTo>
                  <a:lnTo>
                    <a:pt x="36528" y="9022"/>
                  </a:lnTo>
                  <a:cubicBezTo>
                    <a:pt x="36601" y="9059"/>
                    <a:pt x="36638" y="9170"/>
                    <a:pt x="36675" y="9207"/>
                  </a:cubicBezTo>
                  <a:cubicBezTo>
                    <a:pt x="36823" y="9391"/>
                    <a:pt x="37008" y="9576"/>
                    <a:pt x="37156" y="9761"/>
                  </a:cubicBezTo>
                  <a:cubicBezTo>
                    <a:pt x="37267" y="9946"/>
                    <a:pt x="37452" y="10094"/>
                    <a:pt x="37600" y="10279"/>
                  </a:cubicBezTo>
                  <a:lnTo>
                    <a:pt x="37754" y="10433"/>
                  </a:lnTo>
                  <a:lnTo>
                    <a:pt x="37754" y="10433"/>
                  </a:lnTo>
                  <a:cubicBezTo>
                    <a:pt x="37752" y="10394"/>
                    <a:pt x="37750" y="10355"/>
                    <a:pt x="37748" y="10316"/>
                  </a:cubicBezTo>
                  <a:lnTo>
                    <a:pt x="37748" y="10316"/>
                  </a:lnTo>
                  <a:cubicBezTo>
                    <a:pt x="37785" y="10353"/>
                    <a:pt x="37822" y="10427"/>
                    <a:pt x="37932" y="10464"/>
                  </a:cubicBezTo>
                  <a:cubicBezTo>
                    <a:pt x="37969" y="10464"/>
                    <a:pt x="37969" y="10501"/>
                    <a:pt x="38006" y="10501"/>
                  </a:cubicBezTo>
                  <a:cubicBezTo>
                    <a:pt x="38080" y="10501"/>
                    <a:pt x="38080" y="10501"/>
                    <a:pt x="38117" y="10538"/>
                  </a:cubicBezTo>
                  <a:cubicBezTo>
                    <a:pt x="38185" y="10571"/>
                    <a:pt x="38259" y="10584"/>
                    <a:pt x="38333" y="10584"/>
                  </a:cubicBezTo>
                  <a:cubicBezTo>
                    <a:pt x="38502" y="10584"/>
                    <a:pt x="38669" y="10515"/>
                    <a:pt x="38746" y="10464"/>
                  </a:cubicBezTo>
                  <a:cubicBezTo>
                    <a:pt x="38931" y="10353"/>
                    <a:pt x="39042" y="10242"/>
                    <a:pt x="39079" y="10131"/>
                  </a:cubicBezTo>
                  <a:cubicBezTo>
                    <a:pt x="39116" y="10057"/>
                    <a:pt x="39116" y="9983"/>
                    <a:pt x="39116" y="9983"/>
                  </a:cubicBezTo>
                  <a:lnTo>
                    <a:pt x="39116" y="9983"/>
                  </a:lnTo>
                  <a:cubicBezTo>
                    <a:pt x="39115" y="9983"/>
                    <a:pt x="39079" y="10057"/>
                    <a:pt x="39042" y="10131"/>
                  </a:cubicBezTo>
                  <a:cubicBezTo>
                    <a:pt x="38931" y="10168"/>
                    <a:pt x="38857" y="10279"/>
                    <a:pt x="38709" y="10316"/>
                  </a:cubicBezTo>
                  <a:cubicBezTo>
                    <a:pt x="38648" y="10331"/>
                    <a:pt x="38580" y="10340"/>
                    <a:pt x="38514" y="10340"/>
                  </a:cubicBezTo>
                  <a:cubicBezTo>
                    <a:pt x="38420" y="10340"/>
                    <a:pt x="38330" y="10322"/>
                    <a:pt x="38265" y="10279"/>
                  </a:cubicBezTo>
                  <a:cubicBezTo>
                    <a:pt x="38265" y="10279"/>
                    <a:pt x="38191" y="10279"/>
                    <a:pt x="38191" y="10242"/>
                  </a:cubicBezTo>
                  <a:lnTo>
                    <a:pt x="38154" y="10168"/>
                  </a:lnTo>
                  <a:cubicBezTo>
                    <a:pt x="38117" y="10168"/>
                    <a:pt x="38117" y="10131"/>
                    <a:pt x="38080" y="10094"/>
                  </a:cubicBezTo>
                  <a:cubicBezTo>
                    <a:pt x="38006" y="10057"/>
                    <a:pt x="37969" y="9946"/>
                    <a:pt x="37932" y="9872"/>
                  </a:cubicBezTo>
                  <a:lnTo>
                    <a:pt x="37932" y="9872"/>
                  </a:lnTo>
                  <a:cubicBezTo>
                    <a:pt x="38006" y="9909"/>
                    <a:pt x="38080" y="9983"/>
                    <a:pt x="38154" y="10057"/>
                  </a:cubicBezTo>
                  <a:cubicBezTo>
                    <a:pt x="38265" y="10131"/>
                    <a:pt x="38339" y="10131"/>
                    <a:pt x="38487" y="10131"/>
                  </a:cubicBezTo>
                  <a:cubicBezTo>
                    <a:pt x="38635" y="10131"/>
                    <a:pt x="38746" y="10094"/>
                    <a:pt x="38894" y="9946"/>
                  </a:cubicBezTo>
                  <a:cubicBezTo>
                    <a:pt x="39079" y="9724"/>
                    <a:pt x="39042" y="9391"/>
                    <a:pt x="38820" y="9244"/>
                  </a:cubicBezTo>
                  <a:cubicBezTo>
                    <a:pt x="38672" y="9170"/>
                    <a:pt x="38561" y="9059"/>
                    <a:pt x="38450" y="8948"/>
                  </a:cubicBezTo>
                  <a:cubicBezTo>
                    <a:pt x="38524" y="8874"/>
                    <a:pt x="38635" y="8874"/>
                    <a:pt x="38672" y="8874"/>
                  </a:cubicBezTo>
                  <a:lnTo>
                    <a:pt x="38820" y="8874"/>
                  </a:lnTo>
                  <a:cubicBezTo>
                    <a:pt x="38820" y="8874"/>
                    <a:pt x="38746" y="8837"/>
                    <a:pt x="38672" y="8800"/>
                  </a:cubicBezTo>
                  <a:cubicBezTo>
                    <a:pt x="38561" y="8763"/>
                    <a:pt x="38450" y="8763"/>
                    <a:pt x="38265" y="8763"/>
                  </a:cubicBezTo>
                  <a:cubicBezTo>
                    <a:pt x="38080" y="8578"/>
                    <a:pt x="37895" y="8393"/>
                    <a:pt x="37711" y="8245"/>
                  </a:cubicBezTo>
                  <a:cubicBezTo>
                    <a:pt x="37695" y="8092"/>
                    <a:pt x="37680" y="7941"/>
                    <a:pt x="37664" y="7791"/>
                  </a:cubicBezTo>
                  <a:close/>
                  <a:moveTo>
                    <a:pt x="37754" y="10433"/>
                  </a:moveTo>
                  <a:cubicBezTo>
                    <a:pt x="37759" y="10530"/>
                    <a:pt x="37763" y="10627"/>
                    <a:pt x="37766" y="10724"/>
                  </a:cubicBezTo>
                  <a:lnTo>
                    <a:pt x="37766" y="10724"/>
                  </a:lnTo>
                  <a:cubicBezTo>
                    <a:pt x="37811" y="10757"/>
                    <a:pt x="37855" y="10793"/>
                    <a:pt x="37895" y="10833"/>
                  </a:cubicBezTo>
                  <a:cubicBezTo>
                    <a:pt x="38191" y="11055"/>
                    <a:pt x="38450" y="11240"/>
                    <a:pt x="38635" y="11388"/>
                  </a:cubicBezTo>
                  <a:cubicBezTo>
                    <a:pt x="38820" y="11536"/>
                    <a:pt x="38894" y="11573"/>
                    <a:pt x="38894" y="11573"/>
                  </a:cubicBezTo>
                  <a:lnTo>
                    <a:pt x="38672" y="11351"/>
                  </a:lnTo>
                  <a:lnTo>
                    <a:pt x="38376" y="11055"/>
                  </a:lnTo>
                  <a:cubicBezTo>
                    <a:pt x="38265" y="10944"/>
                    <a:pt x="38154" y="10833"/>
                    <a:pt x="38006" y="10685"/>
                  </a:cubicBezTo>
                  <a:lnTo>
                    <a:pt x="37754" y="10433"/>
                  </a:lnTo>
                  <a:close/>
                  <a:moveTo>
                    <a:pt x="41612" y="9403"/>
                  </a:moveTo>
                  <a:lnTo>
                    <a:pt x="41334" y="10168"/>
                  </a:lnTo>
                  <a:cubicBezTo>
                    <a:pt x="41149" y="10242"/>
                    <a:pt x="41001" y="10353"/>
                    <a:pt x="40853" y="10538"/>
                  </a:cubicBezTo>
                  <a:cubicBezTo>
                    <a:pt x="40816" y="10648"/>
                    <a:pt x="40742" y="10796"/>
                    <a:pt x="40705" y="10907"/>
                  </a:cubicBezTo>
                  <a:cubicBezTo>
                    <a:pt x="40705" y="11055"/>
                    <a:pt x="40705" y="11203"/>
                    <a:pt x="40742" y="11351"/>
                  </a:cubicBezTo>
                  <a:cubicBezTo>
                    <a:pt x="40779" y="11462"/>
                    <a:pt x="40890" y="11573"/>
                    <a:pt x="41001" y="11647"/>
                  </a:cubicBezTo>
                  <a:cubicBezTo>
                    <a:pt x="41038" y="11721"/>
                    <a:pt x="41075" y="11758"/>
                    <a:pt x="41186" y="11795"/>
                  </a:cubicBezTo>
                  <a:cubicBezTo>
                    <a:pt x="41223" y="11795"/>
                    <a:pt x="41223" y="11832"/>
                    <a:pt x="41260" y="11832"/>
                  </a:cubicBezTo>
                  <a:cubicBezTo>
                    <a:pt x="41297" y="11832"/>
                    <a:pt x="41297" y="11832"/>
                    <a:pt x="41371" y="11905"/>
                  </a:cubicBezTo>
                  <a:cubicBezTo>
                    <a:pt x="41433" y="11926"/>
                    <a:pt x="41497" y="11935"/>
                    <a:pt x="41562" y="11935"/>
                  </a:cubicBezTo>
                  <a:cubicBezTo>
                    <a:pt x="41728" y="11935"/>
                    <a:pt x="41893" y="11874"/>
                    <a:pt x="41999" y="11795"/>
                  </a:cubicBezTo>
                  <a:cubicBezTo>
                    <a:pt x="42184" y="11721"/>
                    <a:pt x="42295" y="11573"/>
                    <a:pt x="42332" y="11462"/>
                  </a:cubicBezTo>
                  <a:cubicBezTo>
                    <a:pt x="42369" y="11388"/>
                    <a:pt x="42369" y="11351"/>
                    <a:pt x="42369" y="11351"/>
                  </a:cubicBezTo>
                  <a:lnTo>
                    <a:pt x="42369" y="11351"/>
                  </a:lnTo>
                  <a:cubicBezTo>
                    <a:pt x="42369" y="11351"/>
                    <a:pt x="42332" y="11388"/>
                    <a:pt x="42295" y="11462"/>
                  </a:cubicBezTo>
                  <a:cubicBezTo>
                    <a:pt x="42184" y="11536"/>
                    <a:pt x="42110" y="11610"/>
                    <a:pt x="41962" y="11647"/>
                  </a:cubicBezTo>
                  <a:cubicBezTo>
                    <a:pt x="41896" y="11680"/>
                    <a:pt x="41822" y="11698"/>
                    <a:pt x="41747" y="11698"/>
                  </a:cubicBezTo>
                  <a:cubicBezTo>
                    <a:pt x="41656" y="11698"/>
                    <a:pt x="41563" y="11671"/>
                    <a:pt x="41482" y="11610"/>
                  </a:cubicBezTo>
                  <a:cubicBezTo>
                    <a:pt x="41482" y="11610"/>
                    <a:pt x="41445" y="11610"/>
                    <a:pt x="41445" y="11573"/>
                  </a:cubicBezTo>
                  <a:lnTo>
                    <a:pt x="41408" y="11536"/>
                  </a:lnTo>
                  <a:cubicBezTo>
                    <a:pt x="41371" y="11536"/>
                    <a:pt x="41371" y="11462"/>
                    <a:pt x="41297" y="11425"/>
                  </a:cubicBezTo>
                  <a:cubicBezTo>
                    <a:pt x="41260" y="11388"/>
                    <a:pt x="41223" y="11277"/>
                    <a:pt x="41186" y="11203"/>
                  </a:cubicBezTo>
                  <a:cubicBezTo>
                    <a:pt x="41112" y="11092"/>
                    <a:pt x="41112" y="11018"/>
                    <a:pt x="41112" y="10907"/>
                  </a:cubicBezTo>
                  <a:cubicBezTo>
                    <a:pt x="41112" y="10833"/>
                    <a:pt x="41112" y="10722"/>
                    <a:pt x="41186" y="10648"/>
                  </a:cubicBezTo>
                  <a:cubicBezTo>
                    <a:pt x="41223" y="10538"/>
                    <a:pt x="41260" y="10501"/>
                    <a:pt x="41297" y="10464"/>
                  </a:cubicBezTo>
                  <a:lnTo>
                    <a:pt x="41297" y="10464"/>
                  </a:lnTo>
                  <a:cubicBezTo>
                    <a:pt x="41260" y="10611"/>
                    <a:pt x="41260" y="10722"/>
                    <a:pt x="41223" y="10870"/>
                  </a:cubicBezTo>
                  <a:cubicBezTo>
                    <a:pt x="41186" y="11166"/>
                    <a:pt x="41371" y="11388"/>
                    <a:pt x="41593" y="11462"/>
                  </a:cubicBezTo>
                  <a:lnTo>
                    <a:pt x="41666" y="11462"/>
                  </a:lnTo>
                  <a:cubicBezTo>
                    <a:pt x="41925" y="11462"/>
                    <a:pt x="42110" y="11351"/>
                    <a:pt x="42147" y="11055"/>
                  </a:cubicBezTo>
                  <a:cubicBezTo>
                    <a:pt x="42166" y="10884"/>
                    <a:pt x="42205" y="10732"/>
                    <a:pt x="42248" y="10585"/>
                  </a:cubicBezTo>
                  <a:lnTo>
                    <a:pt x="42248" y="10585"/>
                  </a:lnTo>
                  <a:cubicBezTo>
                    <a:pt x="42048" y="10262"/>
                    <a:pt x="41838" y="9946"/>
                    <a:pt x="41740" y="9687"/>
                  </a:cubicBezTo>
                  <a:cubicBezTo>
                    <a:pt x="41697" y="9589"/>
                    <a:pt x="41653" y="9493"/>
                    <a:pt x="41612" y="9403"/>
                  </a:cubicBezTo>
                  <a:close/>
                  <a:moveTo>
                    <a:pt x="3589" y="11555"/>
                  </a:moveTo>
                  <a:cubicBezTo>
                    <a:pt x="3576" y="11561"/>
                    <a:pt x="3563" y="11567"/>
                    <a:pt x="3550" y="11573"/>
                  </a:cubicBezTo>
                  <a:cubicBezTo>
                    <a:pt x="3535" y="11576"/>
                    <a:pt x="3521" y="11580"/>
                    <a:pt x="3507" y="11584"/>
                  </a:cubicBezTo>
                  <a:lnTo>
                    <a:pt x="3507" y="11584"/>
                  </a:lnTo>
                  <a:cubicBezTo>
                    <a:pt x="3473" y="11742"/>
                    <a:pt x="3439" y="11878"/>
                    <a:pt x="3439" y="11979"/>
                  </a:cubicBezTo>
                  <a:cubicBezTo>
                    <a:pt x="3402" y="12127"/>
                    <a:pt x="3439" y="12201"/>
                    <a:pt x="3439" y="12201"/>
                  </a:cubicBezTo>
                  <a:cubicBezTo>
                    <a:pt x="3439" y="12201"/>
                    <a:pt x="3498" y="11995"/>
                    <a:pt x="3589" y="11555"/>
                  </a:cubicBezTo>
                  <a:close/>
                  <a:moveTo>
                    <a:pt x="44764" y="9140"/>
                  </a:moveTo>
                  <a:lnTo>
                    <a:pt x="44764" y="9140"/>
                  </a:lnTo>
                  <a:cubicBezTo>
                    <a:pt x="44720" y="9170"/>
                    <a:pt x="44619" y="9172"/>
                    <a:pt x="44550" y="9207"/>
                  </a:cubicBezTo>
                  <a:cubicBezTo>
                    <a:pt x="44439" y="9244"/>
                    <a:pt x="44365" y="9318"/>
                    <a:pt x="44254" y="9391"/>
                  </a:cubicBezTo>
                  <a:cubicBezTo>
                    <a:pt x="44180" y="9428"/>
                    <a:pt x="44070" y="9539"/>
                    <a:pt x="43996" y="9613"/>
                  </a:cubicBezTo>
                  <a:lnTo>
                    <a:pt x="43700" y="9909"/>
                  </a:lnTo>
                  <a:cubicBezTo>
                    <a:pt x="43626" y="9983"/>
                    <a:pt x="43515" y="10131"/>
                    <a:pt x="43441" y="10242"/>
                  </a:cubicBezTo>
                  <a:cubicBezTo>
                    <a:pt x="43330" y="10353"/>
                    <a:pt x="43256" y="10464"/>
                    <a:pt x="43145" y="10611"/>
                  </a:cubicBezTo>
                  <a:cubicBezTo>
                    <a:pt x="43071" y="10722"/>
                    <a:pt x="42960" y="10870"/>
                    <a:pt x="42923" y="10981"/>
                  </a:cubicBezTo>
                  <a:cubicBezTo>
                    <a:pt x="42923" y="10992"/>
                    <a:pt x="42920" y="11002"/>
                    <a:pt x="42916" y="11013"/>
                  </a:cubicBezTo>
                  <a:lnTo>
                    <a:pt x="42916" y="11013"/>
                  </a:lnTo>
                  <a:cubicBezTo>
                    <a:pt x="42898" y="10912"/>
                    <a:pt x="42880" y="10812"/>
                    <a:pt x="42862" y="10714"/>
                  </a:cubicBezTo>
                  <a:lnTo>
                    <a:pt x="42862" y="10714"/>
                  </a:lnTo>
                  <a:cubicBezTo>
                    <a:pt x="42832" y="10763"/>
                    <a:pt x="42804" y="10814"/>
                    <a:pt x="42776" y="10870"/>
                  </a:cubicBezTo>
                  <a:cubicBezTo>
                    <a:pt x="42739" y="10796"/>
                    <a:pt x="42665" y="10648"/>
                    <a:pt x="42554" y="10538"/>
                  </a:cubicBezTo>
                  <a:cubicBezTo>
                    <a:pt x="42473" y="10437"/>
                    <a:pt x="42404" y="10358"/>
                    <a:pt x="42339" y="10278"/>
                  </a:cubicBezTo>
                  <a:lnTo>
                    <a:pt x="42339" y="10278"/>
                  </a:lnTo>
                  <a:cubicBezTo>
                    <a:pt x="42310" y="10381"/>
                    <a:pt x="42278" y="10482"/>
                    <a:pt x="42248" y="10585"/>
                  </a:cubicBezTo>
                  <a:lnTo>
                    <a:pt x="42248" y="10585"/>
                  </a:lnTo>
                  <a:cubicBezTo>
                    <a:pt x="42276" y="10631"/>
                    <a:pt x="42304" y="10676"/>
                    <a:pt x="42332" y="10722"/>
                  </a:cubicBezTo>
                  <a:cubicBezTo>
                    <a:pt x="42406" y="10870"/>
                    <a:pt x="42517" y="11055"/>
                    <a:pt x="42665" y="11203"/>
                  </a:cubicBezTo>
                  <a:cubicBezTo>
                    <a:pt x="42665" y="11240"/>
                    <a:pt x="42591" y="11277"/>
                    <a:pt x="42591" y="11351"/>
                  </a:cubicBezTo>
                  <a:lnTo>
                    <a:pt x="42480" y="11758"/>
                  </a:lnTo>
                  <a:cubicBezTo>
                    <a:pt x="42406" y="11905"/>
                    <a:pt x="42406" y="11979"/>
                    <a:pt x="42369" y="12127"/>
                  </a:cubicBezTo>
                  <a:cubicBezTo>
                    <a:pt x="42332" y="12349"/>
                    <a:pt x="42332" y="12534"/>
                    <a:pt x="42295" y="12682"/>
                  </a:cubicBezTo>
                  <a:lnTo>
                    <a:pt x="42295" y="12904"/>
                  </a:lnTo>
                  <a:cubicBezTo>
                    <a:pt x="42295" y="12904"/>
                    <a:pt x="42332" y="12867"/>
                    <a:pt x="42369" y="12719"/>
                  </a:cubicBezTo>
                  <a:cubicBezTo>
                    <a:pt x="42406" y="12571"/>
                    <a:pt x="42480" y="12386"/>
                    <a:pt x="42554" y="12164"/>
                  </a:cubicBezTo>
                  <a:cubicBezTo>
                    <a:pt x="42591" y="12016"/>
                    <a:pt x="42665" y="11942"/>
                    <a:pt x="42702" y="11795"/>
                  </a:cubicBezTo>
                  <a:cubicBezTo>
                    <a:pt x="42702" y="11647"/>
                    <a:pt x="42776" y="11573"/>
                    <a:pt x="42850" y="11425"/>
                  </a:cubicBezTo>
                  <a:cubicBezTo>
                    <a:pt x="42896" y="11518"/>
                    <a:pt x="42957" y="11582"/>
                    <a:pt x="43024" y="11653"/>
                  </a:cubicBezTo>
                  <a:lnTo>
                    <a:pt x="43024" y="11653"/>
                  </a:lnTo>
                  <a:cubicBezTo>
                    <a:pt x="42997" y="11485"/>
                    <a:pt x="42969" y="11316"/>
                    <a:pt x="42940" y="11149"/>
                  </a:cubicBezTo>
                  <a:lnTo>
                    <a:pt x="42940" y="11149"/>
                  </a:lnTo>
                  <a:cubicBezTo>
                    <a:pt x="42923" y="11129"/>
                    <a:pt x="42905" y="11110"/>
                    <a:pt x="42887" y="11092"/>
                  </a:cubicBezTo>
                  <a:cubicBezTo>
                    <a:pt x="42887" y="11066"/>
                    <a:pt x="42905" y="11039"/>
                    <a:pt x="42916" y="11013"/>
                  </a:cubicBezTo>
                  <a:lnTo>
                    <a:pt x="42916" y="11013"/>
                  </a:lnTo>
                  <a:cubicBezTo>
                    <a:pt x="42924" y="11058"/>
                    <a:pt x="42932" y="11103"/>
                    <a:pt x="42940" y="11149"/>
                  </a:cubicBezTo>
                  <a:lnTo>
                    <a:pt x="42940" y="11149"/>
                  </a:lnTo>
                  <a:cubicBezTo>
                    <a:pt x="43063" y="11285"/>
                    <a:pt x="43164" y="11443"/>
                    <a:pt x="43293" y="11573"/>
                  </a:cubicBezTo>
                  <a:cubicBezTo>
                    <a:pt x="43441" y="11758"/>
                    <a:pt x="43626" y="11905"/>
                    <a:pt x="43774" y="12090"/>
                  </a:cubicBezTo>
                  <a:cubicBezTo>
                    <a:pt x="43885" y="12275"/>
                    <a:pt x="44070" y="12386"/>
                    <a:pt x="44254" y="12534"/>
                  </a:cubicBezTo>
                  <a:cubicBezTo>
                    <a:pt x="44402" y="12682"/>
                    <a:pt x="44587" y="12830"/>
                    <a:pt x="44772" y="12941"/>
                  </a:cubicBezTo>
                  <a:cubicBezTo>
                    <a:pt x="44883" y="13015"/>
                    <a:pt x="44920" y="13089"/>
                    <a:pt x="44994" y="13125"/>
                  </a:cubicBezTo>
                  <a:cubicBezTo>
                    <a:pt x="45105" y="13199"/>
                    <a:pt x="45142" y="13236"/>
                    <a:pt x="45253" y="13273"/>
                  </a:cubicBezTo>
                  <a:lnTo>
                    <a:pt x="45568" y="13503"/>
                  </a:lnTo>
                  <a:lnTo>
                    <a:pt x="45568" y="13503"/>
                  </a:lnTo>
                  <a:cubicBezTo>
                    <a:pt x="45551" y="13402"/>
                    <a:pt x="45532" y="13301"/>
                    <a:pt x="45511" y="13199"/>
                  </a:cubicBezTo>
                  <a:cubicBezTo>
                    <a:pt x="45474" y="13015"/>
                    <a:pt x="45474" y="12867"/>
                    <a:pt x="45437" y="12682"/>
                  </a:cubicBezTo>
                  <a:cubicBezTo>
                    <a:pt x="45474" y="12682"/>
                    <a:pt x="45474" y="12682"/>
                    <a:pt x="45511" y="12719"/>
                  </a:cubicBezTo>
                  <a:cubicBezTo>
                    <a:pt x="45579" y="12753"/>
                    <a:pt x="45653" y="12766"/>
                    <a:pt x="45728" y="12766"/>
                  </a:cubicBezTo>
                  <a:cubicBezTo>
                    <a:pt x="45899" y="12766"/>
                    <a:pt x="46074" y="12696"/>
                    <a:pt x="46177" y="12645"/>
                  </a:cubicBezTo>
                  <a:cubicBezTo>
                    <a:pt x="46362" y="12534"/>
                    <a:pt x="46436" y="12386"/>
                    <a:pt x="46473" y="12312"/>
                  </a:cubicBezTo>
                  <a:cubicBezTo>
                    <a:pt x="46547" y="12201"/>
                    <a:pt x="46547" y="12164"/>
                    <a:pt x="46547" y="12164"/>
                  </a:cubicBezTo>
                  <a:lnTo>
                    <a:pt x="46547" y="12164"/>
                  </a:lnTo>
                  <a:cubicBezTo>
                    <a:pt x="46547" y="12164"/>
                    <a:pt x="46473" y="12201"/>
                    <a:pt x="46436" y="12312"/>
                  </a:cubicBezTo>
                  <a:cubicBezTo>
                    <a:pt x="46362" y="12349"/>
                    <a:pt x="46251" y="12460"/>
                    <a:pt x="46103" y="12497"/>
                  </a:cubicBezTo>
                  <a:cubicBezTo>
                    <a:pt x="46057" y="12512"/>
                    <a:pt x="45998" y="12521"/>
                    <a:pt x="45935" y="12521"/>
                  </a:cubicBezTo>
                  <a:cubicBezTo>
                    <a:pt x="45845" y="12521"/>
                    <a:pt x="45746" y="12503"/>
                    <a:pt x="45659" y="12460"/>
                  </a:cubicBezTo>
                  <a:cubicBezTo>
                    <a:pt x="45659" y="12460"/>
                    <a:pt x="45622" y="12460"/>
                    <a:pt x="45622" y="12386"/>
                  </a:cubicBezTo>
                  <a:lnTo>
                    <a:pt x="45548" y="12349"/>
                  </a:lnTo>
                  <a:cubicBezTo>
                    <a:pt x="45511" y="12349"/>
                    <a:pt x="45511" y="12312"/>
                    <a:pt x="45474" y="12275"/>
                  </a:cubicBezTo>
                  <a:cubicBezTo>
                    <a:pt x="45437" y="12201"/>
                    <a:pt x="45437" y="12201"/>
                    <a:pt x="45437" y="12164"/>
                  </a:cubicBezTo>
                  <a:lnTo>
                    <a:pt x="45437" y="12127"/>
                  </a:lnTo>
                  <a:lnTo>
                    <a:pt x="45696" y="12275"/>
                  </a:lnTo>
                  <a:cubicBezTo>
                    <a:pt x="45733" y="12312"/>
                    <a:pt x="45844" y="12312"/>
                    <a:pt x="45881" y="12312"/>
                  </a:cubicBezTo>
                  <a:cubicBezTo>
                    <a:pt x="46066" y="12312"/>
                    <a:pt x="46251" y="12201"/>
                    <a:pt x="46362" y="12016"/>
                  </a:cubicBezTo>
                  <a:cubicBezTo>
                    <a:pt x="46436" y="11795"/>
                    <a:pt x="46362" y="11462"/>
                    <a:pt x="46066" y="11388"/>
                  </a:cubicBezTo>
                  <a:cubicBezTo>
                    <a:pt x="45918" y="11351"/>
                    <a:pt x="45807" y="11240"/>
                    <a:pt x="45696" y="11203"/>
                  </a:cubicBezTo>
                  <a:cubicBezTo>
                    <a:pt x="45844" y="11166"/>
                    <a:pt x="45992" y="11092"/>
                    <a:pt x="46066" y="11092"/>
                  </a:cubicBezTo>
                  <a:lnTo>
                    <a:pt x="46214" y="11092"/>
                  </a:lnTo>
                  <a:cubicBezTo>
                    <a:pt x="46214" y="11092"/>
                    <a:pt x="46177" y="11055"/>
                    <a:pt x="46066" y="11018"/>
                  </a:cubicBezTo>
                  <a:cubicBezTo>
                    <a:pt x="46015" y="10993"/>
                    <a:pt x="45911" y="10950"/>
                    <a:pt x="45791" y="10950"/>
                  </a:cubicBezTo>
                  <a:cubicBezTo>
                    <a:pt x="45737" y="10950"/>
                    <a:pt x="45680" y="10958"/>
                    <a:pt x="45622" y="10981"/>
                  </a:cubicBezTo>
                  <a:cubicBezTo>
                    <a:pt x="45548" y="10981"/>
                    <a:pt x="45474" y="11018"/>
                    <a:pt x="45437" y="11018"/>
                  </a:cubicBezTo>
                  <a:lnTo>
                    <a:pt x="45142" y="10870"/>
                  </a:lnTo>
                  <a:cubicBezTo>
                    <a:pt x="44994" y="10279"/>
                    <a:pt x="44883" y="9724"/>
                    <a:pt x="44772" y="9170"/>
                  </a:cubicBezTo>
                  <a:cubicBezTo>
                    <a:pt x="44769" y="9160"/>
                    <a:pt x="44766" y="9150"/>
                    <a:pt x="44764" y="9140"/>
                  </a:cubicBezTo>
                  <a:close/>
                  <a:moveTo>
                    <a:pt x="12313" y="5729"/>
                  </a:moveTo>
                  <a:cubicBezTo>
                    <a:pt x="13632" y="5729"/>
                    <a:pt x="15205" y="5968"/>
                    <a:pt x="17081" y="6545"/>
                  </a:cubicBezTo>
                  <a:cubicBezTo>
                    <a:pt x="17192" y="6951"/>
                    <a:pt x="17266" y="7395"/>
                    <a:pt x="17377" y="7950"/>
                  </a:cubicBezTo>
                  <a:cubicBezTo>
                    <a:pt x="17488" y="8615"/>
                    <a:pt x="17599" y="9354"/>
                    <a:pt x="17746" y="10168"/>
                  </a:cubicBezTo>
                  <a:cubicBezTo>
                    <a:pt x="17968" y="11795"/>
                    <a:pt x="18190" y="13754"/>
                    <a:pt x="18375" y="15787"/>
                  </a:cubicBezTo>
                  <a:cubicBezTo>
                    <a:pt x="18523" y="16823"/>
                    <a:pt x="18560" y="17895"/>
                    <a:pt x="18671" y="19004"/>
                  </a:cubicBezTo>
                  <a:cubicBezTo>
                    <a:pt x="18708" y="19558"/>
                    <a:pt x="18708" y="20113"/>
                    <a:pt x="18745" y="20668"/>
                  </a:cubicBezTo>
                  <a:cubicBezTo>
                    <a:pt x="18782" y="21222"/>
                    <a:pt x="18782" y="21777"/>
                    <a:pt x="18856" y="22331"/>
                  </a:cubicBezTo>
                  <a:lnTo>
                    <a:pt x="18856" y="22479"/>
                  </a:lnTo>
                  <a:cubicBezTo>
                    <a:pt x="18782" y="22331"/>
                    <a:pt x="18708" y="22146"/>
                    <a:pt x="18671" y="21998"/>
                  </a:cubicBezTo>
                  <a:cubicBezTo>
                    <a:pt x="18560" y="21777"/>
                    <a:pt x="18412" y="21518"/>
                    <a:pt x="18301" y="21222"/>
                  </a:cubicBezTo>
                  <a:cubicBezTo>
                    <a:pt x="18153" y="20963"/>
                    <a:pt x="18005" y="20704"/>
                    <a:pt x="17857" y="20446"/>
                  </a:cubicBezTo>
                  <a:cubicBezTo>
                    <a:pt x="17746" y="20150"/>
                    <a:pt x="17562" y="19928"/>
                    <a:pt x="17414" y="19669"/>
                  </a:cubicBezTo>
                  <a:cubicBezTo>
                    <a:pt x="17081" y="19152"/>
                    <a:pt x="16748" y="18634"/>
                    <a:pt x="16379" y="18190"/>
                  </a:cubicBezTo>
                  <a:cubicBezTo>
                    <a:pt x="16083" y="17710"/>
                    <a:pt x="15750" y="17303"/>
                    <a:pt x="15417" y="16933"/>
                  </a:cubicBezTo>
                  <a:cubicBezTo>
                    <a:pt x="14863" y="16231"/>
                    <a:pt x="14419" y="15787"/>
                    <a:pt x="14419" y="15787"/>
                  </a:cubicBezTo>
                  <a:lnTo>
                    <a:pt x="14419" y="15787"/>
                  </a:lnTo>
                  <a:cubicBezTo>
                    <a:pt x="14419" y="15787"/>
                    <a:pt x="14789" y="16268"/>
                    <a:pt x="15232" y="17007"/>
                  </a:cubicBezTo>
                  <a:cubicBezTo>
                    <a:pt x="15454" y="17377"/>
                    <a:pt x="15750" y="17858"/>
                    <a:pt x="16009" y="18375"/>
                  </a:cubicBezTo>
                  <a:cubicBezTo>
                    <a:pt x="16305" y="18856"/>
                    <a:pt x="16526" y="19374"/>
                    <a:pt x="16822" y="19928"/>
                  </a:cubicBezTo>
                  <a:cubicBezTo>
                    <a:pt x="16896" y="20224"/>
                    <a:pt x="17044" y="20483"/>
                    <a:pt x="17118" y="20778"/>
                  </a:cubicBezTo>
                  <a:cubicBezTo>
                    <a:pt x="17229" y="21037"/>
                    <a:pt x="17303" y="21333"/>
                    <a:pt x="17414" y="21555"/>
                  </a:cubicBezTo>
                  <a:cubicBezTo>
                    <a:pt x="17488" y="21777"/>
                    <a:pt x="17562" y="21998"/>
                    <a:pt x="17636" y="22257"/>
                  </a:cubicBezTo>
                  <a:cubicBezTo>
                    <a:pt x="13964" y="15171"/>
                    <a:pt x="11386" y="12534"/>
                    <a:pt x="9722" y="12534"/>
                  </a:cubicBezTo>
                  <a:cubicBezTo>
                    <a:pt x="9710" y="12534"/>
                    <a:pt x="9698" y="12534"/>
                    <a:pt x="9687" y="12534"/>
                  </a:cubicBezTo>
                  <a:cubicBezTo>
                    <a:pt x="9650" y="12386"/>
                    <a:pt x="9650" y="12275"/>
                    <a:pt x="9613" y="12127"/>
                  </a:cubicBezTo>
                  <a:cubicBezTo>
                    <a:pt x="9428" y="11647"/>
                    <a:pt x="9095" y="11240"/>
                    <a:pt x="8726" y="10981"/>
                  </a:cubicBezTo>
                  <a:cubicBezTo>
                    <a:pt x="8356" y="10685"/>
                    <a:pt x="7986" y="10538"/>
                    <a:pt x="7616" y="10464"/>
                  </a:cubicBezTo>
                  <a:cubicBezTo>
                    <a:pt x="7115" y="10332"/>
                    <a:pt x="6688" y="10313"/>
                    <a:pt x="6297" y="10313"/>
                  </a:cubicBezTo>
                  <a:cubicBezTo>
                    <a:pt x="6141" y="10313"/>
                    <a:pt x="5990" y="10316"/>
                    <a:pt x="5842" y="10316"/>
                  </a:cubicBezTo>
                  <a:lnTo>
                    <a:pt x="5657" y="10316"/>
                  </a:lnTo>
                  <a:cubicBezTo>
                    <a:pt x="6091" y="8839"/>
                    <a:pt x="7546" y="5729"/>
                    <a:pt x="12313" y="5729"/>
                  </a:cubicBezTo>
                  <a:close/>
                  <a:moveTo>
                    <a:pt x="21924" y="2922"/>
                  </a:moveTo>
                  <a:cubicBezTo>
                    <a:pt x="22627" y="2922"/>
                    <a:pt x="23366" y="3069"/>
                    <a:pt x="24290" y="3402"/>
                  </a:cubicBezTo>
                  <a:cubicBezTo>
                    <a:pt x="24660" y="3513"/>
                    <a:pt x="25030" y="3698"/>
                    <a:pt x="25325" y="3883"/>
                  </a:cubicBezTo>
                  <a:cubicBezTo>
                    <a:pt x="25325" y="3994"/>
                    <a:pt x="25399" y="4253"/>
                    <a:pt x="25510" y="4696"/>
                  </a:cubicBezTo>
                  <a:cubicBezTo>
                    <a:pt x="25547" y="4918"/>
                    <a:pt x="25621" y="5214"/>
                    <a:pt x="25695" y="5620"/>
                  </a:cubicBezTo>
                  <a:cubicBezTo>
                    <a:pt x="25695" y="5657"/>
                    <a:pt x="25732" y="5731"/>
                    <a:pt x="25732" y="5805"/>
                  </a:cubicBezTo>
                  <a:cubicBezTo>
                    <a:pt x="25251" y="5325"/>
                    <a:pt x="24993" y="5066"/>
                    <a:pt x="24956" y="5066"/>
                  </a:cubicBezTo>
                  <a:cubicBezTo>
                    <a:pt x="24811" y="4922"/>
                    <a:pt x="24633" y="4846"/>
                    <a:pt x="24458" y="4846"/>
                  </a:cubicBezTo>
                  <a:cubicBezTo>
                    <a:pt x="24319" y="4846"/>
                    <a:pt x="24183" y="4894"/>
                    <a:pt x="24068" y="4992"/>
                  </a:cubicBezTo>
                  <a:cubicBezTo>
                    <a:pt x="23847" y="5251"/>
                    <a:pt x="23773" y="5620"/>
                    <a:pt x="24031" y="5879"/>
                  </a:cubicBezTo>
                  <a:cubicBezTo>
                    <a:pt x="24031" y="5879"/>
                    <a:pt x="24105" y="5990"/>
                    <a:pt x="24216" y="6101"/>
                  </a:cubicBezTo>
                  <a:lnTo>
                    <a:pt x="24142" y="6101"/>
                  </a:lnTo>
                  <a:cubicBezTo>
                    <a:pt x="24142" y="6101"/>
                    <a:pt x="24105" y="6101"/>
                    <a:pt x="24105" y="6064"/>
                  </a:cubicBezTo>
                  <a:lnTo>
                    <a:pt x="24068" y="6027"/>
                  </a:lnTo>
                  <a:cubicBezTo>
                    <a:pt x="24031" y="6027"/>
                    <a:pt x="24031" y="5990"/>
                    <a:pt x="23994" y="5916"/>
                  </a:cubicBezTo>
                  <a:cubicBezTo>
                    <a:pt x="23921" y="5879"/>
                    <a:pt x="23884" y="5805"/>
                    <a:pt x="23847" y="5694"/>
                  </a:cubicBezTo>
                  <a:cubicBezTo>
                    <a:pt x="23810" y="5620"/>
                    <a:pt x="23810" y="5510"/>
                    <a:pt x="23810" y="5436"/>
                  </a:cubicBezTo>
                  <a:cubicBezTo>
                    <a:pt x="23810" y="5325"/>
                    <a:pt x="23810" y="5251"/>
                    <a:pt x="23847" y="5140"/>
                  </a:cubicBezTo>
                  <a:cubicBezTo>
                    <a:pt x="23884" y="4992"/>
                    <a:pt x="24031" y="4881"/>
                    <a:pt x="24179" y="4807"/>
                  </a:cubicBezTo>
                  <a:cubicBezTo>
                    <a:pt x="24290" y="4770"/>
                    <a:pt x="24438" y="4733"/>
                    <a:pt x="24549" y="4733"/>
                  </a:cubicBezTo>
                  <a:lnTo>
                    <a:pt x="24660" y="4733"/>
                  </a:lnTo>
                  <a:cubicBezTo>
                    <a:pt x="24660" y="4733"/>
                    <a:pt x="24623" y="4696"/>
                    <a:pt x="24549" y="4622"/>
                  </a:cubicBezTo>
                  <a:cubicBezTo>
                    <a:pt x="24471" y="4596"/>
                    <a:pt x="24355" y="4570"/>
                    <a:pt x="24229" y="4570"/>
                  </a:cubicBezTo>
                  <a:cubicBezTo>
                    <a:pt x="24177" y="4570"/>
                    <a:pt x="24123" y="4574"/>
                    <a:pt x="24068" y="4585"/>
                  </a:cubicBezTo>
                  <a:cubicBezTo>
                    <a:pt x="23884" y="4622"/>
                    <a:pt x="23662" y="4770"/>
                    <a:pt x="23514" y="4992"/>
                  </a:cubicBezTo>
                  <a:cubicBezTo>
                    <a:pt x="23477" y="5103"/>
                    <a:pt x="23440" y="5251"/>
                    <a:pt x="23366" y="5362"/>
                  </a:cubicBezTo>
                  <a:cubicBezTo>
                    <a:pt x="23366" y="5510"/>
                    <a:pt x="23366" y="5657"/>
                    <a:pt x="23440" y="5805"/>
                  </a:cubicBezTo>
                  <a:cubicBezTo>
                    <a:pt x="23477" y="5916"/>
                    <a:pt x="23551" y="6027"/>
                    <a:pt x="23662" y="6101"/>
                  </a:cubicBezTo>
                  <a:cubicBezTo>
                    <a:pt x="23699" y="6175"/>
                    <a:pt x="23736" y="6212"/>
                    <a:pt x="23847" y="6249"/>
                  </a:cubicBezTo>
                  <a:cubicBezTo>
                    <a:pt x="23884" y="6249"/>
                    <a:pt x="23884" y="6286"/>
                    <a:pt x="23921" y="6286"/>
                  </a:cubicBezTo>
                  <a:cubicBezTo>
                    <a:pt x="23994" y="6286"/>
                    <a:pt x="23994" y="6286"/>
                    <a:pt x="24031" y="6360"/>
                  </a:cubicBezTo>
                  <a:cubicBezTo>
                    <a:pt x="24105" y="6378"/>
                    <a:pt x="24170" y="6388"/>
                    <a:pt x="24235" y="6388"/>
                  </a:cubicBezTo>
                  <a:cubicBezTo>
                    <a:pt x="24299" y="6388"/>
                    <a:pt x="24364" y="6378"/>
                    <a:pt x="24438" y="6360"/>
                  </a:cubicBezTo>
                  <a:cubicBezTo>
                    <a:pt x="24808" y="6656"/>
                    <a:pt x="25325" y="7173"/>
                    <a:pt x="26028" y="7728"/>
                  </a:cubicBezTo>
                  <a:cubicBezTo>
                    <a:pt x="26065" y="7876"/>
                    <a:pt x="26065" y="8061"/>
                    <a:pt x="26102" y="8208"/>
                  </a:cubicBezTo>
                  <a:cubicBezTo>
                    <a:pt x="26102" y="8282"/>
                    <a:pt x="26139" y="8393"/>
                    <a:pt x="26139" y="8467"/>
                  </a:cubicBezTo>
                  <a:cubicBezTo>
                    <a:pt x="25843" y="8763"/>
                    <a:pt x="25547" y="8948"/>
                    <a:pt x="25362" y="9059"/>
                  </a:cubicBezTo>
                  <a:cubicBezTo>
                    <a:pt x="25325" y="9040"/>
                    <a:pt x="25270" y="9031"/>
                    <a:pt x="25205" y="9031"/>
                  </a:cubicBezTo>
                  <a:cubicBezTo>
                    <a:pt x="25141" y="9031"/>
                    <a:pt x="25067" y="9040"/>
                    <a:pt x="24993" y="9059"/>
                  </a:cubicBezTo>
                  <a:cubicBezTo>
                    <a:pt x="24808" y="9133"/>
                    <a:pt x="24586" y="9244"/>
                    <a:pt x="24438" y="9502"/>
                  </a:cubicBezTo>
                  <a:cubicBezTo>
                    <a:pt x="24401" y="9576"/>
                    <a:pt x="24364" y="9724"/>
                    <a:pt x="24290" y="9872"/>
                  </a:cubicBezTo>
                  <a:cubicBezTo>
                    <a:pt x="24290" y="9983"/>
                    <a:pt x="24290" y="10131"/>
                    <a:pt x="24364" y="10279"/>
                  </a:cubicBezTo>
                  <a:cubicBezTo>
                    <a:pt x="24401" y="10427"/>
                    <a:pt x="24475" y="10501"/>
                    <a:pt x="24586" y="10611"/>
                  </a:cubicBezTo>
                  <a:cubicBezTo>
                    <a:pt x="24623" y="10648"/>
                    <a:pt x="24660" y="10685"/>
                    <a:pt x="24771" y="10722"/>
                  </a:cubicBezTo>
                  <a:cubicBezTo>
                    <a:pt x="24808" y="10722"/>
                    <a:pt x="24808" y="10796"/>
                    <a:pt x="24845" y="10796"/>
                  </a:cubicBezTo>
                  <a:cubicBezTo>
                    <a:pt x="24919" y="10796"/>
                    <a:pt x="24919" y="10796"/>
                    <a:pt x="24956" y="10833"/>
                  </a:cubicBezTo>
                  <a:cubicBezTo>
                    <a:pt x="25018" y="10854"/>
                    <a:pt x="25085" y="10863"/>
                    <a:pt x="25153" y="10863"/>
                  </a:cubicBezTo>
                  <a:cubicBezTo>
                    <a:pt x="25328" y="10863"/>
                    <a:pt x="25504" y="10802"/>
                    <a:pt x="25584" y="10722"/>
                  </a:cubicBezTo>
                  <a:cubicBezTo>
                    <a:pt x="25769" y="10648"/>
                    <a:pt x="25880" y="10501"/>
                    <a:pt x="25917" y="10427"/>
                  </a:cubicBezTo>
                  <a:cubicBezTo>
                    <a:pt x="25954" y="10316"/>
                    <a:pt x="25954" y="10279"/>
                    <a:pt x="25954" y="10279"/>
                  </a:cubicBezTo>
                  <a:lnTo>
                    <a:pt x="25954" y="10279"/>
                  </a:lnTo>
                  <a:cubicBezTo>
                    <a:pt x="25954" y="10279"/>
                    <a:pt x="25917" y="10316"/>
                    <a:pt x="25880" y="10427"/>
                  </a:cubicBezTo>
                  <a:cubicBezTo>
                    <a:pt x="25769" y="10464"/>
                    <a:pt x="25695" y="10538"/>
                    <a:pt x="25547" y="10611"/>
                  </a:cubicBezTo>
                  <a:cubicBezTo>
                    <a:pt x="25493" y="10625"/>
                    <a:pt x="25434" y="10634"/>
                    <a:pt x="25375" y="10634"/>
                  </a:cubicBezTo>
                  <a:cubicBezTo>
                    <a:pt x="25274" y="10634"/>
                    <a:pt x="25174" y="10608"/>
                    <a:pt x="25104" y="10538"/>
                  </a:cubicBezTo>
                  <a:cubicBezTo>
                    <a:pt x="25104" y="10538"/>
                    <a:pt x="25030" y="10538"/>
                    <a:pt x="25030" y="10501"/>
                  </a:cubicBezTo>
                  <a:lnTo>
                    <a:pt x="24993" y="10464"/>
                  </a:lnTo>
                  <a:cubicBezTo>
                    <a:pt x="24956" y="10464"/>
                    <a:pt x="24956" y="10427"/>
                    <a:pt x="24919" y="10353"/>
                  </a:cubicBezTo>
                  <a:cubicBezTo>
                    <a:pt x="24845" y="10316"/>
                    <a:pt x="24808" y="10242"/>
                    <a:pt x="24771" y="10131"/>
                  </a:cubicBezTo>
                  <a:cubicBezTo>
                    <a:pt x="24734" y="10057"/>
                    <a:pt x="24734" y="9946"/>
                    <a:pt x="24734" y="9872"/>
                  </a:cubicBezTo>
                  <a:cubicBezTo>
                    <a:pt x="24734" y="9761"/>
                    <a:pt x="24734" y="9687"/>
                    <a:pt x="24771" y="9576"/>
                  </a:cubicBezTo>
                  <a:cubicBezTo>
                    <a:pt x="24808" y="9428"/>
                    <a:pt x="24956" y="9318"/>
                    <a:pt x="25104" y="9244"/>
                  </a:cubicBezTo>
                  <a:cubicBezTo>
                    <a:pt x="25141" y="9207"/>
                    <a:pt x="25215" y="9207"/>
                    <a:pt x="25288" y="9207"/>
                  </a:cubicBezTo>
                  <a:cubicBezTo>
                    <a:pt x="25141" y="9318"/>
                    <a:pt x="25030" y="9354"/>
                    <a:pt x="25030" y="9354"/>
                  </a:cubicBezTo>
                  <a:cubicBezTo>
                    <a:pt x="24771" y="9539"/>
                    <a:pt x="24660" y="9909"/>
                    <a:pt x="24845" y="10168"/>
                  </a:cubicBezTo>
                  <a:cubicBezTo>
                    <a:pt x="24993" y="10353"/>
                    <a:pt x="25178" y="10464"/>
                    <a:pt x="25362" y="10464"/>
                  </a:cubicBezTo>
                  <a:cubicBezTo>
                    <a:pt x="25473" y="10464"/>
                    <a:pt x="25584" y="10427"/>
                    <a:pt x="25695" y="10353"/>
                  </a:cubicBezTo>
                  <a:cubicBezTo>
                    <a:pt x="25732" y="10316"/>
                    <a:pt x="26028" y="10168"/>
                    <a:pt x="26435" y="9872"/>
                  </a:cubicBezTo>
                  <a:cubicBezTo>
                    <a:pt x="26508" y="10353"/>
                    <a:pt x="26582" y="10907"/>
                    <a:pt x="26656" y="11462"/>
                  </a:cubicBezTo>
                  <a:cubicBezTo>
                    <a:pt x="26693" y="12090"/>
                    <a:pt x="26804" y="12645"/>
                    <a:pt x="26841" y="13236"/>
                  </a:cubicBezTo>
                  <a:cubicBezTo>
                    <a:pt x="26952" y="14419"/>
                    <a:pt x="27026" y="15639"/>
                    <a:pt x="27063" y="16749"/>
                  </a:cubicBezTo>
                  <a:cubicBezTo>
                    <a:pt x="27137" y="17303"/>
                    <a:pt x="27137" y="17858"/>
                    <a:pt x="27137" y="18375"/>
                  </a:cubicBezTo>
                  <a:lnTo>
                    <a:pt x="27137" y="19780"/>
                  </a:lnTo>
                  <a:cubicBezTo>
                    <a:pt x="27137" y="21592"/>
                    <a:pt x="27026" y="22812"/>
                    <a:pt x="27026" y="22812"/>
                  </a:cubicBezTo>
                  <a:cubicBezTo>
                    <a:pt x="27026" y="22812"/>
                    <a:pt x="27211" y="21592"/>
                    <a:pt x="27396" y="19780"/>
                  </a:cubicBezTo>
                  <a:cubicBezTo>
                    <a:pt x="27433" y="19337"/>
                    <a:pt x="27507" y="18856"/>
                    <a:pt x="27544" y="18375"/>
                  </a:cubicBezTo>
                  <a:cubicBezTo>
                    <a:pt x="27581" y="17858"/>
                    <a:pt x="27618" y="17303"/>
                    <a:pt x="27618" y="16749"/>
                  </a:cubicBezTo>
                  <a:cubicBezTo>
                    <a:pt x="27692" y="15639"/>
                    <a:pt x="27692" y="14382"/>
                    <a:pt x="27692" y="13199"/>
                  </a:cubicBezTo>
                  <a:cubicBezTo>
                    <a:pt x="27692" y="12571"/>
                    <a:pt x="27618" y="11979"/>
                    <a:pt x="27618" y="11388"/>
                  </a:cubicBezTo>
                  <a:cubicBezTo>
                    <a:pt x="27618" y="10796"/>
                    <a:pt x="27581" y="10168"/>
                    <a:pt x="27544" y="9613"/>
                  </a:cubicBezTo>
                  <a:cubicBezTo>
                    <a:pt x="27544" y="9428"/>
                    <a:pt x="27507" y="9244"/>
                    <a:pt x="27507" y="9059"/>
                  </a:cubicBezTo>
                  <a:lnTo>
                    <a:pt x="27507" y="9059"/>
                  </a:lnTo>
                  <a:cubicBezTo>
                    <a:pt x="27692" y="10168"/>
                    <a:pt x="27876" y="11425"/>
                    <a:pt x="28061" y="12756"/>
                  </a:cubicBezTo>
                  <a:cubicBezTo>
                    <a:pt x="28135" y="13495"/>
                    <a:pt x="28246" y="14309"/>
                    <a:pt x="28283" y="15085"/>
                  </a:cubicBezTo>
                  <a:cubicBezTo>
                    <a:pt x="28320" y="15492"/>
                    <a:pt x="28320" y="15861"/>
                    <a:pt x="28357" y="16268"/>
                  </a:cubicBezTo>
                  <a:cubicBezTo>
                    <a:pt x="28431" y="16712"/>
                    <a:pt x="28431" y="17081"/>
                    <a:pt x="28431" y="17488"/>
                  </a:cubicBezTo>
                  <a:lnTo>
                    <a:pt x="28431" y="18080"/>
                  </a:lnTo>
                  <a:lnTo>
                    <a:pt x="28431" y="18671"/>
                  </a:lnTo>
                  <a:lnTo>
                    <a:pt x="28431" y="19891"/>
                  </a:lnTo>
                  <a:cubicBezTo>
                    <a:pt x="28431" y="20668"/>
                    <a:pt x="28431" y="21444"/>
                    <a:pt x="28357" y="22257"/>
                  </a:cubicBezTo>
                  <a:cubicBezTo>
                    <a:pt x="28357" y="22923"/>
                    <a:pt x="28320" y="23625"/>
                    <a:pt x="28320" y="24328"/>
                  </a:cubicBezTo>
                  <a:cubicBezTo>
                    <a:pt x="28135" y="24217"/>
                    <a:pt x="27950" y="24180"/>
                    <a:pt x="27729" y="24106"/>
                  </a:cubicBezTo>
                  <a:cubicBezTo>
                    <a:pt x="26250" y="23551"/>
                    <a:pt x="24660" y="23255"/>
                    <a:pt x="23107" y="23255"/>
                  </a:cubicBezTo>
                  <a:cubicBezTo>
                    <a:pt x="22405" y="23255"/>
                    <a:pt x="21702" y="23292"/>
                    <a:pt x="21074" y="23440"/>
                  </a:cubicBezTo>
                  <a:cubicBezTo>
                    <a:pt x="21111" y="23218"/>
                    <a:pt x="21111" y="22997"/>
                    <a:pt x="21148" y="22701"/>
                  </a:cubicBezTo>
                  <a:cubicBezTo>
                    <a:pt x="21222" y="22294"/>
                    <a:pt x="21222" y="21888"/>
                    <a:pt x="21259" y="21444"/>
                  </a:cubicBezTo>
                  <a:lnTo>
                    <a:pt x="21259" y="20224"/>
                  </a:lnTo>
                  <a:cubicBezTo>
                    <a:pt x="21259" y="19780"/>
                    <a:pt x="21259" y="19374"/>
                    <a:pt x="21222" y="19004"/>
                  </a:cubicBezTo>
                  <a:cubicBezTo>
                    <a:pt x="21222" y="18597"/>
                    <a:pt x="21148" y="18227"/>
                    <a:pt x="21111" y="17895"/>
                  </a:cubicBezTo>
                  <a:cubicBezTo>
                    <a:pt x="21074" y="17525"/>
                    <a:pt x="21037" y="17192"/>
                    <a:pt x="21037" y="16897"/>
                  </a:cubicBezTo>
                  <a:cubicBezTo>
                    <a:pt x="20889" y="15640"/>
                    <a:pt x="20704" y="14789"/>
                    <a:pt x="20704" y="14789"/>
                  </a:cubicBezTo>
                  <a:lnTo>
                    <a:pt x="20704" y="14789"/>
                  </a:lnTo>
                  <a:cubicBezTo>
                    <a:pt x="20704" y="14789"/>
                    <a:pt x="20778" y="15640"/>
                    <a:pt x="20852" y="16897"/>
                  </a:cubicBezTo>
                  <a:lnTo>
                    <a:pt x="20852" y="17895"/>
                  </a:lnTo>
                  <a:cubicBezTo>
                    <a:pt x="20852" y="18264"/>
                    <a:pt x="20852" y="18634"/>
                    <a:pt x="20778" y="19004"/>
                  </a:cubicBezTo>
                  <a:cubicBezTo>
                    <a:pt x="20778" y="19374"/>
                    <a:pt x="20741" y="19780"/>
                    <a:pt x="20704" y="20224"/>
                  </a:cubicBezTo>
                  <a:cubicBezTo>
                    <a:pt x="20704" y="20520"/>
                    <a:pt x="20667" y="20852"/>
                    <a:pt x="20593" y="21185"/>
                  </a:cubicBezTo>
                  <a:lnTo>
                    <a:pt x="20593" y="20594"/>
                  </a:lnTo>
                  <a:cubicBezTo>
                    <a:pt x="20593" y="20039"/>
                    <a:pt x="20556" y="19484"/>
                    <a:pt x="20556" y="18930"/>
                  </a:cubicBezTo>
                  <a:cubicBezTo>
                    <a:pt x="20519" y="17821"/>
                    <a:pt x="20482" y="16749"/>
                    <a:pt x="20371" y="15676"/>
                  </a:cubicBezTo>
                  <a:cubicBezTo>
                    <a:pt x="20223" y="13569"/>
                    <a:pt x="20039" y="11610"/>
                    <a:pt x="19817" y="9946"/>
                  </a:cubicBezTo>
                  <a:cubicBezTo>
                    <a:pt x="19743" y="9133"/>
                    <a:pt x="19595" y="8319"/>
                    <a:pt x="19484" y="7654"/>
                  </a:cubicBezTo>
                  <a:cubicBezTo>
                    <a:pt x="19410" y="6951"/>
                    <a:pt x="19262" y="6360"/>
                    <a:pt x="19188" y="5879"/>
                  </a:cubicBezTo>
                  <a:cubicBezTo>
                    <a:pt x="19077" y="5362"/>
                    <a:pt x="19003" y="4992"/>
                    <a:pt x="18929" y="4770"/>
                  </a:cubicBezTo>
                  <a:cubicBezTo>
                    <a:pt x="18893" y="4511"/>
                    <a:pt x="18856" y="4363"/>
                    <a:pt x="18856" y="4363"/>
                  </a:cubicBezTo>
                  <a:lnTo>
                    <a:pt x="18856" y="4326"/>
                  </a:lnTo>
                  <a:cubicBezTo>
                    <a:pt x="18856" y="4253"/>
                    <a:pt x="18856" y="4253"/>
                    <a:pt x="18819" y="4216"/>
                  </a:cubicBezTo>
                  <a:cubicBezTo>
                    <a:pt x="19484" y="3587"/>
                    <a:pt x="20445" y="2922"/>
                    <a:pt x="21924" y="2922"/>
                  </a:cubicBezTo>
                  <a:close/>
                  <a:moveTo>
                    <a:pt x="36306" y="9207"/>
                  </a:moveTo>
                  <a:cubicBezTo>
                    <a:pt x="36232" y="9244"/>
                    <a:pt x="36158" y="9354"/>
                    <a:pt x="36084" y="9391"/>
                  </a:cubicBezTo>
                  <a:cubicBezTo>
                    <a:pt x="35788" y="9613"/>
                    <a:pt x="35566" y="9798"/>
                    <a:pt x="35344" y="9946"/>
                  </a:cubicBezTo>
                  <a:cubicBezTo>
                    <a:pt x="35332" y="9954"/>
                    <a:pt x="35321" y="9962"/>
                    <a:pt x="35309" y="9970"/>
                  </a:cubicBezTo>
                  <a:lnTo>
                    <a:pt x="35309" y="9970"/>
                  </a:lnTo>
                  <a:lnTo>
                    <a:pt x="35418" y="12164"/>
                  </a:lnTo>
                  <a:cubicBezTo>
                    <a:pt x="35418" y="12534"/>
                    <a:pt x="35492" y="12904"/>
                    <a:pt x="35492" y="13273"/>
                  </a:cubicBezTo>
                  <a:cubicBezTo>
                    <a:pt x="35492" y="13643"/>
                    <a:pt x="35492" y="14013"/>
                    <a:pt x="35529" y="14382"/>
                  </a:cubicBezTo>
                  <a:cubicBezTo>
                    <a:pt x="35566" y="15122"/>
                    <a:pt x="35566" y="15824"/>
                    <a:pt x="35566" y="16527"/>
                  </a:cubicBezTo>
                  <a:cubicBezTo>
                    <a:pt x="35566" y="17895"/>
                    <a:pt x="35566" y="19189"/>
                    <a:pt x="35529" y="20335"/>
                  </a:cubicBezTo>
                  <a:cubicBezTo>
                    <a:pt x="35492" y="22553"/>
                    <a:pt x="35344" y="24106"/>
                    <a:pt x="35344" y="24106"/>
                  </a:cubicBezTo>
                  <a:cubicBezTo>
                    <a:pt x="35344" y="24106"/>
                    <a:pt x="35529" y="22627"/>
                    <a:pt x="35751" y="20409"/>
                  </a:cubicBezTo>
                  <a:cubicBezTo>
                    <a:pt x="35862" y="19300"/>
                    <a:pt x="35973" y="18006"/>
                    <a:pt x="36084" y="16564"/>
                  </a:cubicBezTo>
                  <a:cubicBezTo>
                    <a:pt x="36121" y="15861"/>
                    <a:pt x="36158" y="15122"/>
                    <a:pt x="36158" y="14382"/>
                  </a:cubicBezTo>
                  <a:cubicBezTo>
                    <a:pt x="36158" y="14013"/>
                    <a:pt x="36232" y="13643"/>
                    <a:pt x="36232" y="13273"/>
                  </a:cubicBezTo>
                  <a:lnTo>
                    <a:pt x="36232" y="12164"/>
                  </a:lnTo>
                  <a:lnTo>
                    <a:pt x="36232" y="9946"/>
                  </a:lnTo>
                  <a:lnTo>
                    <a:pt x="36232" y="9687"/>
                  </a:lnTo>
                  <a:cubicBezTo>
                    <a:pt x="36232" y="9872"/>
                    <a:pt x="36269" y="9983"/>
                    <a:pt x="36269" y="10168"/>
                  </a:cubicBezTo>
                  <a:cubicBezTo>
                    <a:pt x="36306" y="10907"/>
                    <a:pt x="36417" y="11647"/>
                    <a:pt x="36417" y="12460"/>
                  </a:cubicBezTo>
                  <a:cubicBezTo>
                    <a:pt x="36454" y="13236"/>
                    <a:pt x="36491" y="13976"/>
                    <a:pt x="36491" y="14789"/>
                  </a:cubicBezTo>
                  <a:lnTo>
                    <a:pt x="36491" y="17155"/>
                  </a:lnTo>
                  <a:cubicBezTo>
                    <a:pt x="36491" y="17932"/>
                    <a:pt x="36454" y="18671"/>
                    <a:pt x="36417" y="19411"/>
                  </a:cubicBezTo>
                  <a:cubicBezTo>
                    <a:pt x="36306" y="20889"/>
                    <a:pt x="36158" y="22257"/>
                    <a:pt x="36047" y="23403"/>
                  </a:cubicBezTo>
                  <a:cubicBezTo>
                    <a:pt x="35862" y="24549"/>
                    <a:pt x="35677" y="25511"/>
                    <a:pt x="35529" y="26176"/>
                  </a:cubicBezTo>
                  <a:cubicBezTo>
                    <a:pt x="35418" y="26509"/>
                    <a:pt x="35381" y="26731"/>
                    <a:pt x="35308" y="26916"/>
                  </a:cubicBezTo>
                  <a:cubicBezTo>
                    <a:pt x="35234" y="26990"/>
                    <a:pt x="35234" y="27063"/>
                    <a:pt x="35234" y="27100"/>
                  </a:cubicBezTo>
                  <a:cubicBezTo>
                    <a:pt x="35234" y="27137"/>
                    <a:pt x="35197" y="27137"/>
                    <a:pt x="35197" y="27137"/>
                  </a:cubicBezTo>
                  <a:cubicBezTo>
                    <a:pt x="35123" y="27433"/>
                    <a:pt x="35234" y="27692"/>
                    <a:pt x="35492" y="27840"/>
                  </a:cubicBezTo>
                  <a:cubicBezTo>
                    <a:pt x="35553" y="27857"/>
                    <a:pt x="35619" y="27867"/>
                    <a:pt x="35684" y="27867"/>
                  </a:cubicBezTo>
                  <a:cubicBezTo>
                    <a:pt x="35894" y="27867"/>
                    <a:pt x="36101" y="27770"/>
                    <a:pt x="36158" y="27544"/>
                  </a:cubicBezTo>
                  <a:cubicBezTo>
                    <a:pt x="36158" y="27544"/>
                    <a:pt x="36158" y="27507"/>
                    <a:pt x="36232" y="27470"/>
                  </a:cubicBezTo>
                  <a:cubicBezTo>
                    <a:pt x="36232" y="27433"/>
                    <a:pt x="36269" y="27322"/>
                    <a:pt x="36306" y="27248"/>
                  </a:cubicBezTo>
                  <a:cubicBezTo>
                    <a:pt x="36306" y="27174"/>
                    <a:pt x="36343" y="27137"/>
                    <a:pt x="36343" y="27137"/>
                  </a:cubicBezTo>
                  <a:cubicBezTo>
                    <a:pt x="36454" y="26990"/>
                    <a:pt x="36528" y="26805"/>
                    <a:pt x="36638" y="26583"/>
                  </a:cubicBezTo>
                  <a:cubicBezTo>
                    <a:pt x="36712" y="26361"/>
                    <a:pt x="36860" y="26139"/>
                    <a:pt x="36971" y="25843"/>
                  </a:cubicBezTo>
                  <a:cubicBezTo>
                    <a:pt x="37045" y="25585"/>
                    <a:pt x="37156" y="25289"/>
                    <a:pt x="37267" y="24956"/>
                  </a:cubicBezTo>
                  <a:cubicBezTo>
                    <a:pt x="37378" y="24660"/>
                    <a:pt x="37452" y="24328"/>
                    <a:pt x="37563" y="23958"/>
                  </a:cubicBezTo>
                  <a:cubicBezTo>
                    <a:pt x="37637" y="23588"/>
                    <a:pt x="37748" y="23255"/>
                    <a:pt x="37785" y="22886"/>
                  </a:cubicBezTo>
                  <a:cubicBezTo>
                    <a:pt x="37822" y="22516"/>
                    <a:pt x="37932" y="22146"/>
                    <a:pt x="37969" y="21777"/>
                  </a:cubicBezTo>
                  <a:cubicBezTo>
                    <a:pt x="38080" y="21037"/>
                    <a:pt x="38154" y="20298"/>
                    <a:pt x="38191" y="19558"/>
                  </a:cubicBezTo>
                  <a:cubicBezTo>
                    <a:pt x="38265" y="18856"/>
                    <a:pt x="38302" y="18227"/>
                    <a:pt x="38302" y="17636"/>
                  </a:cubicBezTo>
                  <a:cubicBezTo>
                    <a:pt x="38339" y="16527"/>
                    <a:pt x="38302" y="15787"/>
                    <a:pt x="38302" y="15787"/>
                  </a:cubicBezTo>
                  <a:cubicBezTo>
                    <a:pt x="38302" y="15787"/>
                    <a:pt x="38265" y="16527"/>
                    <a:pt x="38154" y="17636"/>
                  </a:cubicBezTo>
                  <a:cubicBezTo>
                    <a:pt x="38117" y="18190"/>
                    <a:pt x="38006" y="18819"/>
                    <a:pt x="37932" y="19521"/>
                  </a:cubicBezTo>
                  <a:cubicBezTo>
                    <a:pt x="37822" y="20224"/>
                    <a:pt x="37711" y="20963"/>
                    <a:pt x="37526" y="21629"/>
                  </a:cubicBezTo>
                  <a:cubicBezTo>
                    <a:pt x="37452" y="21777"/>
                    <a:pt x="37452" y="21925"/>
                    <a:pt x="37415" y="22072"/>
                  </a:cubicBezTo>
                  <a:cubicBezTo>
                    <a:pt x="37526" y="21222"/>
                    <a:pt x="37600" y="20335"/>
                    <a:pt x="37711" y="19411"/>
                  </a:cubicBezTo>
                  <a:cubicBezTo>
                    <a:pt x="37748" y="18671"/>
                    <a:pt x="37785" y="17895"/>
                    <a:pt x="37822" y="17118"/>
                  </a:cubicBezTo>
                  <a:cubicBezTo>
                    <a:pt x="37895" y="16342"/>
                    <a:pt x="37895" y="15529"/>
                    <a:pt x="37895" y="14715"/>
                  </a:cubicBezTo>
                  <a:cubicBezTo>
                    <a:pt x="37895" y="13939"/>
                    <a:pt x="37895" y="13089"/>
                    <a:pt x="37822" y="12312"/>
                  </a:cubicBezTo>
                  <a:cubicBezTo>
                    <a:pt x="37792" y="11755"/>
                    <a:pt x="37786" y="11244"/>
                    <a:pt x="37766" y="10724"/>
                  </a:cubicBezTo>
                  <a:lnTo>
                    <a:pt x="37766" y="10724"/>
                  </a:lnTo>
                  <a:cubicBezTo>
                    <a:pt x="37649" y="10636"/>
                    <a:pt x="37522" y="10561"/>
                    <a:pt x="37415" y="10427"/>
                  </a:cubicBezTo>
                  <a:lnTo>
                    <a:pt x="36971" y="9946"/>
                  </a:lnTo>
                  <a:cubicBezTo>
                    <a:pt x="36823" y="9761"/>
                    <a:pt x="36638" y="9576"/>
                    <a:pt x="36454" y="9391"/>
                  </a:cubicBezTo>
                  <a:cubicBezTo>
                    <a:pt x="36417" y="9354"/>
                    <a:pt x="36343" y="9244"/>
                    <a:pt x="36306" y="9207"/>
                  </a:cubicBezTo>
                  <a:close/>
                  <a:moveTo>
                    <a:pt x="43024" y="11653"/>
                  </a:moveTo>
                  <a:lnTo>
                    <a:pt x="43024" y="11653"/>
                  </a:lnTo>
                  <a:cubicBezTo>
                    <a:pt x="43070" y="11941"/>
                    <a:pt x="43112" y="12227"/>
                    <a:pt x="43145" y="12497"/>
                  </a:cubicBezTo>
                  <a:cubicBezTo>
                    <a:pt x="43219" y="12682"/>
                    <a:pt x="43219" y="12867"/>
                    <a:pt x="43256" y="13052"/>
                  </a:cubicBezTo>
                  <a:lnTo>
                    <a:pt x="43330" y="13643"/>
                  </a:lnTo>
                  <a:cubicBezTo>
                    <a:pt x="43404" y="14013"/>
                    <a:pt x="43441" y="14419"/>
                    <a:pt x="43478" y="14789"/>
                  </a:cubicBezTo>
                  <a:cubicBezTo>
                    <a:pt x="43589" y="15603"/>
                    <a:pt x="43626" y="16379"/>
                    <a:pt x="43700" y="17155"/>
                  </a:cubicBezTo>
                  <a:cubicBezTo>
                    <a:pt x="43774" y="17932"/>
                    <a:pt x="43811" y="18671"/>
                    <a:pt x="43811" y="19411"/>
                  </a:cubicBezTo>
                  <a:cubicBezTo>
                    <a:pt x="43811" y="20150"/>
                    <a:pt x="43848" y="20889"/>
                    <a:pt x="43811" y="21555"/>
                  </a:cubicBezTo>
                  <a:cubicBezTo>
                    <a:pt x="43811" y="22257"/>
                    <a:pt x="43774" y="22886"/>
                    <a:pt x="43774" y="23440"/>
                  </a:cubicBezTo>
                  <a:cubicBezTo>
                    <a:pt x="43700" y="24660"/>
                    <a:pt x="43626" y="25622"/>
                    <a:pt x="43589" y="26324"/>
                  </a:cubicBezTo>
                  <a:cubicBezTo>
                    <a:pt x="43515" y="26990"/>
                    <a:pt x="43441" y="27359"/>
                    <a:pt x="43441" y="27359"/>
                  </a:cubicBezTo>
                  <a:cubicBezTo>
                    <a:pt x="43441" y="27359"/>
                    <a:pt x="43515" y="26990"/>
                    <a:pt x="43626" y="26324"/>
                  </a:cubicBezTo>
                  <a:cubicBezTo>
                    <a:pt x="43700" y="25622"/>
                    <a:pt x="43848" y="24660"/>
                    <a:pt x="43996" y="23440"/>
                  </a:cubicBezTo>
                  <a:cubicBezTo>
                    <a:pt x="44033" y="22849"/>
                    <a:pt x="44144" y="22183"/>
                    <a:pt x="44180" y="21518"/>
                  </a:cubicBezTo>
                  <a:cubicBezTo>
                    <a:pt x="44217" y="20815"/>
                    <a:pt x="44254" y="20113"/>
                    <a:pt x="44328" y="19337"/>
                  </a:cubicBezTo>
                  <a:cubicBezTo>
                    <a:pt x="44365" y="18597"/>
                    <a:pt x="44365" y="17821"/>
                    <a:pt x="44365" y="17007"/>
                  </a:cubicBezTo>
                  <a:cubicBezTo>
                    <a:pt x="44365" y="16416"/>
                    <a:pt x="44365" y="15787"/>
                    <a:pt x="44328" y="15159"/>
                  </a:cubicBezTo>
                  <a:lnTo>
                    <a:pt x="44328" y="15159"/>
                  </a:lnTo>
                  <a:cubicBezTo>
                    <a:pt x="44365" y="15307"/>
                    <a:pt x="44365" y="15492"/>
                    <a:pt x="44402" y="15639"/>
                  </a:cubicBezTo>
                  <a:cubicBezTo>
                    <a:pt x="44513" y="16379"/>
                    <a:pt x="44587" y="17155"/>
                    <a:pt x="44698" y="17895"/>
                  </a:cubicBezTo>
                  <a:cubicBezTo>
                    <a:pt x="44735" y="18634"/>
                    <a:pt x="44809" y="19411"/>
                    <a:pt x="44883" y="20150"/>
                  </a:cubicBezTo>
                  <a:cubicBezTo>
                    <a:pt x="44920" y="20520"/>
                    <a:pt x="44920" y="20889"/>
                    <a:pt x="44920" y="21259"/>
                  </a:cubicBezTo>
                  <a:lnTo>
                    <a:pt x="44920" y="22368"/>
                  </a:lnTo>
                  <a:cubicBezTo>
                    <a:pt x="44920" y="23071"/>
                    <a:pt x="44920" y="23773"/>
                    <a:pt x="44883" y="24475"/>
                  </a:cubicBezTo>
                  <a:cubicBezTo>
                    <a:pt x="44809" y="25104"/>
                    <a:pt x="44772" y="25696"/>
                    <a:pt x="44735" y="26324"/>
                  </a:cubicBezTo>
                  <a:cubicBezTo>
                    <a:pt x="44698" y="26879"/>
                    <a:pt x="44587" y="27359"/>
                    <a:pt x="44513" y="27840"/>
                  </a:cubicBezTo>
                  <a:cubicBezTo>
                    <a:pt x="44402" y="28283"/>
                    <a:pt x="44328" y="28653"/>
                    <a:pt x="44254" y="28986"/>
                  </a:cubicBezTo>
                  <a:cubicBezTo>
                    <a:pt x="44180" y="29319"/>
                    <a:pt x="44144" y="29540"/>
                    <a:pt x="44070" y="29725"/>
                  </a:cubicBezTo>
                  <a:cubicBezTo>
                    <a:pt x="44033" y="29873"/>
                    <a:pt x="43996" y="29947"/>
                    <a:pt x="43996" y="29947"/>
                  </a:cubicBezTo>
                  <a:cubicBezTo>
                    <a:pt x="43885" y="30243"/>
                    <a:pt x="44033" y="30576"/>
                    <a:pt x="44328" y="30650"/>
                  </a:cubicBezTo>
                  <a:cubicBezTo>
                    <a:pt x="44393" y="30688"/>
                    <a:pt x="44462" y="30704"/>
                    <a:pt x="44530" y="30704"/>
                  </a:cubicBezTo>
                  <a:cubicBezTo>
                    <a:pt x="44659" y="30704"/>
                    <a:pt x="44787" y="30648"/>
                    <a:pt x="44883" y="30576"/>
                  </a:cubicBezTo>
                  <a:cubicBezTo>
                    <a:pt x="44883" y="30576"/>
                    <a:pt x="44920" y="30502"/>
                    <a:pt x="44957" y="30428"/>
                  </a:cubicBezTo>
                  <a:cubicBezTo>
                    <a:pt x="44994" y="30317"/>
                    <a:pt x="45142" y="30243"/>
                    <a:pt x="45253" y="30095"/>
                  </a:cubicBezTo>
                  <a:cubicBezTo>
                    <a:pt x="45327" y="29947"/>
                    <a:pt x="45474" y="29762"/>
                    <a:pt x="45622" y="29540"/>
                  </a:cubicBezTo>
                  <a:cubicBezTo>
                    <a:pt x="45659" y="29467"/>
                    <a:pt x="45733" y="29319"/>
                    <a:pt x="45807" y="29171"/>
                  </a:cubicBezTo>
                  <a:cubicBezTo>
                    <a:pt x="45844" y="29023"/>
                    <a:pt x="45918" y="28912"/>
                    <a:pt x="45992" y="28764"/>
                  </a:cubicBezTo>
                  <a:cubicBezTo>
                    <a:pt x="46214" y="28210"/>
                    <a:pt x="46436" y="27507"/>
                    <a:pt x="46584" y="26768"/>
                  </a:cubicBezTo>
                  <a:cubicBezTo>
                    <a:pt x="46658" y="26398"/>
                    <a:pt x="46731" y="26028"/>
                    <a:pt x="46768" y="25659"/>
                  </a:cubicBezTo>
                  <a:cubicBezTo>
                    <a:pt x="46805" y="25289"/>
                    <a:pt x="46842" y="24882"/>
                    <a:pt x="46916" y="24512"/>
                  </a:cubicBezTo>
                  <a:cubicBezTo>
                    <a:pt x="47027" y="22923"/>
                    <a:pt x="46990" y="21370"/>
                    <a:pt x="46916" y="20224"/>
                  </a:cubicBezTo>
                  <a:cubicBezTo>
                    <a:pt x="46805" y="19041"/>
                    <a:pt x="46731" y="18265"/>
                    <a:pt x="46731" y="18264"/>
                  </a:cubicBezTo>
                  <a:lnTo>
                    <a:pt x="46731" y="18264"/>
                  </a:lnTo>
                  <a:cubicBezTo>
                    <a:pt x="46731" y="18265"/>
                    <a:pt x="46768" y="19041"/>
                    <a:pt x="46768" y="20224"/>
                  </a:cubicBezTo>
                  <a:cubicBezTo>
                    <a:pt x="46768" y="21370"/>
                    <a:pt x="46658" y="22923"/>
                    <a:pt x="46436" y="24475"/>
                  </a:cubicBezTo>
                  <a:cubicBezTo>
                    <a:pt x="46399" y="24845"/>
                    <a:pt x="46288" y="25215"/>
                    <a:pt x="46214" y="25585"/>
                  </a:cubicBezTo>
                  <a:cubicBezTo>
                    <a:pt x="46103" y="25954"/>
                    <a:pt x="46029" y="26324"/>
                    <a:pt x="45918" y="26620"/>
                  </a:cubicBezTo>
                  <a:cubicBezTo>
                    <a:pt x="45881" y="26731"/>
                    <a:pt x="45881" y="26805"/>
                    <a:pt x="45844" y="26916"/>
                  </a:cubicBezTo>
                  <a:cubicBezTo>
                    <a:pt x="45881" y="26731"/>
                    <a:pt x="45881" y="26583"/>
                    <a:pt x="45918" y="26398"/>
                  </a:cubicBezTo>
                  <a:cubicBezTo>
                    <a:pt x="46029" y="25806"/>
                    <a:pt x="46066" y="25141"/>
                    <a:pt x="46103" y="24512"/>
                  </a:cubicBezTo>
                  <a:cubicBezTo>
                    <a:pt x="46177" y="23810"/>
                    <a:pt x="46214" y="23108"/>
                    <a:pt x="46214" y="22368"/>
                  </a:cubicBezTo>
                  <a:lnTo>
                    <a:pt x="46214" y="21259"/>
                  </a:lnTo>
                  <a:lnTo>
                    <a:pt x="46214" y="20113"/>
                  </a:lnTo>
                  <a:cubicBezTo>
                    <a:pt x="46214" y="19337"/>
                    <a:pt x="46177" y="18560"/>
                    <a:pt x="46066" y="17747"/>
                  </a:cubicBezTo>
                  <a:cubicBezTo>
                    <a:pt x="46029" y="16970"/>
                    <a:pt x="45918" y="16231"/>
                    <a:pt x="45844" y="15455"/>
                  </a:cubicBezTo>
                  <a:cubicBezTo>
                    <a:pt x="45759" y="14855"/>
                    <a:pt x="45695" y="14278"/>
                    <a:pt x="45602" y="13706"/>
                  </a:cubicBezTo>
                  <a:lnTo>
                    <a:pt x="45602" y="13706"/>
                  </a:lnTo>
                  <a:cubicBezTo>
                    <a:pt x="45731" y="13763"/>
                    <a:pt x="45853" y="13795"/>
                    <a:pt x="45918" y="13828"/>
                  </a:cubicBezTo>
                  <a:cubicBezTo>
                    <a:pt x="46177" y="13865"/>
                    <a:pt x="46251" y="13939"/>
                    <a:pt x="46251" y="13939"/>
                  </a:cubicBezTo>
                  <a:cubicBezTo>
                    <a:pt x="46251" y="13939"/>
                    <a:pt x="46177" y="13828"/>
                    <a:pt x="45992" y="13754"/>
                  </a:cubicBezTo>
                  <a:cubicBezTo>
                    <a:pt x="45881" y="13680"/>
                    <a:pt x="45807" y="13643"/>
                    <a:pt x="45659" y="13569"/>
                  </a:cubicBezTo>
                  <a:lnTo>
                    <a:pt x="45568" y="13503"/>
                  </a:lnTo>
                  <a:lnTo>
                    <a:pt x="45568" y="13503"/>
                  </a:lnTo>
                  <a:cubicBezTo>
                    <a:pt x="45580" y="13570"/>
                    <a:pt x="45591" y="13638"/>
                    <a:pt x="45602" y="13706"/>
                  </a:cubicBezTo>
                  <a:lnTo>
                    <a:pt x="45602" y="13706"/>
                  </a:lnTo>
                  <a:cubicBezTo>
                    <a:pt x="45584" y="13698"/>
                    <a:pt x="45566" y="13689"/>
                    <a:pt x="45548" y="13680"/>
                  </a:cubicBezTo>
                  <a:cubicBezTo>
                    <a:pt x="45437" y="13643"/>
                    <a:pt x="45290" y="13569"/>
                    <a:pt x="45142" y="13458"/>
                  </a:cubicBezTo>
                  <a:cubicBezTo>
                    <a:pt x="45068" y="13421"/>
                    <a:pt x="44957" y="13384"/>
                    <a:pt x="44920" y="13310"/>
                  </a:cubicBezTo>
                  <a:cubicBezTo>
                    <a:pt x="44809" y="13273"/>
                    <a:pt x="44735" y="13236"/>
                    <a:pt x="44698" y="13125"/>
                  </a:cubicBezTo>
                  <a:cubicBezTo>
                    <a:pt x="44513" y="13052"/>
                    <a:pt x="44328" y="12904"/>
                    <a:pt x="44180" y="12756"/>
                  </a:cubicBezTo>
                  <a:cubicBezTo>
                    <a:pt x="43996" y="12645"/>
                    <a:pt x="43811" y="12497"/>
                    <a:pt x="43663" y="12312"/>
                  </a:cubicBezTo>
                  <a:cubicBezTo>
                    <a:pt x="43478" y="12164"/>
                    <a:pt x="43330" y="11979"/>
                    <a:pt x="43145" y="11795"/>
                  </a:cubicBezTo>
                  <a:cubicBezTo>
                    <a:pt x="43104" y="11740"/>
                    <a:pt x="43063" y="11695"/>
                    <a:pt x="43024" y="11653"/>
                  </a:cubicBezTo>
                  <a:close/>
                  <a:moveTo>
                    <a:pt x="23255" y="24402"/>
                  </a:moveTo>
                  <a:cubicBezTo>
                    <a:pt x="24660" y="24402"/>
                    <a:pt x="26102" y="24660"/>
                    <a:pt x="27507" y="25215"/>
                  </a:cubicBezTo>
                  <a:cubicBezTo>
                    <a:pt x="30945" y="26509"/>
                    <a:pt x="33496" y="29171"/>
                    <a:pt x="34716" y="32424"/>
                  </a:cubicBezTo>
                  <a:cubicBezTo>
                    <a:pt x="34605" y="32239"/>
                    <a:pt x="34568" y="32239"/>
                    <a:pt x="34494" y="32165"/>
                  </a:cubicBezTo>
                  <a:cubicBezTo>
                    <a:pt x="34383" y="32054"/>
                    <a:pt x="34235" y="31907"/>
                    <a:pt x="34124" y="31759"/>
                  </a:cubicBezTo>
                  <a:cubicBezTo>
                    <a:pt x="34051" y="31611"/>
                    <a:pt x="33903" y="31426"/>
                    <a:pt x="33866" y="31315"/>
                  </a:cubicBezTo>
                  <a:cubicBezTo>
                    <a:pt x="33829" y="31167"/>
                    <a:pt x="33755" y="31130"/>
                    <a:pt x="33755" y="31056"/>
                  </a:cubicBezTo>
                  <a:lnTo>
                    <a:pt x="33755" y="31019"/>
                  </a:lnTo>
                  <a:cubicBezTo>
                    <a:pt x="33755" y="31019"/>
                    <a:pt x="33738" y="31003"/>
                    <a:pt x="33716" y="31003"/>
                  </a:cubicBezTo>
                  <a:cubicBezTo>
                    <a:pt x="33705" y="31003"/>
                    <a:pt x="33693" y="31007"/>
                    <a:pt x="33681" y="31019"/>
                  </a:cubicBezTo>
                  <a:cubicBezTo>
                    <a:pt x="33644" y="31019"/>
                    <a:pt x="33644" y="31056"/>
                    <a:pt x="33644" y="31130"/>
                  </a:cubicBezTo>
                  <a:lnTo>
                    <a:pt x="33644" y="31389"/>
                  </a:lnTo>
                  <a:cubicBezTo>
                    <a:pt x="33644" y="31500"/>
                    <a:pt x="33681" y="31722"/>
                    <a:pt x="33718" y="31944"/>
                  </a:cubicBezTo>
                  <a:cubicBezTo>
                    <a:pt x="33755" y="32128"/>
                    <a:pt x="33829" y="32350"/>
                    <a:pt x="33903" y="32498"/>
                  </a:cubicBezTo>
                  <a:cubicBezTo>
                    <a:pt x="33829" y="32498"/>
                    <a:pt x="33792" y="32535"/>
                    <a:pt x="33681" y="32535"/>
                  </a:cubicBezTo>
                  <a:lnTo>
                    <a:pt x="33533" y="32387"/>
                  </a:lnTo>
                  <a:cubicBezTo>
                    <a:pt x="33422" y="32276"/>
                    <a:pt x="33311" y="32128"/>
                    <a:pt x="33237" y="31944"/>
                  </a:cubicBezTo>
                  <a:cubicBezTo>
                    <a:pt x="33126" y="31796"/>
                    <a:pt x="33015" y="31611"/>
                    <a:pt x="32941" y="31426"/>
                  </a:cubicBezTo>
                  <a:cubicBezTo>
                    <a:pt x="32904" y="31278"/>
                    <a:pt x="32867" y="31204"/>
                    <a:pt x="32867" y="31204"/>
                  </a:cubicBezTo>
                  <a:cubicBezTo>
                    <a:pt x="32867" y="31167"/>
                    <a:pt x="32794" y="31167"/>
                    <a:pt x="32757" y="31167"/>
                  </a:cubicBezTo>
                  <a:cubicBezTo>
                    <a:pt x="32720" y="31167"/>
                    <a:pt x="32720" y="31204"/>
                    <a:pt x="32683" y="31241"/>
                  </a:cubicBezTo>
                  <a:lnTo>
                    <a:pt x="32683" y="31537"/>
                  </a:lnTo>
                  <a:cubicBezTo>
                    <a:pt x="32683" y="31611"/>
                    <a:pt x="32683" y="31833"/>
                    <a:pt x="32720" y="32091"/>
                  </a:cubicBezTo>
                  <a:cubicBezTo>
                    <a:pt x="32757" y="32276"/>
                    <a:pt x="32794" y="32498"/>
                    <a:pt x="32830" y="32646"/>
                  </a:cubicBezTo>
                  <a:cubicBezTo>
                    <a:pt x="32757" y="32646"/>
                    <a:pt x="32720" y="32646"/>
                    <a:pt x="32609" y="32683"/>
                  </a:cubicBezTo>
                  <a:cubicBezTo>
                    <a:pt x="32572" y="32646"/>
                    <a:pt x="32572" y="32572"/>
                    <a:pt x="32535" y="32535"/>
                  </a:cubicBezTo>
                  <a:cubicBezTo>
                    <a:pt x="32424" y="32387"/>
                    <a:pt x="32276" y="32276"/>
                    <a:pt x="32202" y="32091"/>
                  </a:cubicBezTo>
                  <a:cubicBezTo>
                    <a:pt x="32091" y="31944"/>
                    <a:pt x="32017" y="31759"/>
                    <a:pt x="31980" y="31574"/>
                  </a:cubicBezTo>
                  <a:cubicBezTo>
                    <a:pt x="31906" y="31426"/>
                    <a:pt x="31906" y="31352"/>
                    <a:pt x="31906" y="31352"/>
                  </a:cubicBezTo>
                  <a:cubicBezTo>
                    <a:pt x="31906" y="31278"/>
                    <a:pt x="31869" y="31278"/>
                    <a:pt x="31832" y="31278"/>
                  </a:cubicBezTo>
                  <a:cubicBezTo>
                    <a:pt x="31795" y="31278"/>
                    <a:pt x="31795" y="31352"/>
                    <a:pt x="31721" y="31352"/>
                  </a:cubicBezTo>
                  <a:cubicBezTo>
                    <a:pt x="31721" y="31352"/>
                    <a:pt x="31721" y="31426"/>
                    <a:pt x="31684" y="31611"/>
                  </a:cubicBezTo>
                  <a:lnTo>
                    <a:pt x="31684" y="32165"/>
                  </a:lnTo>
                  <a:cubicBezTo>
                    <a:pt x="31684" y="32350"/>
                    <a:pt x="31721" y="32535"/>
                    <a:pt x="31795" y="32720"/>
                  </a:cubicBezTo>
                  <a:lnTo>
                    <a:pt x="31537" y="32720"/>
                  </a:lnTo>
                  <a:cubicBezTo>
                    <a:pt x="31537" y="32683"/>
                    <a:pt x="31500" y="32683"/>
                    <a:pt x="31463" y="32646"/>
                  </a:cubicBezTo>
                  <a:cubicBezTo>
                    <a:pt x="31352" y="32498"/>
                    <a:pt x="31278" y="32313"/>
                    <a:pt x="31167" y="32165"/>
                  </a:cubicBezTo>
                  <a:cubicBezTo>
                    <a:pt x="31093" y="32018"/>
                    <a:pt x="31056" y="31796"/>
                    <a:pt x="30982" y="31648"/>
                  </a:cubicBezTo>
                  <a:cubicBezTo>
                    <a:pt x="30945" y="31537"/>
                    <a:pt x="30945" y="31426"/>
                    <a:pt x="30945" y="31426"/>
                  </a:cubicBezTo>
                  <a:cubicBezTo>
                    <a:pt x="30945" y="31389"/>
                    <a:pt x="30908" y="31389"/>
                    <a:pt x="30871" y="31389"/>
                  </a:cubicBezTo>
                  <a:cubicBezTo>
                    <a:pt x="30834" y="31389"/>
                    <a:pt x="30760" y="31389"/>
                    <a:pt x="30760" y="31426"/>
                  </a:cubicBezTo>
                  <a:cubicBezTo>
                    <a:pt x="30760" y="31426"/>
                    <a:pt x="30723" y="31537"/>
                    <a:pt x="30723" y="31722"/>
                  </a:cubicBezTo>
                  <a:cubicBezTo>
                    <a:pt x="30686" y="31907"/>
                    <a:pt x="30686" y="32091"/>
                    <a:pt x="30686" y="32276"/>
                  </a:cubicBezTo>
                  <a:cubicBezTo>
                    <a:pt x="30686" y="32461"/>
                    <a:pt x="30686" y="32646"/>
                    <a:pt x="30723" y="32757"/>
                  </a:cubicBezTo>
                  <a:lnTo>
                    <a:pt x="30464" y="32757"/>
                  </a:lnTo>
                  <a:cubicBezTo>
                    <a:pt x="30464" y="32757"/>
                    <a:pt x="30390" y="32720"/>
                    <a:pt x="30390" y="32683"/>
                  </a:cubicBezTo>
                  <a:cubicBezTo>
                    <a:pt x="30316" y="32535"/>
                    <a:pt x="30206" y="32350"/>
                    <a:pt x="30169" y="32165"/>
                  </a:cubicBezTo>
                  <a:cubicBezTo>
                    <a:pt x="30132" y="31981"/>
                    <a:pt x="30095" y="31796"/>
                    <a:pt x="30021" y="31648"/>
                  </a:cubicBezTo>
                  <a:cubicBezTo>
                    <a:pt x="29984" y="31537"/>
                    <a:pt x="29984" y="31426"/>
                    <a:pt x="29984" y="31426"/>
                  </a:cubicBezTo>
                  <a:cubicBezTo>
                    <a:pt x="29984" y="31389"/>
                    <a:pt x="29947" y="31352"/>
                    <a:pt x="29910" y="31352"/>
                  </a:cubicBezTo>
                  <a:cubicBezTo>
                    <a:pt x="29836" y="31352"/>
                    <a:pt x="29799" y="31389"/>
                    <a:pt x="29799" y="31426"/>
                  </a:cubicBezTo>
                  <a:lnTo>
                    <a:pt x="29799" y="31463"/>
                  </a:lnTo>
                  <a:cubicBezTo>
                    <a:pt x="29799" y="31537"/>
                    <a:pt x="29762" y="31574"/>
                    <a:pt x="29762" y="31648"/>
                  </a:cubicBezTo>
                  <a:cubicBezTo>
                    <a:pt x="29725" y="31759"/>
                    <a:pt x="29725" y="31981"/>
                    <a:pt x="29651" y="32202"/>
                  </a:cubicBezTo>
                  <a:lnTo>
                    <a:pt x="29651" y="32720"/>
                  </a:lnTo>
                  <a:lnTo>
                    <a:pt x="29392" y="32720"/>
                  </a:lnTo>
                  <a:cubicBezTo>
                    <a:pt x="29392" y="32720"/>
                    <a:pt x="29392" y="32683"/>
                    <a:pt x="29355" y="32683"/>
                  </a:cubicBezTo>
                  <a:cubicBezTo>
                    <a:pt x="29244" y="32535"/>
                    <a:pt x="29207" y="32350"/>
                    <a:pt x="29096" y="32165"/>
                  </a:cubicBezTo>
                  <a:cubicBezTo>
                    <a:pt x="29059" y="31981"/>
                    <a:pt x="29022" y="31796"/>
                    <a:pt x="29022" y="31648"/>
                  </a:cubicBezTo>
                  <a:lnTo>
                    <a:pt x="29022" y="31426"/>
                  </a:lnTo>
                  <a:cubicBezTo>
                    <a:pt x="29022" y="31389"/>
                    <a:pt x="28986" y="31352"/>
                    <a:pt x="28986" y="31352"/>
                  </a:cubicBezTo>
                  <a:cubicBezTo>
                    <a:pt x="28912" y="31352"/>
                    <a:pt x="28875" y="31352"/>
                    <a:pt x="28875" y="31389"/>
                  </a:cubicBezTo>
                  <a:cubicBezTo>
                    <a:pt x="28875" y="31389"/>
                    <a:pt x="28838" y="31463"/>
                    <a:pt x="28801" y="31611"/>
                  </a:cubicBezTo>
                  <a:cubicBezTo>
                    <a:pt x="28727" y="31722"/>
                    <a:pt x="28690" y="31944"/>
                    <a:pt x="28653" y="32165"/>
                  </a:cubicBezTo>
                  <a:cubicBezTo>
                    <a:pt x="28653" y="32313"/>
                    <a:pt x="28616" y="32498"/>
                    <a:pt x="28616" y="32646"/>
                  </a:cubicBezTo>
                  <a:cubicBezTo>
                    <a:pt x="28505" y="32646"/>
                    <a:pt x="28431" y="32572"/>
                    <a:pt x="28320" y="32572"/>
                  </a:cubicBezTo>
                  <a:lnTo>
                    <a:pt x="28320" y="32535"/>
                  </a:lnTo>
                  <a:cubicBezTo>
                    <a:pt x="28246" y="32387"/>
                    <a:pt x="28172" y="32202"/>
                    <a:pt x="28135" y="32018"/>
                  </a:cubicBezTo>
                  <a:cubicBezTo>
                    <a:pt x="28098" y="31833"/>
                    <a:pt x="28098" y="31648"/>
                    <a:pt x="28098" y="31537"/>
                  </a:cubicBezTo>
                  <a:lnTo>
                    <a:pt x="28098" y="31278"/>
                  </a:lnTo>
                  <a:cubicBezTo>
                    <a:pt x="28098" y="31241"/>
                    <a:pt x="28098" y="31204"/>
                    <a:pt x="28061" y="31204"/>
                  </a:cubicBezTo>
                  <a:cubicBezTo>
                    <a:pt x="27987" y="31204"/>
                    <a:pt x="27950" y="31204"/>
                    <a:pt x="27950" y="31241"/>
                  </a:cubicBezTo>
                  <a:cubicBezTo>
                    <a:pt x="27950" y="31241"/>
                    <a:pt x="27913" y="31352"/>
                    <a:pt x="27876" y="31463"/>
                  </a:cubicBezTo>
                  <a:cubicBezTo>
                    <a:pt x="27802" y="31648"/>
                    <a:pt x="27729" y="31833"/>
                    <a:pt x="27729" y="32018"/>
                  </a:cubicBezTo>
                  <a:cubicBezTo>
                    <a:pt x="27692" y="32165"/>
                    <a:pt x="27692" y="32350"/>
                    <a:pt x="27692" y="32498"/>
                  </a:cubicBezTo>
                  <a:cubicBezTo>
                    <a:pt x="27581" y="32498"/>
                    <a:pt x="27507" y="32461"/>
                    <a:pt x="27396" y="32461"/>
                  </a:cubicBezTo>
                  <a:cubicBezTo>
                    <a:pt x="27359" y="32313"/>
                    <a:pt x="27322" y="32128"/>
                    <a:pt x="27248" y="31944"/>
                  </a:cubicBezTo>
                  <a:cubicBezTo>
                    <a:pt x="27211" y="31759"/>
                    <a:pt x="27211" y="31574"/>
                    <a:pt x="27211" y="31426"/>
                  </a:cubicBezTo>
                  <a:lnTo>
                    <a:pt x="27211" y="31204"/>
                  </a:lnTo>
                  <a:cubicBezTo>
                    <a:pt x="27211" y="31167"/>
                    <a:pt x="27211" y="31093"/>
                    <a:pt x="27174" y="31093"/>
                  </a:cubicBezTo>
                  <a:cubicBezTo>
                    <a:pt x="27137" y="31093"/>
                    <a:pt x="27063" y="31093"/>
                    <a:pt x="27063" y="31167"/>
                  </a:cubicBezTo>
                  <a:cubicBezTo>
                    <a:pt x="27063" y="31167"/>
                    <a:pt x="27026" y="31241"/>
                    <a:pt x="26952" y="31389"/>
                  </a:cubicBezTo>
                  <a:cubicBezTo>
                    <a:pt x="26841" y="31574"/>
                    <a:pt x="26804" y="31759"/>
                    <a:pt x="26767" y="31944"/>
                  </a:cubicBezTo>
                  <a:cubicBezTo>
                    <a:pt x="26693" y="32091"/>
                    <a:pt x="26693" y="32202"/>
                    <a:pt x="26656" y="32350"/>
                  </a:cubicBezTo>
                  <a:cubicBezTo>
                    <a:pt x="26582" y="32350"/>
                    <a:pt x="26508" y="32313"/>
                    <a:pt x="26435" y="32313"/>
                  </a:cubicBezTo>
                  <a:lnTo>
                    <a:pt x="26398" y="32313"/>
                  </a:lnTo>
                  <a:cubicBezTo>
                    <a:pt x="26324" y="32165"/>
                    <a:pt x="26287" y="31944"/>
                    <a:pt x="26287" y="31796"/>
                  </a:cubicBezTo>
                  <a:lnTo>
                    <a:pt x="26287" y="31278"/>
                  </a:lnTo>
                  <a:cubicBezTo>
                    <a:pt x="26287" y="31167"/>
                    <a:pt x="26324" y="31056"/>
                    <a:pt x="26324" y="31056"/>
                  </a:cubicBezTo>
                  <a:cubicBezTo>
                    <a:pt x="26324" y="31019"/>
                    <a:pt x="26324" y="30982"/>
                    <a:pt x="26287" y="30982"/>
                  </a:cubicBezTo>
                  <a:cubicBezTo>
                    <a:pt x="26250" y="30982"/>
                    <a:pt x="26213" y="30982"/>
                    <a:pt x="26213" y="31019"/>
                  </a:cubicBezTo>
                  <a:cubicBezTo>
                    <a:pt x="26213" y="31019"/>
                    <a:pt x="26139" y="31093"/>
                    <a:pt x="26065" y="31241"/>
                  </a:cubicBezTo>
                  <a:cubicBezTo>
                    <a:pt x="25954" y="31389"/>
                    <a:pt x="25880" y="31611"/>
                    <a:pt x="25843" y="31759"/>
                  </a:cubicBezTo>
                  <a:cubicBezTo>
                    <a:pt x="25769" y="31907"/>
                    <a:pt x="25732" y="32018"/>
                    <a:pt x="25732" y="32165"/>
                  </a:cubicBezTo>
                  <a:cubicBezTo>
                    <a:pt x="25658" y="32128"/>
                    <a:pt x="25547" y="32128"/>
                    <a:pt x="25473" y="32091"/>
                  </a:cubicBezTo>
                  <a:cubicBezTo>
                    <a:pt x="25399" y="31944"/>
                    <a:pt x="25399" y="31722"/>
                    <a:pt x="25399" y="31574"/>
                  </a:cubicBezTo>
                  <a:cubicBezTo>
                    <a:pt x="25399" y="31389"/>
                    <a:pt x="25399" y="31204"/>
                    <a:pt x="25473" y="31056"/>
                  </a:cubicBezTo>
                  <a:cubicBezTo>
                    <a:pt x="25510" y="30908"/>
                    <a:pt x="25510" y="30834"/>
                    <a:pt x="25510" y="30834"/>
                  </a:cubicBezTo>
                  <a:cubicBezTo>
                    <a:pt x="25510" y="30797"/>
                    <a:pt x="25510" y="30761"/>
                    <a:pt x="25473" y="30761"/>
                  </a:cubicBezTo>
                  <a:lnTo>
                    <a:pt x="25362" y="30761"/>
                  </a:lnTo>
                  <a:cubicBezTo>
                    <a:pt x="25362" y="30761"/>
                    <a:pt x="25288" y="30834"/>
                    <a:pt x="25215" y="30982"/>
                  </a:cubicBezTo>
                  <a:cubicBezTo>
                    <a:pt x="25141" y="31130"/>
                    <a:pt x="25030" y="31278"/>
                    <a:pt x="24956" y="31500"/>
                  </a:cubicBezTo>
                  <a:lnTo>
                    <a:pt x="24808" y="31907"/>
                  </a:lnTo>
                  <a:cubicBezTo>
                    <a:pt x="24771" y="31907"/>
                    <a:pt x="24734" y="31870"/>
                    <a:pt x="24660" y="31870"/>
                  </a:cubicBezTo>
                  <a:cubicBezTo>
                    <a:pt x="24623" y="31870"/>
                    <a:pt x="24623" y="31796"/>
                    <a:pt x="24586" y="31796"/>
                  </a:cubicBezTo>
                  <a:cubicBezTo>
                    <a:pt x="24549" y="31611"/>
                    <a:pt x="24549" y="31426"/>
                    <a:pt x="24549" y="31315"/>
                  </a:cubicBezTo>
                  <a:cubicBezTo>
                    <a:pt x="24549" y="31130"/>
                    <a:pt x="24586" y="30945"/>
                    <a:pt x="24623" y="30797"/>
                  </a:cubicBezTo>
                  <a:cubicBezTo>
                    <a:pt x="24660" y="30650"/>
                    <a:pt x="24734" y="30576"/>
                    <a:pt x="24734" y="30576"/>
                  </a:cubicBezTo>
                  <a:cubicBezTo>
                    <a:pt x="24734" y="30502"/>
                    <a:pt x="24734" y="30465"/>
                    <a:pt x="24660" y="30465"/>
                  </a:cubicBezTo>
                  <a:lnTo>
                    <a:pt x="24586" y="30465"/>
                  </a:lnTo>
                  <a:lnTo>
                    <a:pt x="24401" y="30650"/>
                  </a:lnTo>
                  <a:cubicBezTo>
                    <a:pt x="24290" y="30797"/>
                    <a:pt x="24179" y="30982"/>
                    <a:pt x="24068" y="31130"/>
                  </a:cubicBezTo>
                  <a:cubicBezTo>
                    <a:pt x="24031" y="31241"/>
                    <a:pt x="23921" y="31389"/>
                    <a:pt x="23884" y="31537"/>
                  </a:cubicBezTo>
                  <a:lnTo>
                    <a:pt x="23625" y="31389"/>
                  </a:lnTo>
                  <a:lnTo>
                    <a:pt x="23625" y="30871"/>
                  </a:lnTo>
                  <a:cubicBezTo>
                    <a:pt x="23625" y="30687"/>
                    <a:pt x="23662" y="30502"/>
                    <a:pt x="23736" y="30391"/>
                  </a:cubicBezTo>
                  <a:cubicBezTo>
                    <a:pt x="23810" y="30243"/>
                    <a:pt x="23847" y="30132"/>
                    <a:pt x="23847" y="30132"/>
                  </a:cubicBezTo>
                  <a:lnTo>
                    <a:pt x="23847" y="30058"/>
                  </a:lnTo>
                  <a:cubicBezTo>
                    <a:pt x="23834" y="30046"/>
                    <a:pt x="23818" y="30042"/>
                    <a:pt x="23801" y="30042"/>
                  </a:cubicBezTo>
                  <a:cubicBezTo>
                    <a:pt x="23769" y="30042"/>
                    <a:pt x="23736" y="30058"/>
                    <a:pt x="23736" y="30058"/>
                  </a:cubicBezTo>
                  <a:lnTo>
                    <a:pt x="23551" y="30243"/>
                  </a:lnTo>
                  <a:cubicBezTo>
                    <a:pt x="23440" y="30391"/>
                    <a:pt x="23329" y="30576"/>
                    <a:pt x="23181" y="30687"/>
                  </a:cubicBezTo>
                  <a:cubicBezTo>
                    <a:pt x="23107" y="30834"/>
                    <a:pt x="23070" y="30982"/>
                    <a:pt x="22996" y="31130"/>
                  </a:cubicBezTo>
                  <a:lnTo>
                    <a:pt x="22922" y="31056"/>
                  </a:lnTo>
                  <a:cubicBezTo>
                    <a:pt x="22885" y="31056"/>
                    <a:pt x="22811" y="31019"/>
                    <a:pt x="22774" y="31019"/>
                  </a:cubicBezTo>
                  <a:lnTo>
                    <a:pt x="22737" y="31019"/>
                  </a:lnTo>
                  <a:lnTo>
                    <a:pt x="22737" y="30982"/>
                  </a:lnTo>
                  <a:cubicBezTo>
                    <a:pt x="22737" y="30797"/>
                    <a:pt x="22737" y="30613"/>
                    <a:pt x="22774" y="30465"/>
                  </a:cubicBezTo>
                  <a:cubicBezTo>
                    <a:pt x="22811" y="30280"/>
                    <a:pt x="22885" y="30095"/>
                    <a:pt x="22922" y="29947"/>
                  </a:cubicBezTo>
                  <a:cubicBezTo>
                    <a:pt x="22959" y="29836"/>
                    <a:pt x="22996" y="29725"/>
                    <a:pt x="22996" y="29725"/>
                  </a:cubicBezTo>
                  <a:lnTo>
                    <a:pt x="22996" y="29651"/>
                  </a:lnTo>
                  <a:cubicBezTo>
                    <a:pt x="22978" y="29614"/>
                    <a:pt x="22959" y="29596"/>
                    <a:pt x="22945" y="29596"/>
                  </a:cubicBezTo>
                  <a:cubicBezTo>
                    <a:pt x="22932" y="29596"/>
                    <a:pt x="22922" y="29614"/>
                    <a:pt x="22922" y="29651"/>
                  </a:cubicBezTo>
                  <a:cubicBezTo>
                    <a:pt x="22922" y="29651"/>
                    <a:pt x="22811" y="29688"/>
                    <a:pt x="22737" y="29836"/>
                  </a:cubicBezTo>
                  <a:cubicBezTo>
                    <a:pt x="22590" y="29947"/>
                    <a:pt x="22442" y="30095"/>
                    <a:pt x="22368" y="30243"/>
                  </a:cubicBezTo>
                  <a:cubicBezTo>
                    <a:pt x="22257" y="30391"/>
                    <a:pt x="22183" y="30502"/>
                    <a:pt x="22146" y="30650"/>
                  </a:cubicBezTo>
                  <a:cubicBezTo>
                    <a:pt x="22035" y="30613"/>
                    <a:pt x="21998" y="30576"/>
                    <a:pt x="21887" y="30502"/>
                  </a:cubicBezTo>
                  <a:lnTo>
                    <a:pt x="21887" y="30465"/>
                  </a:lnTo>
                  <a:cubicBezTo>
                    <a:pt x="21887" y="30280"/>
                    <a:pt x="21961" y="30095"/>
                    <a:pt x="21998" y="29947"/>
                  </a:cubicBezTo>
                  <a:cubicBezTo>
                    <a:pt x="22035" y="29762"/>
                    <a:pt x="22072" y="29651"/>
                    <a:pt x="22183" y="29467"/>
                  </a:cubicBezTo>
                  <a:cubicBezTo>
                    <a:pt x="22220" y="29319"/>
                    <a:pt x="22331" y="29282"/>
                    <a:pt x="22331" y="29282"/>
                  </a:cubicBezTo>
                  <a:lnTo>
                    <a:pt x="22331" y="29171"/>
                  </a:lnTo>
                  <a:cubicBezTo>
                    <a:pt x="22294" y="29152"/>
                    <a:pt x="22275" y="29143"/>
                    <a:pt x="22261" y="29143"/>
                  </a:cubicBezTo>
                  <a:cubicBezTo>
                    <a:pt x="22248" y="29143"/>
                    <a:pt x="22238" y="29152"/>
                    <a:pt x="22220" y="29171"/>
                  </a:cubicBezTo>
                  <a:cubicBezTo>
                    <a:pt x="22220" y="29171"/>
                    <a:pt x="22146" y="29208"/>
                    <a:pt x="21998" y="29319"/>
                  </a:cubicBezTo>
                  <a:lnTo>
                    <a:pt x="21591" y="29725"/>
                  </a:lnTo>
                  <a:cubicBezTo>
                    <a:pt x="21480" y="29873"/>
                    <a:pt x="21333" y="30021"/>
                    <a:pt x="21296" y="30132"/>
                  </a:cubicBezTo>
                  <a:lnTo>
                    <a:pt x="21259" y="30095"/>
                  </a:lnTo>
                  <a:cubicBezTo>
                    <a:pt x="21222" y="30058"/>
                    <a:pt x="21148" y="30058"/>
                    <a:pt x="21111" y="30021"/>
                  </a:cubicBezTo>
                  <a:lnTo>
                    <a:pt x="21074" y="30021"/>
                  </a:lnTo>
                  <a:lnTo>
                    <a:pt x="21074" y="29910"/>
                  </a:lnTo>
                  <a:cubicBezTo>
                    <a:pt x="21074" y="29725"/>
                    <a:pt x="21111" y="29540"/>
                    <a:pt x="21148" y="29393"/>
                  </a:cubicBezTo>
                  <a:cubicBezTo>
                    <a:pt x="21222" y="29208"/>
                    <a:pt x="21296" y="29097"/>
                    <a:pt x="21407" y="28949"/>
                  </a:cubicBezTo>
                  <a:cubicBezTo>
                    <a:pt x="21480" y="28801"/>
                    <a:pt x="21517" y="28764"/>
                    <a:pt x="21517" y="28764"/>
                  </a:cubicBezTo>
                  <a:lnTo>
                    <a:pt x="21517" y="28727"/>
                  </a:lnTo>
                  <a:cubicBezTo>
                    <a:pt x="21517" y="28653"/>
                    <a:pt x="21517" y="28653"/>
                    <a:pt x="21480" y="28653"/>
                  </a:cubicBezTo>
                  <a:cubicBezTo>
                    <a:pt x="21470" y="28653"/>
                    <a:pt x="21462" y="28650"/>
                    <a:pt x="21450" y="28650"/>
                  </a:cubicBezTo>
                  <a:cubicBezTo>
                    <a:pt x="21419" y="28650"/>
                    <a:pt x="21359" y="28669"/>
                    <a:pt x="21148" y="28801"/>
                  </a:cubicBezTo>
                  <a:cubicBezTo>
                    <a:pt x="21037" y="28912"/>
                    <a:pt x="20852" y="29023"/>
                    <a:pt x="20704" y="29171"/>
                  </a:cubicBezTo>
                  <a:cubicBezTo>
                    <a:pt x="20556" y="29319"/>
                    <a:pt x="20482" y="29467"/>
                    <a:pt x="20371" y="29577"/>
                  </a:cubicBezTo>
                  <a:cubicBezTo>
                    <a:pt x="20334" y="29540"/>
                    <a:pt x="20223" y="29504"/>
                    <a:pt x="20186" y="29467"/>
                  </a:cubicBezTo>
                  <a:lnTo>
                    <a:pt x="20186" y="29319"/>
                  </a:lnTo>
                  <a:cubicBezTo>
                    <a:pt x="20186" y="29134"/>
                    <a:pt x="20297" y="28986"/>
                    <a:pt x="20334" y="28801"/>
                  </a:cubicBezTo>
                  <a:cubicBezTo>
                    <a:pt x="20371" y="28653"/>
                    <a:pt x="20482" y="28468"/>
                    <a:pt x="20593" y="28357"/>
                  </a:cubicBezTo>
                  <a:cubicBezTo>
                    <a:pt x="20704" y="28247"/>
                    <a:pt x="20741" y="28173"/>
                    <a:pt x="20741" y="28173"/>
                  </a:cubicBezTo>
                  <a:cubicBezTo>
                    <a:pt x="20778" y="28099"/>
                    <a:pt x="20778" y="28099"/>
                    <a:pt x="20741" y="28062"/>
                  </a:cubicBezTo>
                  <a:cubicBezTo>
                    <a:pt x="20741" y="28025"/>
                    <a:pt x="20704" y="28025"/>
                    <a:pt x="20667" y="28025"/>
                  </a:cubicBezTo>
                  <a:cubicBezTo>
                    <a:pt x="20667" y="28025"/>
                    <a:pt x="20556" y="28062"/>
                    <a:pt x="20408" y="28173"/>
                  </a:cubicBezTo>
                  <a:cubicBezTo>
                    <a:pt x="20297" y="28247"/>
                    <a:pt x="20113" y="28394"/>
                    <a:pt x="19965" y="28542"/>
                  </a:cubicBezTo>
                  <a:cubicBezTo>
                    <a:pt x="19817" y="28653"/>
                    <a:pt x="19669" y="28801"/>
                    <a:pt x="19595" y="28986"/>
                  </a:cubicBezTo>
                  <a:cubicBezTo>
                    <a:pt x="19558" y="28949"/>
                    <a:pt x="19484" y="28912"/>
                    <a:pt x="19410" y="28838"/>
                  </a:cubicBezTo>
                  <a:cubicBezTo>
                    <a:pt x="19410" y="28801"/>
                    <a:pt x="19410" y="28764"/>
                    <a:pt x="19447" y="28653"/>
                  </a:cubicBezTo>
                  <a:cubicBezTo>
                    <a:pt x="19484" y="28468"/>
                    <a:pt x="19558" y="28357"/>
                    <a:pt x="19632" y="28173"/>
                  </a:cubicBezTo>
                  <a:cubicBezTo>
                    <a:pt x="19743" y="28025"/>
                    <a:pt x="19817" y="27840"/>
                    <a:pt x="19928" y="27729"/>
                  </a:cubicBezTo>
                  <a:lnTo>
                    <a:pt x="20113" y="27544"/>
                  </a:lnTo>
                  <a:cubicBezTo>
                    <a:pt x="20150" y="27544"/>
                    <a:pt x="20150" y="27507"/>
                    <a:pt x="20150" y="27470"/>
                  </a:cubicBezTo>
                  <a:cubicBezTo>
                    <a:pt x="20150" y="27433"/>
                    <a:pt x="20113" y="27433"/>
                    <a:pt x="20039" y="27433"/>
                  </a:cubicBezTo>
                  <a:cubicBezTo>
                    <a:pt x="20039" y="27433"/>
                    <a:pt x="19965" y="27470"/>
                    <a:pt x="19817" y="27507"/>
                  </a:cubicBezTo>
                  <a:cubicBezTo>
                    <a:pt x="19632" y="27618"/>
                    <a:pt x="19447" y="27692"/>
                    <a:pt x="19299" y="27840"/>
                  </a:cubicBezTo>
                  <a:cubicBezTo>
                    <a:pt x="19188" y="27988"/>
                    <a:pt x="19003" y="28099"/>
                    <a:pt x="18893" y="28247"/>
                  </a:cubicBezTo>
                  <a:lnTo>
                    <a:pt x="18745" y="28099"/>
                  </a:lnTo>
                  <a:cubicBezTo>
                    <a:pt x="18745" y="28062"/>
                    <a:pt x="18745" y="28025"/>
                    <a:pt x="18819" y="27914"/>
                  </a:cubicBezTo>
                  <a:cubicBezTo>
                    <a:pt x="18856" y="27803"/>
                    <a:pt x="18929" y="27618"/>
                    <a:pt x="19003" y="27470"/>
                  </a:cubicBezTo>
                  <a:cubicBezTo>
                    <a:pt x="19077" y="27322"/>
                    <a:pt x="19188" y="27174"/>
                    <a:pt x="19299" y="27063"/>
                  </a:cubicBezTo>
                  <a:cubicBezTo>
                    <a:pt x="19410" y="26953"/>
                    <a:pt x="19484" y="26916"/>
                    <a:pt x="19484" y="26916"/>
                  </a:cubicBezTo>
                  <a:cubicBezTo>
                    <a:pt x="19558" y="26916"/>
                    <a:pt x="19558" y="26879"/>
                    <a:pt x="19558" y="26805"/>
                  </a:cubicBezTo>
                  <a:cubicBezTo>
                    <a:pt x="19558" y="26768"/>
                    <a:pt x="19484" y="26768"/>
                    <a:pt x="19447" y="26768"/>
                  </a:cubicBezTo>
                  <a:cubicBezTo>
                    <a:pt x="19447" y="26768"/>
                    <a:pt x="19373" y="26805"/>
                    <a:pt x="19188" y="26879"/>
                  </a:cubicBezTo>
                  <a:cubicBezTo>
                    <a:pt x="19003" y="26953"/>
                    <a:pt x="18819" y="27063"/>
                    <a:pt x="18671" y="27137"/>
                  </a:cubicBezTo>
                  <a:cubicBezTo>
                    <a:pt x="18486" y="27248"/>
                    <a:pt x="18338" y="27433"/>
                    <a:pt x="18190" y="27544"/>
                  </a:cubicBezTo>
                  <a:lnTo>
                    <a:pt x="18190" y="27618"/>
                  </a:lnTo>
                  <a:cubicBezTo>
                    <a:pt x="18153" y="27544"/>
                    <a:pt x="18116" y="27507"/>
                    <a:pt x="18079" y="27433"/>
                  </a:cubicBezTo>
                  <a:cubicBezTo>
                    <a:pt x="18079" y="27359"/>
                    <a:pt x="18116" y="27322"/>
                    <a:pt x="18116" y="27248"/>
                  </a:cubicBezTo>
                  <a:cubicBezTo>
                    <a:pt x="18153" y="27100"/>
                    <a:pt x="18264" y="26916"/>
                    <a:pt x="18338" y="26768"/>
                  </a:cubicBezTo>
                  <a:cubicBezTo>
                    <a:pt x="18449" y="26620"/>
                    <a:pt x="18560" y="26509"/>
                    <a:pt x="18708" y="26398"/>
                  </a:cubicBezTo>
                  <a:cubicBezTo>
                    <a:pt x="18819" y="26324"/>
                    <a:pt x="18893" y="26250"/>
                    <a:pt x="18893" y="26250"/>
                  </a:cubicBezTo>
                  <a:cubicBezTo>
                    <a:pt x="18929" y="26250"/>
                    <a:pt x="18929" y="26213"/>
                    <a:pt x="18929" y="26176"/>
                  </a:cubicBezTo>
                  <a:cubicBezTo>
                    <a:pt x="18929" y="26139"/>
                    <a:pt x="18893" y="26139"/>
                    <a:pt x="18856" y="26139"/>
                  </a:cubicBezTo>
                  <a:cubicBezTo>
                    <a:pt x="18856" y="26139"/>
                    <a:pt x="18745" y="26139"/>
                    <a:pt x="18560" y="26213"/>
                  </a:cubicBezTo>
                  <a:cubicBezTo>
                    <a:pt x="18375" y="26250"/>
                    <a:pt x="18190" y="26361"/>
                    <a:pt x="18005" y="26435"/>
                  </a:cubicBezTo>
                  <a:cubicBezTo>
                    <a:pt x="17820" y="26546"/>
                    <a:pt x="17636" y="26694"/>
                    <a:pt x="17562" y="26805"/>
                  </a:cubicBezTo>
                  <a:cubicBezTo>
                    <a:pt x="17525" y="26768"/>
                    <a:pt x="17451" y="26731"/>
                    <a:pt x="17414" y="26620"/>
                  </a:cubicBezTo>
                  <a:cubicBezTo>
                    <a:pt x="17414" y="26583"/>
                    <a:pt x="17451" y="26546"/>
                    <a:pt x="17451" y="26435"/>
                  </a:cubicBezTo>
                  <a:cubicBezTo>
                    <a:pt x="17525" y="26324"/>
                    <a:pt x="17599" y="26139"/>
                    <a:pt x="17746" y="25991"/>
                  </a:cubicBezTo>
                  <a:cubicBezTo>
                    <a:pt x="17820" y="25843"/>
                    <a:pt x="17968" y="25696"/>
                    <a:pt x="18116" y="25622"/>
                  </a:cubicBezTo>
                  <a:cubicBezTo>
                    <a:pt x="18190" y="25511"/>
                    <a:pt x="18301" y="25474"/>
                    <a:pt x="18301" y="25474"/>
                  </a:cubicBezTo>
                  <a:cubicBezTo>
                    <a:pt x="19817" y="24771"/>
                    <a:pt x="21517" y="24402"/>
                    <a:pt x="23255" y="24402"/>
                  </a:cubicBezTo>
                  <a:close/>
                  <a:moveTo>
                    <a:pt x="16083" y="41704"/>
                  </a:moveTo>
                  <a:lnTo>
                    <a:pt x="16046" y="41741"/>
                  </a:lnTo>
                  <a:cubicBezTo>
                    <a:pt x="16120" y="41852"/>
                    <a:pt x="16231" y="41963"/>
                    <a:pt x="16305" y="42074"/>
                  </a:cubicBezTo>
                  <a:lnTo>
                    <a:pt x="16305" y="41741"/>
                  </a:lnTo>
                  <a:cubicBezTo>
                    <a:pt x="16231" y="41704"/>
                    <a:pt x="16157" y="41704"/>
                    <a:pt x="16083" y="41704"/>
                  </a:cubicBezTo>
                  <a:close/>
                  <a:moveTo>
                    <a:pt x="8430" y="43811"/>
                  </a:moveTo>
                  <a:cubicBezTo>
                    <a:pt x="8430" y="43811"/>
                    <a:pt x="9180" y="44022"/>
                    <a:pt x="9989" y="44407"/>
                  </a:cubicBezTo>
                  <a:lnTo>
                    <a:pt x="9989" y="44407"/>
                  </a:lnTo>
                  <a:cubicBezTo>
                    <a:pt x="9960" y="44311"/>
                    <a:pt x="9931" y="44216"/>
                    <a:pt x="9904" y="44123"/>
                  </a:cubicBezTo>
                  <a:lnTo>
                    <a:pt x="9904" y="44123"/>
                  </a:lnTo>
                  <a:cubicBezTo>
                    <a:pt x="9648" y="44027"/>
                    <a:pt x="9400" y="43958"/>
                    <a:pt x="9169" y="43922"/>
                  </a:cubicBezTo>
                  <a:cubicBezTo>
                    <a:pt x="8763" y="43811"/>
                    <a:pt x="8430" y="43811"/>
                    <a:pt x="8430" y="43811"/>
                  </a:cubicBezTo>
                  <a:close/>
                  <a:moveTo>
                    <a:pt x="9021" y="39892"/>
                  </a:moveTo>
                  <a:cubicBezTo>
                    <a:pt x="9021" y="39892"/>
                    <a:pt x="9021" y="40114"/>
                    <a:pt x="9095" y="40484"/>
                  </a:cubicBezTo>
                  <a:cubicBezTo>
                    <a:pt x="9132" y="40890"/>
                    <a:pt x="9243" y="41519"/>
                    <a:pt x="9354" y="42258"/>
                  </a:cubicBezTo>
                  <a:lnTo>
                    <a:pt x="9354" y="42295"/>
                  </a:lnTo>
                  <a:cubicBezTo>
                    <a:pt x="8873" y="42111"/>
                    <a:pt x="8504" y="42074"/>
                    <a:pt x="8504" y="42074"/>
                  </a:cubicBezTo>
                  <a:cubicBezTo>
                    <a:pt x="8460" y="42063"/>
                    <a:pt x="8417" y="42057"/>
                    <a:pt x="8377" y="42057"/>
                  </a:cubicBezTo>
                  <a:cubicBezTo>
                    <a:pt x="8146" y="42057"/>
                    <a:pt x="7981" y="42229"/>
                    <a:pt x="7949" y="42480"/>
                  </a:cubicBezTo>
                  <a:cubicBezTo>
                    <a:pt x="7912" y="42739"/>
                    <a:pt x="8097" y="42998"/>
                    <a:pt x="8356" y="43035"/>
                  </a:cubicBezTo>
                  <a:cubicBezTo>
                    <a:pt x="8356" y="43035"/>
                    <a:pt x="8504" y="43072"/>
                    <a:pt x="8726" y="43109"/>
                  </a:cubicBezTo>
                  <a:cubicBezTo>
                    <a:pt x="8652" y="43146"/>
                    <a:pt x="8587" y="43164"/>
                    <a:pt x="8518" y="43164"/>
                  </a:cubicBezTo>
                  <a:cubicBezTo>
                    <a:pt x="8448" y="43164"/>
                    <a:pt x="8374" y="43146"/>
                    <a:pt x="8282" y="43109"/>
                  </a:cubicBezTo>
                  <a:cubicBezTo>
                    <a:pt x="8282" y="43109"/>
                    <a:pt x="8208" y="43109"/>
                    <a:pt x="8208" y="43072"/>
                  </a:cubicBezTo>
                  <a:lnTo>
                    <a:pt x="8171" y="43035"/>
                  </a:lnTo>
                  <a:cubicBezTo>
                    <a:pt x="8134" y="43035"/>
                    <a:pt x="8134" y="42998"/>
                    <a:pt x="8097" y="42924"/>
                  </a:cubicBezTo>
                  <a:cubicBezTo>
                    <a:pt x="8023" y="42887"/>
                    <a:pt x="7986" y="42813"/>
                    <a:pt x="7949" y="42702"/>
                  </a:cubicBezTo>
                  <a:cubicBezTo>
                    <a:pt x="7912" y="42554"/>
                    <a:pt x="7912" y="42369"/>
                    <a:pt x="7949" y="42184"/>
                  </a:cubicBezTo>
                  <a:cubicBezTo>
                    <a:pt x="7986" y="42074"/>
                    <a:pt x="8134" y="41926"/>
                    <a:pt x="8282" y="41889"/>
                  </a:cubicBezTo>
                  <a:cubicBezTo>
                    <a:pt x="8393" y="41815"/>
                    <a:pt x="8504" y="41778"/>
                    <a:pt x="8578" y="41778"/>
                  </a:cubicBezTo>
                  <a:lnTo>
                    <a:pt x="8726" y="41778"/>
                  </a:lnTo>
                  <a:cubicBezTo>
                    <a:pt x="8726" y="41778"/>
                    <a:pt x="8689" y="41741"/>
                    <a:pt x="8578" y="41704"/>
                  </a:cubicBezTo>
                  <a:cubicBezTo>
                    <a:pt x="8504" y="41630"/>
                    <a:pt x="8356" y="41630"/>
                    <a:pt x="8171" y="41630"/>
                  </a:cubicBezTo>
                  <a:cubicBezTo>
                    <a:pt x="7986" y="41704"/>
                    <a:pt x="7801" y="41778"/>
                    <a:pt x="7727" y="42000"/>
                  </a:cubicBezTo>
                  <a:cubicBezTo>
                    <a:pt x="7653" y="42111"/>
                    <a:pt x="7616" y="42258"/>
                    <a:pt x="7616" y="42332"/>
                  </a:cubicBezTo>
                  <a:cubicBezTo>
                    <a:pt x="7616" y="42480"/>
                    <a:pt x="7616" y="42554"/>
                    <a:pt x="7653" y="42702"/>
                  </a:cubicBezTo>
                  <a:cubicBezTo>
                    <a:pt x="7727" y="42813"/>
                    <a:pt x="7801" y="42924"/>
                    <a:pt x="7912" y="42998"/>
                  </a:cubicBezTo>
                  <a:cubicBezTo>
                    <a:pt x="7949" y="43035"/>
                    <a:pt x="7986" y="43072"/>
                    <a:pt x="8023" y="43072"/>
                  </a:cubicBezTo>
                  <a:cubicBezTo>
                    <a:pt x="8097" y="43072"/>
                    <a:pt x="8097" y="43072"/>
                    <a:pt x="8134" y="43109"/>
                  </a:cubicBezTo>
                  <a:cubicBezTo>
                    <a:pt x="8171" y="43109"/>
                    <a:pt x="8171" y="43109"/>
                    <a:pt x="8208" y="43183"/>
                  </a:cubicBezTo>
                  <a:cubicBezTo>
                    <a:pt x="8267" y="43193"/>
                    <a:pt x="8330" y="43197"/>
                    <a:pt x="8391" y="43197"/>
                  </a:cubicBezTo>
                  <a:cubicBezTo>
                    <a:pt x="8561" y="43197"/>
                    <a:pt x="8728" y="43163"/>
                    <a:pt x="8836" y="43109"/>
                  </a:cubicBezTo>
                  <a:cubicBezTo>
                    <a:pt x="8873" y="43072"/>
                    <a:pt x="8910" y="43072"/>
                    <a:pt x="8947" y="43035"/>
                  </a:cubicBezTo>
                  <a:cubicBezTo>
                    <a:pt x="9132" y="43072"/>
                    <a:pt x="9428" y="43183"/>
                    <a:pt x="9687" y="43294"/>
                  </a:cubicBezTo>
                  <a:cubicBezTo>
                    <a:pt x="9748" y="43559"/>
                    <a:pt x="9820" y="43835"/>
                    <a:pt x="9904" y="44123"/>
                  </a:cubicBezTo>
                  <a:lnTo>
                    <a:pt x="9904" y="44123"/>
                  </a:lnTo>
                  <a:cubicBezTo>
                    <a:pt x="10182" y="44226"/>
                    <a:pt x="10471" y="44360"/>
                    <a:pt x="10759" y="44514"/>
                  </a:cubicBezTo>
                  <a:cubicBezTo>
                    <a:pt x="10839" y="44574"/>
                    <a:pt x="10909" y="44612"/>
                    <a:pt x="10974" y="44647"/>
                  </a:cubicBezTo>
                  <a:lnTo>
                    <a:pt x="10974" y="44647"/>
                  </a:lnTo>
                  <a:cubicBezTo>
                    <a:pt x="10902" y="44502"/>
                    <a:pt x="10830" y="44324"/>
                    <a:pt x="10759" y="44181"/>
                  </a:cubicBezTo>
                  <a:lnTo>
                    <a:pt x="10759" y="44181"/>
                  </a:lnTo>
                  <a:cubicBezTo>
                    <a:pt x="11018" y="44366"/>
                    <a:pt x="11350" y="44588"/>
                    <a:pt x="11646" y="44883"/>
                  </a:cubicBezTo>
                  <a:lnTo>
                    <a:pt x="11646" y="44920"/>
                  </a:lnTo>
                  <a:cubicBezTo>
                    <a:pt x="11646" y="45009"/>
                    <a:pt x="11646" y="45071"/>
                    <a:pt x="11654" y="45139"/>
                  </a:cubicBezTo>
                  <a:lnTo>
                    <a:pt x="11654" y="45139"/>
                  </a:lnTo>
                  <a:cubicBezTo>
                    <a:pt x="11715" y="45192"/>
                    <a:pt x="11767" y="45247"/>
                    <a:pt x="11831" y="45290"/>
                  </a:cubicBezTo>
                  <a:lnTo>
                    <a:pt x="12090" y="45586"/>
                  </a:lnTo>
                  <a:cubicBezTo>
                    <a:pt x="12166" y="45647"/>
                    <a:pt x="12230" y="45714"/>
                    <a:pt x="12283" y="45777"/>
                  </a:cubicBezTo>
                  <a:lnTo>
                    <a:pt x="12283" y="45777"/>
                  </a:lnTo>
                  <a:cubicBezTo>
                    <a:pt x="12328" y="45783"/>
                    <a:pt x="12372" y="45785"/>
                    <a:pt x="12415" y="45785"/>
                  </a:cubicBezTo>
                  <a:cubicBezTo>
                    <a:pt x="12573" y="45785"/>
                    <a:pt x="12721" y="45751"/>
                    <a:pt x="12829" y="45697"/>
                  </a:cubicBezTo>
                  <a:cubicBezTo>
                    <a:pt x="12977" y="45623"/>
                    <a:pt x="13051" y="45549"/>
                    <a:pt x="13125" y="45438"/>
                  </a:cubicBezTo>
                  <a:cubicBezTo>
                    <a:pt x="13162" y="45327"/>
                    <a:pt x="13162" y="45290"/>
                    <a:pt x="13162" y="45290"/>
                  </a:cubicBezTo>
                  <a:lnTo>
                    <a:pt x="13162" y="45290"/>
                  </a:lnTo>
                  <a:lnTo>
                    <a:pt x="13051" y="45401"/>
                  </a:lnTo>
                  <a:cubicBezTo>
                    <a:pt x="13014" y="45438"/>
                    <a:pt x="12866" y="45512"/>
                    <a:pt x="12792" y="45586"/>
                  </a:cubicBezTo>
                  <a:cubicBezTo>
                    <a:pt x="12718" y="45604"/>
                    <a:pt x="12644" y="45614"/>
                    <a:pt x="12566" y="45614"/>
                  </a:cubicBezTo>
                  <a:cubicBezTo>
                    <a:pt x="12487" y="45614"/>
                    <a:pt x="12404" y="45604"/>
                    <a:pt x="12312" y="45586"/>
                  </a:cubicBezTo>
                  <a:cubicBezTo>
                    <a:pt x="12312" y="45586"/>
                    <a:pt x="12275" y="45586"/>
                    <a:pt x="12275" y="45512"/>
                  </a:cubicBezTo>
                  <a:lnTo>
                    <a:pt x="12238" y="45475"/>
                  </a:lnTo>
                  <a:cubicBezTo>
                    <a:pt x="12201" y="45475"/>
                    <a:pt x="12201" y="45438"/>
                    <a:pt x="12127" y="45401"/>
                  </a:cubicBezTo>
                  <a:cubicBezTo>
                    <a:pt x="12090" y="45327"/>
                    <a:pt x="12053" y="45253"/>
                    <a:pt x="12016" y="45142"/>
                  </a:cubicBezTo>
                  <a:lnTo>
                    <a:pt x="12016" y="45105"/>
                  </a:lnTo>
                  <a:lnTo>
                    <a:pt x="12127" y="45253"/>
                  </a:lnTo>
                  <a:cubicBezTo>
                    <a:pt x="12238" y="45327"/>
                    <a:pt x="12386" y="45438"/>
                    <a:pt x="12534" y="45438"/>
                  </a:cubicBezTo>
                  <a:cubicBezTo>
                    <a:pt x="12608" y="45438"/>
                    <a:pt x="12755" y="45401"/>
                    <a:pt x="12829" y="45290"/>
                  </a:cubicBezTo>
                  <a:cubicBezTo>
                    <a:pt x="13014" y="45105"/>
                    <a:pt x="13051" y="44846"/>
                    <a:pt x="12866" y="44588"/>
                  </a:cubicBezTo>
                  <a:cubicBezTo>
                    <a:pt x="12792" y="44477"/>
                    <a:pt x="12644" y="44366"/>
                    <a:pt x="12571" y="44292"/>
                  </a:cubicBezTo>
                  <a:lnTo>
                    <a:pt x="12829" y="44292"/>
                  </a:lnTo>
                  <a:cubicBezTo>
                    <a:pt x="12829" y="44292"/>
                    <a:pt x="12792" y="44218"/>
                    <a:pt x="12718" y="44181"/>
                  </a:cubicBezTo>
                  <a:cubicBezTo>
                    <a:pt x="12644" y="44181"/>
                    <a:pt x="12571" y="44144"/>
                    <a:pt x="12460" y="44144"/>
                  </a:cubicBezTo>
                  <a:cubicBezTo>
                    <a:pt x="11683" y="43405"/>
                    <a:pt x="10870" y="42924"/>
                    <a:pt x="10167" y="42628"/>
                  </a:cubicBezTo>
                  <a:cubicBezTo>
                    <a:pt x="10057" y="42443"/>
                    <a:pt x="10020" y="42258"/>
                    <a:pt x="9946" y="42111"/>
                  </a:cubicBezTo>
                  <a:cubicBezTo>
                    <a:pt x="9317" y="40706"/>
                    <a:pt x="9021" y="39892"/>
                    <a:pt x="9021" y="39892"/>
                  </a:cubicBezTo>
                  <a:close/>
                  <a:moveTo>
                    <a:pt x="28098" y="46991"/>
                  </a:moveTo>
                  <a:lnTo>
                    <a:pt x="28061" y="47065"/>
                  </a:lnTo>
                  <a:cubicBezTo>
                    <a:pt x="28024" y="46991"/>
                    <a:pt x="28024" y="46991"/>
                    <a:pt x="28098" y="46991"/>
                  </a:cubicBezTo>
                  <a:close/>
                  <a:moveTo>
                    <a:pt x="9536" y="47032"/>
                  </a:moveTo>
                  <a:cubicBezTo>
                    <a:pt x="9317" y="47032"/>
                    <a:pt x="9169" y="47065"/>
                    <a:pt x="9169" y="47065"/>
                  </a:cubicBezTo>
                  <a:cubicBezTo>
                    <a:pt x="9169" y="47065"/>
                    <a:pt x="10221" y="47224"/>
                    <a:pt x="11141" y="47661"/>
                  </a:cubicBezTo>
                  <a:lnTo>
                    <a:pt x="11141" y="47661"/>
                  </a:lnTo>
                  <a:cubicBezTo>
                    <a:pt x="11084" y="47531"/>
                    <a:pt x="11030" y="47403"/>
                    <a:pt x="10979" y="47277"/>
                  </a:cubicBezTo>
                  <a:lnTo>
                    <a:pt x="10979" y="47277"/>
                  </a:lnTo>
                  <a:cubicBezTo>
                    <a:pt x="10602" y="47164"/>
                    <a:pt x="10230" y="47089"/>
                    <a:pt x="9909" y="47065"/>
                  </a:cubicBezTo>
                  <a:cubicBezTo>
                    <a:pt x="9773" y="47040"/>
                    <a:pt x="9646" y="47032"/>
                    <a:pt x="9536" y="47032"/>
                  </a:cubicBezTo>
                  <a:close/>
                  <a:moveTo>
                    <a:pt x="12236" y="36510"/>
                  </a:moveTo>
                  <a:lnTo>
                    <a:pt x="12236" y="36510"/>
                  </a:lnTo>
                  <a:cubicBezTo>
                    <a:pt x="12995" y="37867"/>
                    <a:pt x="13856" y="39152"/>
                    <a:pt x="14752" y="40299"/>
                  </a:cubicBezTo>
                  <a:lnTo>
                    <a:pt x="14826" y="40410"/>
                  </a:lnTo>
                  <a:cubicBezTo>
                    <a:pt x="14863" y="40410"/>
                    <a:pt x="14937" y="40410"/>
                    <a:pt x="14937" y="40447"/>
                  </a:cubicBezTo>
                  <a:cubicBezTo>
                    <a:pt x="14974" y="40447"/>
                    <a:pt x="15011" y="40558"/>
                    <a:pt x="15048" y="40632"/>
                  </a:cubicBezTo>
                  <a:cubicBezTo>
                    <a:pt x="15048" y="40669"/>
                    <a:pt x="15122" y="40669"/>
                    <a:pt x="15122" y="40743"/>
                  </a:cubicBezTo>
                  <a:cubicBezTo>
                    <a:pt x="15195" y="40854"/>
                    <a:pt x="15343" y="41001"/>
                    <a:pt x="15417" y="41149"/>
                  </a:cubicBezTo>
                  <a:lnTo>
                    <a:pt x="15713" y="41149"/>
                  </a:lnTo>
                  <a:cubicBezTo>
                    <a:pt x="15750" y="41149"/>
                    <a:pt x="15750" y="41149"/>
                    <a:pt x="15750" y="41112"/>
                  </a:cubicBezTo>
                  <a:cubicBezTo>
                    <a:pt x="15774" y="41040"/>
                    <a:pt x="15814" y="40953"/>
                    <a:pt x="15838" y="40880"/>
                  </a:cubicBezTo>
                  <a:lnTo>
                    <a:pt x="15838" y="40880"/>
                  </a:lnTo>
                  <a:cubicBezTo>
                    <a:pt x="16223" y="41274"/>
                    <a:pt x="16608" y="41647"/>
                    <a:pt x="16992" y="41994"/>
                  </a:cubicBezTo>
                  <a:lnTo>
                    <a:pt x="16992" y="41994"/>
                  </a:lnTo>
                  <a:cubicBezTo>
                    <a:pt x="17020" y="41956"/>
                    <a:pt x="17050" y="41919"/>
                    <a:pt x="17081" y="41889"/>
                  </a:cubicBezTo>
                  <a:lnTo>
                    <a:pt x="17118" y="41815"/>
                  </a:lnTo>
                  <a:lnTo>
                    <a:pt x="17377" y="41889"/>
                  </a:lnTo>
                  <a:lnTo>
                    <a:pt x="17377" y="42184"/>
                  </a:lnTo>
                  <a:cubicBezTo>
                    <a:pt x="17377" y="42239"/>
                    <a:pt x="17382" y="42294"/>
                    <a:pt x="17390" y="42348"/>
                  </a:cubicBezTo>
                  <a:lnTo>
                    <a:pt x="17390" y="42348"/>
                  </a:lnTo>
                  <a:cubicBezTo>
                    <a:pt x="17485" y="42432"/>
                    <a:pt x="17580" y="42515"/>
                    <a:pt x="17674" y="42597"/>
                  </a:cubicBezTo>
                  <a:lnTo>
                    <a:pt x="17674" y="42597"/>
                  </a:lnTo>
                  <a:cubicBezTo>
                    <a:pt x="17686" y="42491"/>
                    <a:pt x="17750" y="42363"/>
                    <a:pt x="17783" y="42295"/>
                  </a:cubicBezTo>
                  <a:cubicBezTo>
                    <a:pt x="17820" y="42184"/>
                    <a:pt x="17931" y="42111"/>
                    <a:pt x="18005" y="42000"/>
                  </a:cubicBezTo>
                  <a:cubicBezTo>
                    <a:pt x="18116" y="42000"/>
                    <a:pt x="18153" y="42074"/>
                    <a:pt x="18227" y="42074"/>
                  </a:cubicBezTo>
                  <a:cubicBezTo>
                    <a:pt x="18190" y="42147"/>
                    <a:pt x="18190" y="42295"/>
                    <a:pt x="18190" y="42369"/>
                  </a:cubicBezTo>
                  <a:cubicBezTo>
                    <a:pt x="18190" y="42554"/>
                    <a:pt x="18227" y="42702"/>
                    <a:pt x="18227" y="42813"/>
                  </a:cubicBezTo>
                  <a:cubicBezTo>
                    <a:pt x="18301" y="42887"/>
                    <a:pt x="18301" y="42998"/>
                    <a:pt x="18301" y="42998"/>
                  </a:cubicBezTo>
                  <a:cubicBezTo>
                    <a:pt x="18301" y="43035"/>
                    <a:pt x="18338" y="43035"/>
                    <a:pt x="18375" y="43035"/>
                  </a:cubicBezTo>
                  <a:cubicBezTo>
                    <a:pt x="18412" y="43035"/>
                    <a:pt x="18412" y="42998"/>
                    <a:pt x="18412" y="42924"/>
                  </a:cubicBezTo>
                  <a:cubicBezTo>
                    <a:pt x="18412" y="42924"/>
                    <a:pt x="18412" y="42887"/>
                    <a:pt x="18486" y="42813"/>
                  </a:cubicBezTo>
                  <a:cubicBezTo>
                    <a:pt x="18523" y="42702"/>
                    <a:pt x="18560" y="42554"/>
                    <a:pt x="18597" y="42480"/>
                  </a:cubicBezTo>
                  <a:cubicBezTo>
                    <a:pt x="18671" y="42369"/>
                    <a:pt x="18745" y="42295"/>
                    <a:pt x="18856" y="42184"/>
                  </a:cubicBezTo>
                  <a:cubicBezTo>
                    <a:pt x="18893" y="42184"/>
                    <a:pt x="18929" y="42258"/>
                    <a:pt x="18966" y="42258"/>
                  </a:cubicBezTo>
                  <a:lnTo>
                    <a:pt x="19077" y="42295"/>
                  </a:lnTo>
                  <a:cubicBezTo>
                    <a:pt x="19040" y="42369"/>
                    <a:pt x="19040" y="42480"/>
                    <a:pt x="19040" y="42554"/>
                  </a:cubicBezTo>
                  <a:lnTo>
                    <a:pt x="19040" y="42998"/>
                  </a:lnTo>
                  <a:cubicBezTo>
                    <a:pt x="19040" y="43072"/>
                    <a:pt x="19077" y="43183"/>
                    <a:pt x="19077" y="43183"/>
                  </a:cubicBezTo>
                  <a:cubicBezTo>
                    <a:pt x="19077" y="43220"/>
                    <a:pt x="19114" y="43220"/>
                    <a:pt x="19151" y="43220"/>
                  </a:cubicBezTo>
                  <a:cubicBezTo>
                    <a:pt x="19225" y="43220"/>
                    <a:pt x="19225" y="43183"/>
                    <a:pt x="19262" y="43183"/>
                  </a:cubicBezTo>
                  <a:cubicBezTo>
                    <a:pt x="19262" y="43183"/>
                    <a:pt x="19262" y="43109"/>
                    <a:pt x="19299" y="43035"/>
                  </a:cubicBezTo>
                  <a:cubicBezTo>
                    <a:pt x="19336" y="42924"/>
                    <a:pt x="19410" y="42850"/>
                    <a:pt x="19484" y="42739"/>
                  </a:cubicBezTo>
                  <a:cubicBezTo>
                    <a:pt x="19595" y="42665"/>
                    <a:pt x="19669" y="42554"/>
                    <a:pt x="19780" y="42517"/>
                  </a:cubicBezTo>
                  <a:cubicBezTo>
                    <a:pt x="19854" y="42554"/>
                    <a:pt x="19965" y="42554"/>
                    <a:pt x="20039" y="42628"/>
                  </a:cubicBezTo>
                  <a:cubicBezTo>
                    <a:pt x="20002" y="42702"/>
                    <a:pt x="20002" y="42813"/>
                    <a:pt x="19965" y="42887"/>
                  </a:cubicBezTo>
                  <a:cubicBezTo>
                    <a:pt x="19891" y="43072"/>
                    <a:pt x="19891" y="43220"/>
                    <a:pt x="19891" y="43294"/>
                  </a:cubicBezTo>
                  <a:lnTo>
                    <a:pt x="19891" y="43478"/>
                  </a:lnTo>
                  <a:cubicBezTo>
                    <a:pt x="19891" y="43552"/>
                    <a:pt x="19965" y="43552"/>
                    <a:pt x="20002" y="43552"/>
                  </a:cubicBezTo>
                  <a:cubicBezTo>
                    <a:pt x="20039" y="43552"/>
                    <a:pt x="20039" y="43552"/>
                    <a:pt x="20076" y="43478"/>
                  </a:cubicBezTo>
                  <a:cubicBezTo>
                    <a:pt x="20076" y="43478"/>
                    <a:pt x="20076" y="43441"/>
                    <a:pt x="20150" y="43368"/>
                  </a:cubicBezTo>
                  <a:cubicBezTo>
                    <a:pt x="20186" y="43257"/>
                    <a:pt x="20260" y="43183"/>
                    <a:pt x="20334" y="43072"/>
                  </a:cubicBezTo>
                  <a:cubicBezTo>
                    <a:pt x="20408" y="42998"/>
                    <a:pt x="20519" y="42887"/>
                    <a:pt x="20593" y="42850"/>
                  </a:cubicBezTo>
                  <a:lnTo>
                    <a:pt x="20889" y="42924"/>
                  </a:lnTo>
                  <a:cubicBezTo>
                    <a:pt x="20815" y="43035"/>
                    <a:pt x="20778" y="43109"/>
                    <a:pt x="20778" y="43183"/>
                  </a:cubicBezTo>
                  <a:cubicBezTo>
                    <a:pt x="20741" y="43368"/>
                    <a:pt x="20741" y="43478"/>
                    <a:pt x="20741" y="43552"/>
                  </a:cubicBezTo>
                  <a:lnTo>
                    <a:pt x="20741" y="43737"/>
                  </a:lnTo>
                  <a:cubicBezTo>
                    <a:pt x="20741" y="43774"/>
                    <a:pt x="20778" y="43774"/>
                    <a:pt x="20778" y="43774"/>
                  </a:cubicBezTo>
                  <a:cubicBezTo>
                    <a:pt x="20815" y="43774"/>
                    <a:pt x="20889" y="43774"/>
                    <a:pt x="20889" y="43737"/>
                  </a:cubicBezTo>
                  <a:cubicBezTo>
                    <a:pt x="20889" y="43737"/>
                    <a:pt x="20926" y="43663"/>
                    <a:pt x="20963" y="43589"/>
                  </a:cubicBezTo>
                  <a:cubicBezTo>
                    <a:pt x="21000" y="43478"/>
                    <a:pt x="21111" y="43405"/>
                    <a:pt x="21185" y="43294"/>
                  </a:cubicBezTo>
                  <a:cubicBezTo>
                    <a:pt x="21296" y="43220"/>
                    <a:pt x="21370" y="43183"/>
                    <a:pt x="21517" y="43072"/>
                  </a:cubicBezTo>
                  <a:cubicBezTo>
                    <a:pt x="21628" y="43109"/>
                    <a:pt x="21702" y="43109"/>
                    <a:pt x="21739" y="43183"/>
                  </a:cubicBezTo>
                  <a:cubicBezTo>
                    <a:pt x="21702" y="43257"/>
                    <a:pt x="21665" y="43294"/>
                    <a:pt x="21628" y="43405"/>
                  </a:cubicBezTo>
                  <a:cubicBezTo>
                    <a:pt x="21554" y="43552"/>
                    <a:pt x="21517" y="43663"/>
                    <a:pt x="21517" y="43774"/>
                  </a:cubicBezTo>
                  <a:lnTo>
                    <a:pt x="21517" y="43959"/>
                  </a:lnTo>
                  <a:cubicBezTo>
                    <a:pt x="21517" y="43996"/>
                    <a:pt x="21554" y="43996"/>
                    <a:pt x="21554" y="44033"/>
                  </a:cubicBezTo>
                  <a:cubicBezTo>
                    <a:pt x="21628" y="44033"/>
                    <a:pt x="21665" y="44033"/>
                    <a:pt x="21665" y="43996"/>
                  </a:cubicBezTo>
                  <a:cubicBezTo>
                    <a:pt x="21665" y="43996"/>
                    <a:pt x="21702" y="43959"/>
                    <a:pt x="21739" y="43848"/>
                  </a:cubicBezTo>
                  <a:cubicBezTo>
                    <a:pt x="21850" y="43774"/>
                    <a:pt x="21924" y="43663"/>
                    <a:pt x="22035" y="43626"/>
                  </a:cubicBezTo>
                  <a:cubicBezTo>
                    <a:pt x="22109" y="43552"/>
                    <a:pt x="22257" y="43478"/>
                    <a:pt x="22368" y="43441"/>
                  </a:cubicBezTo>
                  <a:lnTo>
                    <a:pt x="22405" y="43478"/>
                  </a:lnTo>
                  <a:cubicBezTo>
                    <a:pt x="22442" y="43552"/>
                    <a:pt x="22553" y="43552"/>
                    <a:pt x="22590" y="43589"/>
                  </a:cubicBezTo>
                  <a:cubicBezTo>
                    <a:pt x="22553" y="43663"/>
                    <a:pt x="22479" y="43737"/>
                    <a:pt x="22442" y="43811"/>
                  </a:cubicBezTo>
                  <a:cubicBezTo>
                    <a:pt x="22368" y="43959"/>
                    <a:pt x="22294" y="44107"/>
                    <a:pt x="22294" y="44181"/>
                  </a:cubicBezTo>
                  <a:cubicBezTo>
                    <a:pt x="22257" y="44292"/>
                    <a:pt x="22257" y="44366"/>
                    <a:pt x="22257" y="44366"/>
                  </a:cubicBezTo>
                  <a:cubicBezTo>
                    <a:pt x="22257" y="44403"/>
                    <a:pt x="22257" y="44403"/>
                    <a:pt x="22294" y="44477"/>
                  </a:cubicBezTo>
                  <a:cubicBezTo>
                    <a:pt x="22368" y="44477"/>
                    <a:pt x="22405" y="44477"/>
                    <a:pt x="22405" y="44403"/>
                  </a:cubicBezTo>
                  <a:cubicBezTo>
                    <a:pt x="22405" y="44403"/>
                    <a:pt x="22442" y="44366"/>
                    <a:pt x="22479" y="44292"/>
                  </a:cubicBezTo>
                  <a:cubicBezTo>
                    <a:pt x="22590" y="44181"/>
                    <a:pt x="22664" y="44107"/>
                    <a:pt x="22774" y="44033"/>
                  </a:cubicBezTo>
                  <a:cubicBezTo>
                    <a:pt x="22848" y="43996"/>
                    <a:pt x="22996" y="43922"/>
                    <a:pt x="23144" y="43848"/>
                  </a:cubicBezTo>
                  <a:cubicBezTo>
                    <a:pt x="23218" y="43922"/>
                    <a:pt x="23292" y="43959"/>
                    <a:pt x="23366" y="43959"/>
                  </a:cubicBezTo>
                  <a:cubicBezTo>
                    <a:pt x="23329" y="43996"/>
                    <a:pt x="23218" y="44107"/>
                    <a:pt x="23181" y="44181"/>
                  </a:cubicBezTo>
                  <a:cubicBezTo>
                    <a:pt x="23107" y="44329"/>
                    <a:pt x="23033" y="44477"/>
                    <a:pt x="22996" y="44551"/>
                  </a:cubicBezTo>
                  <a:cubicBezTo>
                    <a:pt x="22959" y="44662"/>
                    <a:pt x="22959" y="44735"/>
                    <a:pt x="22959" y="44735"/>
                  </a:cubicBezTo>
                  <a:cubicBezTo>
                    <a:pt x="22959" y="44772"/>
                    <a:pt x="22959" y="44846"/>
                    <a:pt x="22996" y="44846"/>
                  </a:cubicBezTo>
                  <a:lnTo>
                    <a:pt x="23107" y="44846"/>
                  </a:lnTo>
                  <a:cubicBezTo>
                    <a:pt x="23107" y="44846"/>
                    <a:pt x="23144" y="44772"/>
                    <a:pt x="23218" y="44735"/>
                  </a:cubicBezTo>
                  <a:cubicBezTo>
                    <a:pt x="23329" y="44662"/>
                    <a:pt x="23403" y="44588"/>
                    <a:pt x="23551" y="44514"/>
                  </a:cubicBezTo>
                  <a:cubicBezTo>
                    <a:pt x="23699" y="44477"/>
                    <a:pt x="23847" y="44366"/>
                    <a:pt x="23921" y="44366"/>
                  </a:cubicBezTo>
                  <a:lnTo>
                    <a:pt x="23958" y="44366"/>
                  </a:lnTo>
                  <a:cubicBezTo>
                    <a:pt x="24068" y="44403"/>
                    <a:pt x="24105" y="44477"/>
                    <a:pt x="24142" y="44514"/>
                  </a:cubicBezTo>
                  <a:cubicBezTo>
                    <a:pt x="24068" y="44551"/>
                    <a:pt x="24031" y="44662"/>
                    <a:pt x="23958" y="44735"/>
                  </a:cubicBezTo>
                  <a:cubicBezTo>
                    <a:pt x="23884" y="44883"/>
                    <a:pt x="23773" y="45031"/>
                    <a:pt x="23773" y="45068"/>
                  </a:cubicBezTo>
                  <a:cubicBezTo>
                    <a:pt x="23736" y="45142"/>
                    <a:pt x="23736" y="45253"/>
                    <a:pt x="23736" y="45253"/>
                  </a:cubicBezTo>
                  <a:cubicBezTo>
                    <a:pt x="23736" y="45290"/>
                    <a:pt x="23736" y="45327"/>
                    <a:pt x="23773" y="45327"/>
                  </a:cubicBezTo>
                  <a:lnTo>
                    <a:pt x="23884" y="45327"/>
                  </a:lnTo>
                  <a:cubicBezTo>
                    <a:pt x="23884" y="45327"/>
                    <a:pt x="23921" y="45290"/>
                    <a:pt x="24031" y="45253"/>
                  </a:cubicBezTo>
                  <a:cubicBezTo>
                    <a:pt x="24105" y="45142"/>
                    <a:pt x="24253" y="45105"/>
                    <a:pt x="24327" y="45068"/>
                  </a:cubicBezTo>
                  <a:lnTo>
                    <a:pt x="24771" y="44920"/>
                  </a:lnTo>
                  <a:lnTo>
                    <a:pt x="24808" y="44920"/>
                  </a:lnTo>
                  <a:cubicBezTo>
                    <a:pt x="24845" y="44957"/>
                    <a:pt x="24956" y="45031"/>
                    <a:pt x="24993" y="45068"/>
                  </a:cubicBezTo>
                  <a:cubicBezTo>
                    <a:pt x="24882" y="45105"/>
                    <a:pt x="24808" y="45216"/>
                    <a:pt x="24771" y="45290"/>
                  </a:cubicBezTo>
                  <a:cubicBezTo>
                    <a:pt x="24660" y="45401"/>
                    <a:pt x="24586" y="45512"/>
                    <a:pt x="24512" y="45623"/>
                  </a:cubicBezTo>
                  <a:cubicBezTo>
                    <a:pt x="24475" y="45697"/>
                    <a:pt x="24438" y="45771"/>
                    <a:pt x="24438" y="45771"/>
                  </a:cubicBezTo>
                  <a:cubicBezTo>
                    <a:pt x="24438" y="45808"/>
                    <a:pt x="24438" y="45845"/>
                    <a:pt x="24475" y="45845"/>
                  </a:cubicBezTo>
                  <a:lnTo>
                    <a:pt x="24586" y="45845"/>
                  </a:lnTo>
                  <a:cubicBezTo>
                    <a:pt x="24586" y="45845"/>
                    <a:pt x="24623" y="45808"/>
                    <a:pt x="24697" y="45771"/>
                  </a:cubicBezTo>
                  <a:cubicBezTo>
                    <a:pt x="24808" y="45697"/>
                    <a:pt x="24956" y="45623"/>
                    <a:pt x="25067" y="45586"/>
                  </a:cubicBezTo>
                  <a:cubicBezTo>
                    <a:pt x="25215" y="45512"/>
                    <a:pt x="25362" y="45475"/>
                    <a:pt x="25510" y="45475"/>
                  </a:cubicBezTo>
                  <a:lnTo>
                    <a:pt x="25584" y="45475"/>
                  </a:lnTo>
                  <a:cubicBezTo>
                    <a:pt x="25621" y="45512"/>
                    <a:pt x="25695" y="45586"/>
                    <a:pt x="25769" y="45623"/>
                  </a:cubicBezTo>
                  <a:cubicBezTo>
                    <a:pt x="25695" y="45660"/>
                    <a:pt x="25584" y="45771"/>
                    <a:pt x="25510" y="45808"/>
                  </a:cubicBezTo>
                  <a:lnTo>
                    <a:pt x="25215" y="46066"/>
                  </a:lnTo>
                  <a:cubicBezTo>
                    <a:pt x="25178" y="46177"/>
                    <a:pt x="25141" y="46214"/>
                    <a:pt x="25141" y="46214"/>
                  </a:cubicBezTo>
                  <a:lnTo>
                    <a:pt x="25141" y="46325"/>
                  </a:lnTo>
                  <a:cubicBezTo>
                    <a:pt x="25159" y="46344"/>
                    <a:pt x="25168" y="46353"/>
                    <a:pt x="25178" y="46353"/>
                  </a:cubicBezTo>
                  <a:cubicBezTo>
                    <a:pt x="25187" y="46353"/>
                    <a:pt x="25196" y="46344"/>
                    <a:pt x="25215" y="46325"/>
                  </a:cubicBezTo>
                  <a:cubicBezTo>
                    <a:pt x="25215" y="46325"/>
                    <a:pt x="25251" y="46251"/>
                    <a:pt x="25362" y="46214"/>
                  </a:cubicBezTo>
                  <a:cubicBezTo>
                    <a:pt x="25436" y="46177"/>
                    <a:pt x="25621" y="46140"/>
                    <a:pt x="25769" y="46066"/>
                  </a:cubicBezTo>
                  <a:cubicBezTo>
                    <a:pt x="25917" y="46029"/>
                    <a:pt x="26102" y="45992"/>
                    <a:pt x="26250" y="45992"/>
                  </a:cubicBezTo>
                  <a:lnTo>
                    <a:pt x="26324" y="45992"/>
                  </a:lnTo>
                  <a:lnTo>
                    <a:pt x="26472" y="46140"/>
                  </a:lnTo>
                  <a:cubicBezTo>
                    <a:pt x="26361" y="46177"/>
                    <a:pt x="26250" y="46251"/>
                    <a:pt x="26139" y="46325"/>
                  </a:cubicBezTo>
                  <a:cubicBezTo>
                    <a:pt x="25991" y="46399"/>
                    <a:pt x="25917" y="46547"/>
                    <a:pt x="25806" y="46584"/>
                  </a:cubicBezTo>
                  <a:lnTo>
                    <a:pt x="25695" y="46732"/>
                  </a:lnTo>
                  <a:lnTo>
                    <a:pt x="25695" y="46806"/>
                  </a:lnTo>
                  <a:cubicBezTo>
                    <a:pt x="25714" y="46843"/>
                    <a:pt x="25723" y="46861"/>
                    <a:pt x="25732" y="46861"/>
                  </a:cubicBezTo>
                  <a:cubicBezTo>
                    <a:pt x="25741" y="46861"/>
                    <a:pt x="25751" y="46843"/>
                    <a:pt x="25769" y="46806"/>
                  </a:cubicBezTo>
                  <a:cubicBezTo>
                    <a:pt x="25769" y="46806"/>
                    <a:pt x="25806" y="46769"/>
                    <a:pt x="25954" y="46732"/>
                  </a:cubicBezTo>
                  <a:lnTo>
                    <a:pt x="26361" y="46584"/>
                  </a:lnTo>
                  <a:cubicBezTo>
                    <a:pt x="26508" y="46547"/>
                    <a:pt x="26693" y="46547"/>
                    <a:pt x="26841" y="46547"/>
                  </a:cubicBezTo>
                  <a:lnTo>
                    <a:pt x="26989" y="46547"/>
                  </a:lnTo>
                  <a:cubicBezTo>
                    <a:pt x="27026" y="46584"/>
                    <a:pt x="27063" y="46621"/>
                    <a:pt x="27100" y="46621"/>
                  </a:cubicBezTo>
                  <a:cubicBezTo>
                    <a:pt x="26989" y="46695"/>
                    <a:pt x="26878" y="46732"/>
                    <a:pt x="26730" y="46806"/>
                  </a:cubicBezTo>
                  <a:cubicBezTo>
                    <a:pt x="26619" y="46917"/>
                    <a:pt x="26508" y="46991"/>
                    <a:pt x="26435" y="47065"/>
                  </a:cubicBezTo>
                  <a:lnTo>
                    <a:pt x="26287" y="47176"/>
                  </a:lnTo>
                  <a:cubicBezTo>
                    <a:pt x="26250" y="47249"/>
                    <a:pt x="26250" y="47249"/>
                    <a:pt x="26287" y="47286"/>
                  </a:cubicBezTo>
                  <a:cubicBezTo>
                    <a:pt x="26287" y="47323"/>
                    <a:pt x="26324" y="47323"/>
                    <a:pt x="26361" y="47323"/>
                  </a:cubicBezTo>
                  <a:cubicBezTo>
                    <a:pt x="26361" y="47323"/>
                    <a:pt x="26472" y="47286"/>
                    <a:pt x="26545" y="47286"/>
                  </a:cubicBezTo>
                  <a:cubicBezTo>
                    <a:pt x="26693" y="47249"/>
                    <a:pt x="26841" y="47176"/>
                    <a:pt x="27026" y="47176"/>
                  </a:cubicBezTo>
                  <a:cubicBezTo>
                    <a:pt x="27174" y="47176"/>
                    <a:pt x="27285" y="47139"/>
                    <a:pt x="27470" y="47139"/>
                  </a:cubicBezTo>
                  <a:lnTo>
                    <a:pt x="27655" y="47139"/>
                  </a:lnTo>
                  <a:lnTo>
                    <a:pt x="27765" y="47249"/>
                  </a:lnTo>
                  <a:cubicBezTo>
                    <a:pt x="27618" y="47286"/>
                    <a:pt x="27470" y="47323"/>
                    <a:pt x="27396" y="47434"/>
                  </a:cubicBezTo>
                  <a:cubicBezTo>
                    <a:pt x="27211" y="47508"/>
                    <a:pt x="27100" y="47619"/>
                    <a:pt x="27026" y="47656"/>
                  </a:cubicBezTo>
                  <a:cubicBezTo>
                    <a:pt x="26915" y="47693"/>
                    <a:pt x="26878" y="47804"/>
                    <a:pt x="26878" y="47804"/>
                  </a:cubicBezTo>
                  <a:lnTo>
                    <a:pt x="26841" y="47804"/>
                  </a:lnTo>
                  <a:cubicBezTo>
                    <a:pt x="26450" y="47892"/>
                    <a:pt x="26050" y="47968"/>
                    <a:pt x="25642" y="48026"/>
                  </a:cubicBezTo>
                  <a:lnTo>
                    <a:pt x="26915" y="48026"/>
                  </a:lnTo>
                  <a:cubicBezTo>
                    <a:pt x="27285" y="48026"/>
                    <a:pt x="27655" y="48026"/>
                    <a:pt x="28098" y="47989"/>
                  </a:cubicBezTo>
                  <a:cubicBezTo>
                    <a:pt x="28505" y="47989"/>
                    <a:pt x="28912" y="47915"/>
                    <a:pt x="29392" y="47878"/>
                  </a:cubicBezTo>
                  <a:lnTo>
                    <a:pt x="30760" y="47730"/>
                  </a:lnTo>
                  <a:cubicBezTo>
                    <a:pt x="31241" y="47693"/>
                    <a:pt x="31684" y="47656"/>
                    <a:pt x="32165" y="47545"/>
                  </a:cubicBezTo>
                  <a:cubicBezTo>
                    <a:pt x="32609" y="47508"/>
                    <a:pt x="33089" y="47434"/>
                    <a:pt x="33533" y="47323"/>
                  </a:cubicBezTo>
                  <a:cubicBezTo>
                    <a:pt x="34014" y="47249"/>
                    <a:pt x="34457" y="47139"/>
                    <a:pt x="34864" y="47102"/>
                  </a:cubicBezTo>
                  <a:cubicBezTo>
                    <a:pt x="35751" y="46917"/>
                    <a:pt x="36528" y="46732"/>
                    <a:pt x="37230" y="46547"/>
                  </a:cubicBezTo>
                  <a:cubicBezTo>
                    <a:pt x="38635" y="46177"/>
                    <a:pt x="39485" y="45882"/>
                    <a:pt x="39485" y="45882"/>
                  </a:cubicBezTo>
                  <a:lnTo>
                    <a:pt x="39485" y="45882"/>
                  </a:lnTo>
                  <a:cubicBezTo>
                    <a:pt x="39485" y="45882"/>
                    <a:pt x="38561" y="46029"/>
                    <a:pt x="37193" y="46140"/>
                  </a:cubicBezTo>
                  <a:cubicBezTo>
                    <a:pt x="36491" y="46177"/>
                    <a:pt x="35677" y="46214"/>
                    <a:pt x="34827" y="46251"/>
                  </a:cubicBezTo>
                  <a:cubicBezTo>
                    <a:pt x="34556" y="46251"/>
                    <a:pt x="34252" y="46284"/>
                    <a:pt x="33948" y="46284"/>
                  </a:cubicBezTo>
                  <a:cubicBezTo>
                    <a:pt x="33796" y="46284"/>
                    <a:pt x="33644" y="46276"/>
                    <a:pt x="33496" y="46251"/>
                  </a:cubicBezTo>
                  <a:lnTo>
                    <a:pt x="32091" y="46251"/>
                  </a:lnTo>
                  <a:cubicBezTo>
                    <a:pt x="31647" y="46251"/>
                    <a:pt x="31167" y="46214"/>
                    <a:pt x="30723" y="46214"/>
                  </a:cubicBezTo>
                  <a:cubicBezTo>
                    <a:pt x="30353" y="46214"/>
                    <a:pt x="29984" y="46177"/>
                    <a:pt x="29651" y="46140"/>
                  </a:cubicBezTo>
                  <a:cubicBezTo>
                    <a:pt x="30132" y="45845"/>
                    <a:pt x="30538" y="45586"/>
                    <a:pt x="30945" y="45253"/>
                  </a:cubicBezTo>
                  <a:cubicBezTo>
                    <a:pt x="30982" y="45253"/>
                    <a:pt x="31093" y="45216"/>
                    <a:pt x="31130" y="45216"/>
                  </a:cubicBezTo>
                  <a:lnTo>
                    <a:pt x="32239" y="44920"/>
                  </a:lnTo>
                  <a:cubicBezTo>
                    <a:pt x="32609" y="44846"/>
                    <a:pt x="33015" y="44735"/>
                    <a:pt x="33459" y="44588"/>
                  </a:cubicBezTo>
                  <a:cubicBezTo>
                    <a:pt x="33866" y="44477"/>
                    <a:pt x="34272" y="44366"/>
                    <a:pt x="34642" y="44218"/>
                  </a:cubicBezTo>
                  <a:cubicBezTo>
                    <a:pt x="36269" y="43737"/>
                    <a:pt x="37822" y="43072"/>
                    <a:pt x="39005" y="42554"/>
                  </a:cubicBezTo>
                  <a:cubicBezTo>
                    <a:pt x="40151" y="42074"/>
                    <a:pt x="40890" y="41630"/>
                    <a:pt x="40890" y="41630"/>
                  </a:cubicBezTo>
                  <a:lnTo>
                    <a:pt x="40890" y="41630"/>
                  </a:lnTo>
                  <a:cubicBezTo>
                    <a:pt x="40890" y="41630"/>
                    <a:pt x="40114" y="41889"/>
                    <a:pt x="38857" y="42147"/>
                  </a:cubicBezTo>
                  <a:cubicBezTo>
                    <a:pt x="37637" y="42443"/>
                    <a:pt x="35973" y="42739"/>
                    <a:pt x="34383" y="42924"/>
                  </a:cubicBezTo>
                  <a:cubicBezTo>
                    <a:pt x="33969" y="42993"/>
                    <a:pt x="33587" y="43030"/>
                    <a:pt x="33237" y="43064"/>
                  </a:cubicBezTo>
                  <a:lnTo>
                    <a:pt x="33237" y="43064"/>
                  </a:lnTo>
                  <a:cubicBezTo>
                    <a:pt x="33481" y="42736"/>
                    <a:pt x="33694" y="42424"/>
                    <a:pt x="33876" y="42143"/>
                  </a:cubicBezTo>
                  <a:lnTo>
                    <a:pt x="33876" y="42143"/>
                  </a:lnTo>
                  <a:cubicBezTo>
                    <a:pt x="33873" y="42145"/>
                    <a:pt x="33869" y="42146"/>
                    <a:pt x="33866" y="42147"/>
                  </a:cubicBezTo>
                  <a:cubicBezTo>
                    <a:pt x="33644" y="42480"/>
                    <a:pt x="33385" y="42813"/>
                    <a:pt x="33163" y="43072"/>
                  </a:cubicBezTo>
                  <a:cubicBezTo>
                    <a:pt x="33188" y="43069"/>
                    <a:pt x="33212" y="43067"/>
                    <a:pt x="33237" y="43064"/>
                  </a:cubicBezTo>
                  <a:lnTo>
                    <a:pt x="33237" y="43064"/>
                  </a:lnTo>
                  <a:cubicBezTo>
                    <a:pt x="32806" y="43644"/>
                    <a:pt x="32277" y="44279"/>
                    <a:pt x="31640" y="44895"/>
                  </a:cubicBezTo>
                  <a:lnTo>
                    <a:pt x="31640" y="44895"/>
                  </a:lnTo>
                  <a:cubicBezTo>
                    <a:pt x="31797" y="44724"/>
                    <a:pt x="31894" y="44520"/>
                    <a:pt x="32017" y="44366"/>
                  </a:cubicBezTo>
                  <a:cubicBezTo>
                    <a:pt x="32239" y="43996"/>
                    <a:pt x="32535" y="43700"/>
                    <a:pt x="32757" y="43294"/>
                  </a:cubicBezTo>
                  <a:cubicBezTo>
                    <a:pt x="32830" y="43146"/>
                    <a:pt x="32978" y="42924"/>
                    <a:pt x="33089" y="42813"/>
                  </a:cubicBezTo>
                  <a:cubicBezTo>
                    <a:pt x="33163" y="42628"/>
                    <a:pt x="33274" y="42443"/>
                    <a:pt x="33348" y="42295"/>
                  </a:cubicBezTo>
                  <a:cubicBezTo>
                    <a:pt x="33533" y="41963"/>
                    <a:pt x="33718" y="41593"/>
                    <a:pt x="33866" y="41260"/>
                  </a:cubicBezTo>
                  <a:cubicBezTo>
                    <a:pt x="34014" y="40964"/>
                    <a:pt x="34124" y="40632"/>
                    <a:pt x="34235" y="40336"/>
                  </a:cubicBezTo>
                  <a:lnTo>
                    <a:pt x="34494" y="39523"/>
                  </a:lnTo>
                  <a:cubicBezTo>
                    <a:pt x="34605" y="39301"/>
                    <a:pt x="34642" y="39042"/>
                    <a:pt x="34679" y="38857"/>
                  </a:cubicBezTo>
                  <a:cubicBezTo>
                    <a:pt x="34790" y="38487"/>
                    <a:pt x="34790" y="38303"/>
                    <a:pt x="34790" y="38303"/>
                  </a:cubicBezTo>
                  <a:lnTo>
                    <a:pt x="34790" y="38303"/>
                  </a:lnTo>
                  <a:lnTo>
                    <a:pt x="34642" y="38857"/>
                  </a:lnTo>
                  <a:cubicBezTo>
                    <a:pt x="34605" y="39042"/>
                    <a:pt x="34494" y="39227"/>
                    <a:pt x="34420" y="39486"/>
                  </a:cubicBezTo>
                  <a:cubicBezTo>
                    <a:pt x="34309" y="39707"/>
                    <a:pt x="34235" y="39966"/>
                    <a:pt x="34087" y="40262"/>
                  </a:cubicBezTo>
                  <a:cubicBezTo>
                    <a:pt x="33940" y="40521"/>
                    <a:pt x="33829" y="40854"/>
                    <a:pt x="33644" y="41149"/>
                  </a:cubicBezTo>
                  <a:cubicBezTo>
                    <a:pt x="33459" y="41445"/>
                    <a:pt x="33274" y="41778"/>
                    <a:pt x="33015" y="42111"/>
                  </a:cubicBezTo>
                  <a:cubicBezTo>
                    <a:pt x="32941" y="42258"/>
                    <a:pt x="32794" y="42443"/>
                    <a:pt x="32720" y="42628"/>
                  </a:cubicBezTo>
                  <a:cubicBezTo>
                    <a:pt x="32572" y="42776"/>
                    <a:pt x="32461" y="42924"/>
                    <a:pt x="32350" y="43072"/>
                  </a:cubicBezTo>
                  <a:cubicBezTo>
                    <a:pt x="32091" y="43405"/>
                    <a:pt x="31832" y="43737"/>
                    <a:pt x="31537" y="44070"/>
                  </a:cubicBezTo>
                  <a:cubicBezTo>
                    <a:pt x="31278" y="44366"/>
                    <a:pt x="30982" y="44662"/>
                    <a:pt x="30723" y="44920"/>
                  </a:cubicBezTo>
                  <a:cubicBezTo>
                    <a:pt x="30427" y="45216"/>
                    <a:pt x="30132" y="45475"/>
                    <a:pt x="29836" y="45697"/>
                  </a:cubicBezTo>
                  <a:cubicBezTo>
                    <a:pt x="29503" y="45955"/>
                    <a:pt x="29244" y="46177"/>
                    <a:pt x="28949" y="46399"/>
                  </a:cubicBezTo>
                  <a:cubicBezTo>
                    <a:pt x="28912" y="46473"/>
                    <a:pt x="28838" y="46510"/>
                    <a:pt x="28764" y="46547"/>
                  </a:cubicBezTo>
                  <a:cubicBezTo>
                    <a:pt x="28838" y="46510"/>
                    <a:pt x="28838" y="46473"/>
                    <a:pt x="28838" y="46473"/>
                  </a:cubicBezTo>
                  <a:lnTo>
                    <a:pt x="28838" y="46362"/>
                  </a:lnTo>
                  <a:cubicBezTo>
                    <a:pt x="28801" y="46344"/>
                    <a:pt x="28782" y="46334"/>
                    <a:pt x="28768" y="46334"/>
                  </a:cubicBezTo>
                  <a:cubicBezTo>
                    <a:pt x="28754" y="46334"/>
                    <a:pt x="28745" y="46344"/>
                    <a:pt x="28727" y="46362"/>
                  </a:cubicBezTo>
                  <a:cubicBezTo>
                    <a:pt x="28727" y="46362"/>
                    <a:pt x="28690" y="46399"/>
                    <a:pt x="28542" y="46473"/>
                  </a:cubicBezTo>
                  <a:cubicBezTo>
                    <a:pt x="28394" y="46510"/>
                    <a:pt x="28283" y="46547"/>
                    <a:pt x="28135" y="46547"/>
                  </a:cubicBezTo>
                  <a:lnTo>
                    <a:pt x="27544" y="46547"/>
                  </a:lnTo>
                  <a:lnTo>
                    <a:pt x="27396" y="46399"/>
                  </a:lnTo>
                  <a:lnTo>
                    <a:pt x="27655" y="46251"/>
                  </a:lnTo>
                  <a:cubicBezTo>
                    <a:pt x="27802" y="46177"/>
                    <a:pt x="27913" y="46066"/>
                    <a:pt x="27987" y="45992"/>
                  </a:cubicBezTo>
                  <a:lnTo>
                    <a:pt x="28098" y="45808"/>
                  </a:lnTo>
                  <a:cubicBezTo>
                    <a:pt x="28098" y="45771"/>
                    <a:pt x="28098" y="45771"/>
                    <a:pt x="28024" y="45697"/>
                  </a:cubicBezTo>
                  <a:lnTo>
                    <a:pt x="27950" y="45697"/>
                  </a:lnTo>
                  <a:cubicBezTo>
                    <a:pt x="27950" y="45697"/>
                    <a:pt x="27913" y="45771"/>
                    <a:pt x="27802" y="45808"/>
                  </a:cubicBezTo>
                  <a:cubicBezTo>
                    <a:pt x="27729" y="45845"/>
                    <a:pt x="27544" y="45882"/>
                    <a:pt x="27396" y="45955"/>
                  </a:cubicBezTo>
                  <a:cubicBezTo>
                    <a:pt x="27248" y="45992"/>
                    <a:pt x="27100" y="45992"/>
                    <a:pt x="26915" y="45992"/>
                  </a:cubicBezTo>
                  <a:lnTo>
                    <a:pt x="26841" y="45919"/>
                  </a:lnTo>
                  <a:lnTo>
                    <a:pt x="26730" y="45808"/>
                  </a:lnTo>
                  <a:cubicBezTo>
                    <a:pt x="26804" y="45771"/>
                    <a:pt x="26878" y="45734"/>
                    <a:pt x="26915" y="45660"/>
                  </a:cubicBezTo>
                  <a:cubicBezTo>
                    <a:pt x="27026" y="45586"/>
                    <a:pt x="27174" y="45475"/>
                    <a:pt x="27211" y="45364"/>
                  </a:cubicBezTo>
                  <a:cubicBezTo>
                    <a:pt x="27248" y="45253"/>
                    <a:pt x="27285" y="45216"/>
                    <a:pt x="27285" y="45179"/>
                  </a:cubicBezTo>
                  <a:lnTo>
                    <a:pt x="27285" y="45105"/>
                  </a:lnTo>
                  <a:cubicBezTo>
                    <a:pt x="27285" y="45068"/>
                    <a:pt x="27248" y="45068"/>
                    <a:pt x="27248" y="45068"/>
                  </a:cubicBezTo>
                  <a:lnTo>
                    <a:pt x="27174" y="45068"/>
                  </a:lnTo>
                  <a:cubicBezTo>
                    <a:pt x="27174" y="45068"/>
                    <a:pt x="27100" y="45105"/>
                    <a:pt x="27026" y="45142"/>
                  </a:cubicBezTo>
                  <a:cubicBezTo>
                    <a:pt x="26915" y="45216"/>
                    <a:pt x="26804" y="45253"/>
                    <a:pt x="26619" y="45290"/>
                  </a:cubicBezTo>
                  <a:cubicBezTo>
                    <a:pt x="26472" y="45364"/>
                    <a:pt x="26361" y="45364"/>
                    <a:pt x="26287" y="45364"/>
                  </a:cubicBezTo>
                  <a:cubicBezTo>
                    <a:pt x="26176" y="45290"/>
                    <a:pt x="26102" y="45216"/>
                    <a:pt x="26065" y="45179"/>
                  </a:cubicBezTo>
                  <a:cubicBezTo>
                    <a:pt x="26102" y="45105"/>
                    <a:pt x="26139" y="45105"/>
                    <a:pt x="26176" y="45068"/>
                  </a:cubicBezTo>
                  <a:cubicBezTo>
                    <a:pt x="26287" y="44994"/>
                    <a:pt x="26361" y="44846"/>
                    <a:pt x="26435" y="44735"/>
                  </a:cubicBezTo>
                  <a:cubicBezTo>
                    <a:pt x="26472" y="44662"/>
                    <a:pt x="26472" y="44551"/>
                    <a:pt x="26472" y="44551"/>
                  </a:cubicBezTo>
                  <a:cubicBezTo>
                    <a:pt x="26472" y="44514"/>
                    <a:pt x="26472" y="44514"/>
                    <a:pt x="26435" y="44477"/>
                  </a:cubicBezTo>
                  <a:lnTo>
                    <a:pt x="26324" y="44477"/>
                  </a:lnTo>
                  <a:cubicBezTo>
                    <a:pt x="26324" y="44477"/>
                    <a:pt x="26287" y="44514"/>
                    <a:pt x="26176" y="44551"/>
                  </a:cubicBezTo>
                  <a:cubicBezTo>
                    <a:pt x="26102" y="44625"/>
                    <a:pt x="25954" y="44698"/>
                    <a:pt x="25806" y="44735"/>
                  </a:cubicBezTo>
                  <a:cubicBezTo>
                    <a:pt x="25732" y="44809"/>
                    <a:pt x="25695" y="44809"/>
                    <a:pt x="25547" y="44809"/>
                  </a:cubicBezTo>
                  <a:cubicBezTo>
                    <a:pt x="25436" y="44698"/>
                    <a:pt x="25362" y="44662"/>
                    <a:pt x="25251" y="44551"/>
                  </a:cubicBezTo>
                  <a:lnTo>
                    <a:pt x="25362" y="44477"/>
                  </a:lnTo>
                  <a:cubicBezTo>
                    <a:pt x="25436" y="44366"/>
                    <a:pt x="25547" y="44255"/>
                    <a:pt x="25584" y="44107"/>
                  </a:cubicBezTo>
                  <a:cubicBezTo>
                    <a:pt x="25621" y="43996"/>
                    <a:pt x="25621" y="43922"/>
                    <a:pt x="25621" y="43922"/>
                  </a:cubicBezTo>
                  <a:cubicBezTo>
                    <a:pt x="25621" y="43885"/>
                    <a:pt x="25621" y="43885"/>
                    <a:pt x="25584" y="43811"/>
                  </a:cubicBezTo>
                  <a:lnTo>
                    <a:pt x="25510" y="43811"/>
                  </a:lnTo>
                  <a:cubicBezTo>
                    <a:pt x="25510" y="43811"/>
                    <a:pt x="25436" y="43885"/>
                    <a:pt x="25362" y="43922"/>
                  </a:cubicBezTo>
                  <a:cubicBezTo>
                    <a:pt x="25251" y="43959"/>
                    <a:pt x="25141" y="44070"/>
                    <a:pt x="24993" y="44107"/>
                  </a:cubicBezTo>
                  <a:cubicBezTo>
                    <a:pt x="24956" y="44107"/>
                    <a:pt x="24845" y="44144"/>
                    <a:pt x="24808" y="44144"/>
                  </a:cubicBezTo>
                  <a:cubicBezTo>
                    <a:pt x="24697" y="44070"/>
                    <a:pt x="24586" y="43996"/>
                    <a:pt x="24475" y="43922"/>
                  </a:cubicBezTo>
                  <a:lnTo>
                    <a:pt x="24512" y="43885"/>
                  </a:lnTo>
                  <a:cubicBezTo>
                    <a:pt x="24623" y="43774"/>
                    <a:pt x="24660" y="43626"/>
                    <a:pt x="24697" y="43515"/>
                  </a:cubicBezTo>
                  <a:cubicBezTo>
                    <a:pt x="24771" y="43405"/>
                    <a:pt x="24771" y="43331"/>
                    <a:pt x="24771" y="43331"/>
                  </a:cubicBezTo>
                  <a:cubicBezTo>
                    <a:pt x="24771" y="43257"/>
                    <a:pt x="24771" y="43257"/>
                    <a:pt x="24697" y="43220"/>
                  </a:cubicBezTo>
                  <a:cubicBezTo>
                    <a:pt x="24660" y="43220"/>
                    <a:pt x="24660" y="43220"/>
                    <a:pt x="24623" y="43257"/>
                  </a:cubicBezTo>
                  <a:lnTo>
                    <a:pt x="24512" y="43368"/>
                  </a:lnTo>
                  <a:cubicBezTo>
                    <a:pt x="24438" y="43441"/>
                    <a:pt x="24327" y="43515"/>
                    <a:pt x="24216" y="43552"/>
                  </a:cubicBezTo>
                  <a:cubicBezTo>
                    <a:pt x="24142" y="43552"/>
                    <a:pt x="24105" y="43589"/>
                    <a:pt x="24068" y="43589"/>
                  </a:cubicBezTo>
                  <a:cubicBezTo>
                    <a:pt x="23921" y="43515"/>
                    <a:pt x="23847" y="43441"/>
                    <a:pt x="23699" y="43368"/>
                  </a:cubicBezTo>
                  <a:cubicBezTo>
                    <a:pt x="23699" y="43368"/>
                    <a:pt x="23699" y="43331"/>
                    <a:pt x="23736" y="43331"/>
                  </a:cubicBezTo>
                  <a:cubicBezTo>
                    <a:pt x="23773" y="43183"/>
                    <a:pt x="23884" y="43035"/>
                    <a:pt x="23884" y="42961"/>
                  </a:cubicBezTo>
                  <a:lnTo>
                    <a:pt x="23884" y="42776"/>
                  </a:lnTo>
                  <a:cubicBezTo>
                    <a:pt x="23884" y="42702"/>
                    <a:pt x="23847" y="42702"/>
                    <a:pt x="23847" y="42665"/>
                  </a:cubicBezTo>
                  <a:cubicBezTo>
                    <a:pt x="23773" y="42665"/>
                    <a:pt x="23773" y="42665"/>
                    <a:pt x="23736" y="42702"/>
                  </a:cubicBezTo>
                  <a:cubicBezTo>
                    <a:pt x="23736" y="42702"/>
                    <a:pt x="23699" y="42776"/>
                    <a:pt x="23662" y="42850"/>
                  </a:cubicBezTo>
                  <a:cubicBezTo>
                    <a:pt x="23551" y="42961"/>
                    <a:pt x="23477" y="42998"/>
                    <a:pt x="23329" y="43072"/>
                  </a:cubicBezTo>
                  <a:cubicBezTo>
                    <a:pt x="23292" y="43072"/>
                    <a:pt x="23218" y="43146"/>
                    <a:pt x="23218" y="43146"/>
                  </a:cubicBezTo>
                  <a:cubicBezTo>
                    <a:pt x="23107" y="43035"/>
                    <a:pt x="22959" y="42998"/>
                    <a:pt x="22811" y="42961"/>
                  </a:cubicBezTo>
                  <a:lnTo>
                    <a:pt x="22811" y="42887"/>
                  </a:lnTo>
                  <a:cubicBezTo>
                    <a:pt x="22848" y="42776"/>
                    <a:pt x="22922" y="42628"/>
                    <a:pt x="22922" y="42517"/>
                  </a:cubicBezTo>
                  <a:lnTo>
                    <a:pt x="22922" y="42332"/>
                  </a:lnTo>
                  <a:cubicBezTo>
                    <a:pt x="22922" y="42295"/>
                    <a:pt x="22848" y="42295"/>
                    <a:pt x="22848" y="42295"/>
                  </a:cubicBezTo>
                  <a:cubicBezTo>
                    <a:pt x="22811" y="42295"/>
                    <a:pt x="22811" y="42295"/>
                    <a:pt x="22774" y="42332"/>
                  </a:cubicBezTo>
                  <a:cubicBezTo>
                    <a:pt x="22774" y="42332"/>
                    <a:pt x="22737" y="42406"/>
                    <a:pt x="22664" y="42480"/>
                  </a:cubicBezTo>
                  <a:cubicBezTo>
                    <a:pt x="22627" y="42591"/>
                    <a:pt x="22479" y="42665"/>
                    <a:pt x="22405" y="42702"/>
                  </a:cubicBezTo>
                  <a:cubicBezTo>
                    <a:pt x="22368" y="42702"/>
                    <a:pt x="22368" y="42776"/>
                    <a:pt x="22294" y="42776"/>
                  </a:cubicBezTo>
                  <a:cubicBezTo>
                    <a:pt x="22183" y="42702"/>
                    <a:pt x="22035" y="42628"/>
                    <a:pt x="21887" y="42591"/>
                  </a:cubicBezTo>
                  <a:cubicBezTo>
                    <a:pt x="21924" y="42443"/>
                    <a:pt x="21998" y="42295"/>
                    <a:pt x="21998" y="42147"/>
                  </a:cubicBezTo>
                  <a:lnTo>
                    <a:pt x="21998" y="41963"/>
                  </a:lnTo>
                  <a:cubicBezTo>
                    <a:pt x="21998" y="41926"/>
                    <a:pt x="21924" y="41926"/>
                    <a:pt x="21924" y="41926"/>
                  </a:cubicBezTo>
                  <a:cubicBezTo>
                    <a:pt x="21887" y="41926"/>
                    <a:pt x="21887" y="41926"/>
                    <a:pt x="21850" y="41963"/>
                  </a:cubicBezTo>
                  <a:cubicBezTo>
                    <a:pt x="21850" y="41963"/>
                    <a:pt x="21813" y="42037"/>
                    <a:pt x="21776" y="42111"/>
                  </a:cubicBezTo>
                  <a:cubicBezTo>
                    <a:pt x="21702" y="42221"/>
                    <a:pt x="21628" y="42295"/>
                    <a:pt x="21517" y="42406"/>
                  </a:cubicBezTo>
                  <a:lnTo>
                    <a:pt x="21480" y="42443"/>
                  </a:lnTo>
                  <a:cubicBezTo>
                    <a:pt x="21333" y="42406"/>
                    <a:pt x="21148" y="42295"/>
                    <a:pt x="21037" y="42258"/>
                  </a:cubicBezTo>
                  <a:cubicBezTo>
                    <a:pt x="21074" y="42111"/>
                    <a:pt x="21074" y="41963"/>
                    <a:pt x="21074" y="41852"/>
                  </a:cubicBezTo>
                  <a:cubicBezTo>
                    <a:pt x="21074" y="41741"/>
                    <a:pt x="21037" y="41667"/>
                    <a:pt x="21037" y="41667"/>
                  </a:cubicBezTo>
                  <a:cubicBezTo>
                    <a:pt x="21037" y="41593"/>
                    <a:pt x="20963" y="41593"/>
                    <a:pt x="20926" y="41593"/>
                  </a:cubicBezTo>
                  <a:cubicBezTo>
                    <a:pt x="20889" y="41593"/>
                    <a:pt x="20889" y="41593"/>
                    <a:pt x="20852" y="41667"/>
                  </a:cubicBezTo>
                  <a:cubicBezTo>
                    <a:pt x="20852" y="41667"/>
                    <a:pt x="20852" y="41704"/>
                    <a:pt x="20778" y="41778"/>
                  </a:cubicBezTo>
                  <a:cubicBezTo>
                    <a:pt x="20741" y="41889"/>
                    <a:pt x="20667" y="41963"/>
                    <a:pt x="20556" y="42074"/>
                  </a:cubicBezTo>
                  <a:lnTo>
                    <a:pt x="20519" y="42111"/>
                  </a:lnTo>
                  <a:cubicBezTo>
                    <a:pt x="20371" y="42074"/>
                    <a:pt x="20186" y="42037"/>
                    <a:pt x="20039" y="41963"/>
                  </a:cubicBezTo>
                  <a:lnTo>
                    <a:pt x="20039" y="41556"/>
                  </a:lnTo>
                  <a:cubicBezTo>
                    <a:pt x="20039" y="41482"/>
                    <a:pt x="20002" y="41371"/>
                    <a:pt x="20002" y="41371"/>
                  </a:cubicBezTo>
                  <a:cubicBezTo>
                    <a:pt x="20002" y="41334"/>
                    <a:pt x="19965" y="41334"/>
                    <a:pt x="19928" y="41334"/>
                  </a:cubicBezTo>
                  <a:cubicBezTo>
                    <a:pt x="19854" y="41334"/>
                    <a:pt x="19854" y="41371"/>
                    <a:pt x="19817" y="41371"/>
                  </a:cubicBezTo>
                  <a:cubicBezTo>
                    <a:pt x="19817" y="41371"/>
                    <a:pt x="19817" y="41408"/>
                    <a:pt x="19780" y="41519"/>
                  </a:cubicBezTo>
                  <a:cubicBezTo>
                    <a:pt x="19743" y="41593"/>
                    <a:pt x="19632" y="41704"/>
                    <a:pt x="19595" y="41778"/>
                  </a:cubicBezTo>
                  <a:cubicBezTo>
                    <a:pt x="19595" y="41778"/>
                    <a:pt x="19595" y="41852"/>
                    <a:pt x="19558" y="41852"/>
                  </a:cubicBezTo>
                  <a:cubicBezTo>
                    <a:pt x="19410" y="41778"/>
                    <a:pt x="19225" y="41741"/>
                    <a:pt x="19077" y="41704"/>
                  </a:cubicBezTo>
                  <a:cubicBezTo>
                    <a:pt x="19077" y="41556"/>
                    <a:pt x="19077" y="41408"/>
                    <a:pt x="19040" y="41297"/>
                  </a:cubicBezTo>
                  <a:cubicBezTo>
                    <a:pt x="19003" y="41186"/>
                    <a:pt x="19003" y="41112"/>
                    <a:pt x="19003" y="41112"/>
                  </a:cubicBezTo>
                  <a:cubicBezTo>
                    <a:pt x="19003" y="41038"/>
                    <a:pt x="18929" y="41038"/>
                    <a:pt x="18893" y="41038"/>
                  </a:cubicBezTo>
                  <a:cubicBezTo>
                    <a:pt x="18856" y="41038"/>
                    <a:pt x="18856" y="41112"/>
                    <a:pt x="18856" y="41112"/>
                  </a:cubicBezTo>
                  <a:cubicBezTo>
                    <a:pt x="18856" y="41112"/>
                    <a:pt x="18856" y="41149"/>
                    <a:pt x="18819" y="41223"/>
                  </a:cubicBezTo>
                  <a:cubicBezTo>
                    <a:pt x="18745" y="41334"/>
                    <a:pt x="18708" y="41482"/>
                    <a:pt x="18634" y="41556"/>
                  </a:cubicBezTo>
                  <a:lnTo>
                    <a:pt x="18560" y="41593"/>
                  </a:lnTo>
                  <a:cubicBezTo>
                    <a:pt x="18375" y="41556"/>
                    <a:pt x="18264" y="41519"/>
                    <a:pt x="18079" y="41519"/>
                  </a:cubicBezTo>
                  <a:cubicBezTo>
                    <a:pt x="18079" y="41371"/>
                    <a:pt x="18005" y="41223"/>
                    <a:pt x="17968" y="41112"/>
                  </a:cubicBezTo>
                  <a:lnTo>
                    <a:pt x="17894" y="40927"/>
                  </a:lnTo>
                  <a:cubicBezTo>
                    <a:pt x="17894" y="40854"/>
                    <a:pt x="17820" y="40854"/>
                    <a:pt x="17783" y="40854"/>
                  </a:cubicBezTo>
                  <a:cubicBezTo>
                    <a:pt x="17746" y="40854"/>
                    <a:pt x="17746" y="40927"/>
                    <a:pt x="17746" y="40964"/>
                  </a:cubicBezTo>
                  <a:cubicBezTo>
                    <a:pt x="17746" y="40964"/>
                    <a:pt x="17746" y="41001"/>
                    <a:pt x="17709" y="41112"/>
                  </a:cubicBezTo>
                  <a:cubicBezTo>
                    <a:pt x="17636" y="41186"/>
                    <a:pt x="17599" y="41334"/>
                    <a:pt x="17562" y="41408"/>
                  </a:cubicBezTo>
                  <a:lnTo>
                    <a:pt x="17562" y="41482"/>
                  </a:lnTo>
                  <a:cubicBezTo>
                    <a:pt x="17414" y="41408"/>
                    <a:pt x="17266" y="41408"/>
                    <a:pt x="17155" y="41371"/>
                  </a:cubicBezTo>
                  <a:lnTo>
                    <a:pt x="17081" y="41371"/>
                  </a:lnTo>
                  <a:lnTo>
                    <a:pt x="17081" y="41334"/>
                  </a:lnTo>
                  <a:cubicBezTo>
                    <a:pt x="17081" y="41186"/>
                    <a:pt x="17044" y="41038"/>
                    <a:pt x="17007" y="40927"/>
                  </a:cubicBezTo>
                  <a:lnTo>
                    <a:pt x="16896" y="40743"/>
                  </a:lnTo>
                  <a:cubicBezTo>
                    <a:pt x="16896" y="40669"/>
                    <a:pt x="16859" y="40669"/>
                    <a:pt x="16822" y="40669"/>
                  </a:cubicBezTo>
                  <a:cubicBezTo>
                    <a:pt x="16785" y="40669"/>
                    <a:pt x="16785" y="40743"/>
                    <a:pt x="16785" y="40780"/>
                  </a:cubicBezTo>
                  <a:lnTo>
                    <a:pt x="16785" y="40927"/>
                  </a:lnTo>
                  <a:cubicBezTo>
                    <a:pt x="16785" y="41001"/>
                    <a:pt x="16711" y="41149"/>
                    <a:pt x="16674" y="41223"/>
                  </a:cubicBezTo>
                  <a:lnTo>
                    <a:pt x="16674" y="41297"/>
                  </a:lnTo>
                  <a:cubicBezTo>
                    <a:pt x="16526" y="41297"/>
                    <a:pt x="16342" y="41223"/>
                    <a:pt x="16231" y="41223"/>
                  </a:cubicBezTo>
                  <a:lnTo>
                    <a:pt x="16231" y="41186"/>
                  </a:lnTo>
                  <a:lnTo>
                    <a:pt x="16083" y="40780"/>
                  </a:lnTo>
                  <a:lnTo>
                    <a:pt x="15972" y="40595"/>
                  </a:lnTo>
                  <a:cubicBezTo>
                    <a:pt x="15972" y="40558"/>
                    <a:pt x="15935" y="40558"/>
                    <a:pt x="15898" y="40558"/>
                  </a:cubicBezTo>
                  <a:cubicBezTo>
                    <a:pt x="15861" y="40558"/>
                    <a:pt x="15861" y="40595"/>
                    <a:pt x="15861" y="40632"/>
                  </a:cubicBezTo>
                  <a:lnTo>
                    <a:pt x="15861" y="40780"/>
                  </a:lnTo>
                  <a:cubicBezTo>
                    <a:pt x="15861" y="40806"/>
                    <a:pt x="15852" y="40841"/>
                    <a:pt x="15838" y="40880"/>
                  </a:cubicBezTo>
                  <a:lnTo>
                    <a:pt x="15838" y="40880"/>
                  </a:lnTo>
                  <a:cubicBezTo>
                    <a:pt x="15217" y="40244"/>
                    <a:pt x="14596" y="39552"/>
                    <a:pt x="13975" y="38820"/>
                  </a:cubicBezTo>
                  <a:cubicBezTo>
                    <a:pt x="13371" y="38104"/>
                    <a:pt x="12794" y="37320"/>
                    <a:pt x="12236" y="36510"/>
                  </a:cubicBezTo>
                  <a:close/>
                  <a:moveTo>
                    <a:pt x="25547" y="48026"/>
                  </a:moveTo>
                  <a:cubicBezTo>
                    <a:pt x="25553" y="48029"/>
                    <a:pt x="25559" y="48033"/>
                    <a:pt x="25565" y="48036"/>
                  </a:cubicBezTo>
                  <a:lnTo>
                    <a:pt x="25565" y="48036"/>
                  </a:lnTo>
                  <a:cubicBezTo>
                    <a:pt x="25591" y="48033"/>
                    <a:pt x="25616" y="48029"/>
                    <a:pt x="25642" y="48026"/>
                  </a:cubicBezTo>
                  <a:close/>
                  <a:moveTo>
                    <a:pt x="16992" y="41994"/>
                  </a:moveTo>
                  <a:cubicBezTo>
                    <a:pt x="16952" y="42048"/>
                    <a:pt x="16918" y="42104"/>
                    <a:pt x="16896" y="42147"/>
                  </a:cubicBezTo>
                  <a:cubicBezTo>
                    <a:pt x="16859" y="42258"/>
                    <a:pt x="16822" y="42369"/>
                    <a:pt x="16822" y="42480"/>
                  </a:cubicBezTo>
                  <a:cubicBezTo>
                    <a:pt x="17081" y="42813"/>
                    <a:pt x="17414" y="43146"/>
                    <a:pt x="17746" y="43441"/>
                  </a:cubicBezTo>
                  <a:cubicBezTo>
                    <a:pt x="18708" y="44477"/>
                    <a:pt x="19743" y="45364"/>
                    <a:pt x="20667" y="46140"/>
                  </a:cubicBezTo>
                  <a:cubicBezTo>
                    <a:pt x="21259" y="46584"/>
                    <a:pt x="21813" y="47065"/>
                    <a:pt x="22368" y="47471"/>
                  </a:cubicBezTo>
                  <a:cubicBezTo>
                    <a:pt x="22516" y="47471"/>
                    <a:pt x="22627" y="47508"/>
                    <a:pt x="22774" y="47508"/>
                  </a:cubicBezTo>
                  <a:cubicBezTo>
                    <a:pt x="22996" y="47545"/>
                    <a:pt x="23218" y="47545"/>
                    <a:pt x="23440" y="47619"/>
                  </a:cubicBezTo>
                  <a:cubicBezTo>
                    <a:pt x="23588" y="47656"/>
                    <a:pt x="23773" y="47656"/>
                    <a:pt x="23921" y="47656"/>
                  </a:cubicBezTo>
                  <a:cubicBezTo>
                    <a:pt x="24216" y="47693"/>
                    <a:pt x="24401" y="47693"/>
                    <a:pt x="24401" y="47693"/>
                  </a:cubicBezTo>
                  <a:cubicBezTo>
                    <a:pt x="24401" y="47693"/>
                    <a:pt x="24216" y="47767"/>
                    <a:pt x="23921" y="47767"/>
                  </a:cubicBezTo>
                  <a:lnTo>
                    <a:pt x="23440" y="47767"/>
                  </a:lnTo>
                  <a:cubicBezTo>
                    <a:pt x="23181" y="47767"/>
                    <a:pt x="22959" y="47693"/>
                    <a:pt x="22737" y="47693"/>
                  </a:cubicBezTo>
                  <a:lnTo>
                    <a:pt x="22627" y="47693"/>
                  </a:lnTo>
                  <a:lnTo>
                    <a:pt x="23181" y="48137"/>
                  </a:lnTo>
                  <a:cubicBezTo>
                    <a:pt x="23407" y="48150"/>
                    <a:pt x="23630" y="48156"/>
                    <a:pt x="23851" y="48156"/>
                  </a:cubicBezTo>
                  <a:cubicBezTo>
                    <a:pt x="24407" y="48156"/>
                    <a:pt x="24949" y="48117"/>
                    <a:pt x="25477" y="48048"/>
                  </a:cubicBezTo>
                  <a:lnTo>
                    <a:pt x="25477" y="48048"/>
                  </a:lnTo>
                  <a:cubicBezTo>
                    <a:pt x="25746" y="48196"/>
                    <a:pt x="25989" y="48316"/>
                    <a:pt x="26200" y="48421"/>
                  </a:cubicBezTo>
                  <a:lnTo>
                    <a:pt x="26200" y="48421"/>
                  </a:lnTo>
                  <a:cubicBezTo>
                    <a:pt x="26009" y="48307"/>
                    <a:pt x="25797" y="48172"/>
                    <a:pt x="25565" y="48036"/>
                  </a:cubicBezTo>
                  <a:lnTo>
                    <a:pt x="25565" y="48036"/>
                  </a:lnTo>
                  <a:cubicBezTo>
                    <a:pt x="25536" y="48040"/>
                    <a:pt x="25507" y="48044"/>
                    <a:pt x="25477" y="48048"/>
                  </a:cubicBezTo>
                  <a:lnTo>
                    <a:pt x="25477" y="48048"/>
                  </a:lnTo>
                  <a:cubicBezTo>
                    <a:pt x="25380" y="47995"/>
                    <a:pt x="25281" y="47939"/>
                    <a:pt x="25178" y="47878"/>
                  </a:cubicBezTo>
                  <a:cubicBezTo>
                    <a:pt x="24882" y="47693"/>
                    <a:pt x="24512" y="47508"/>
                    <a:pt x="24142" y="47286"/>
                  </a:cubicBezTo>
                  <a:cubicBezTo>
                    <a:pt x="23958" y="47176"/>
                    <a:pt x="23736" y="47102"/>
                    <a:pt x="23551" y="46954"/>
                  </a:cubicBezTo>
                  <a:cubicBezTo>
                    <a:pt x="23366" y="46806"/>
                    <a:pt x="23181" y="46695"/>
                    <a:pt x="22959" y="46547"/>
                  </a:cubicBezTo>
                  <a:cubicBezTo>
                    <a:pt x="22109" y="46029"/>
                    <a:pt x="21185" y="45401"/>
                    <a:pt x="20186" y="44662"/>
                  </a:cubicBezTo>
                  <a:cubicBezTo>
                    <a:pt x="19345" y="44000"/>
                    <a:pt x="18527" y="43338"/>
                    <a:pt x="17674" y="42597"/>
                  </a:cubicBezTo>
                  <a:lnTo>
                    <a:pt x="17674" y="42597"/>
                  </a:lnTo>
                  <a:cubicBezTo>
                    <a:pt x="17673" y="42608"/>
                    <a:pt x="17672" y="42618"/>
                    <a:pt x="17672" y="42628"/>
                  </a:cubicBezTo>
                  <a:lnTo>
                    <a:pt x="17672" y="42739"/>
                  </a:lnTo>
                  <a:cubicBezTo>
                    <a:pt x="17672" y="42813"/>
                    <a:pt x="17672" y="42850"/>
                    <a:pt x="17636" y="42850"/>
                  </a:cubicBezTo>
                  <a:cubicBezTo>
                    <a:pt x="17599" y="42850"/>
                    <a:pt x="17562" y="42850"/>
                    <a:pt x="17562" y="42813"/>
                  </a:cubicBezTo>
                  <a:lnTo>
                    <a:pt x="17451" y="42628"/>
                  </a:lnTo>
                  <a:cubicBezTo>
                    <a:pt x="17427" y="42535"/>
                    <a:pt x="17404" y="42442"/>
                    <a:pt x="17390" y="42348"/>
                  </a:cubicBezTo>
                  <a:lnTo>
                    <a:pt x="17390" y="42348"/>
                  </a:lnTo>
                  <a:cubicBezTo>
                    <a:pt x="17288" y="42258"/>
                    <a:pt x="17185" y="42167"/>
                    <a:pt x="17081" y="42074"/>
                  </a:cubicBezTo>
                  <a:cubicBezTo>
                    <a:pt x="17051" y="42047"/>
                    <a:pt x="17022" y="42021"/>
                    <a:pt x="16992" y="41994"/>
                  </a:cubicBezTo>
                  <a:close/>
                  <a:moveTo>
                    <a:pt x="26200" y="48421"/>
                  </a:moveTo>
                  <a:cubicBezTo>
                    <a:pt x="26368" y="48520"/>
                    <a:pt x="26520" y="48603"/>
                    <a:pt x="26656" y="48654"/>
                  </a:cubicBezTo>
                  <a:cubicBezTo>
                    <a:pt x="26530" y="48584"/>
                    <a:pt x="26376" y="48508"/>
                    <a:pt x="26200" y="48421"/>
                  </a:cubicBezTo>
                  <a:close/>
                  <a:moveTo>
                    <a:pt x="44174" y="50766"/>
                  </a:moveTo>
                  <a:lnTo>
                    <a:pt x="44174" y="50766"/>
                  </a:lnTo>
                  <a:cubicBezTo>
                    <a:pt x="44185" y="50776"/>
                    <a:pt x="44196" y="50787"/>
                    <a:pt x="44208" y="50798"/>
                  </a:cubicBezTo>
                  <a:lnTo>
                    <a:pt x="44208" y="50798"/>
                  </a:lnTo>
                  <a:cubicBezTo>
                    <a:pt x="44192" y="50794"/>
                    <a:pt x="44184" y="50782"/>
                    <a:pt x="44174" y="50766"/>
                  </a:cubicBezTo>
                  <a:close/>
                  <a:moveTo>
                    <a:pt x="12644" y="52388"/>
                  </a:moveTo>
                  <a:cubicBezTo>
                    <a:pt x="13014" y="52388"/>
                    <a:pt x="13680" y="52425"/>
                    <a:pt x="14271" y="52499"/>
                  </a:cubicBezTo>
                  <a:cubicBezTo>
                    <a:pt x="14419" y="52573"/>
                    <a:pt x="14530" y="52573"/>
                    <a:pt x="14715" y="52610"/>
                  </a:cubicBezTo>
                  <a:lnTo>
                    <a:pt x="15158" y="52758"/>
                  </a:lnTo>
                  <a:cubicBezTo>
                    <a:pt x="15306" y="52795"/>
                    <a:pt x="15417" y="52832"/>
                    <a:pt x="15528" y="52869"/>
                  </a:cubicBezTo>
                  <a:cubicBezTo>
                    <a:pt x="15676" y="52943"/>
                    <a:pt x="15750" y="52980"/>
                    <a:pt x="15824" y="53054"/>
                  </a:cubicBezTo>
                  <a:cubicBezTo>
                    <a:pt x="16046" y="53165"/>
                    <a:pt x="16231" y="53313"/>
                    <a:pt x="16305" y="53350"/>
                  </a:cubicBezTo>
                  <a:cubicBezTo>
                    <a:pt x="16379" y="53424"/>
                    <a:pt x="16489" y="53498"/>
                    <a:pt x="16489" y="53498"/>
                  </a:cubicBezTo>
                  <a:lnTo>
                    <a:pt x="16305" y="53387"/>
                  </a:lnTo>
                  <a:cubicBezTo>
                    <a:pt x="16157" y="53350"/>
                    <a:pt x="16046" y="53239"/>
                    <a:pt x="15787" y="53202"/>
                  </a:cubicBezTo>
                  <a:cubicBezTo>
                    <a:pt x="15713" y="53165"/>
                    <a:pt x="15565" y="53128"/>
                    <a:pt x="15491" y="53054"/>
                  </a:cubicBezTo>
                  <a:cubicBezTo>
                    <a:pt x="15343" y="53017"/>
                    <a:pt x="15232" y="52980"/>
                    <a:pt x="15122" y="52943"/>
                  </a:cubicBezTo>
                  <a:cubicBezTo>
                    <a:pt x="14826" y="52832"/>
                    <a:pt x="14567" y="52795"/>
                    <a:pt x="14271" y="52758"/>
                  </a:cubicBezTo>
                  <a:cubicBezTo>
                    <a:pt x="13125" y="52499"/>
                    <a:pt x="11905" y="52499"/>
                    <a:pt x="11905" y="52499"/>
                  </a:cubicBezTo>
                  <a:cubicBezTo>
                    <a:pt x="11905" y="52499"/>
                    <a:pt x="12201" y="52425"/>
                    <a:pt x="12644" y="52388"/>
                  </a:cubicBezTo>
                  <a:close/>
                  <a:moveTo>
                    <a:pt x="13728" y="54540"/>
                  </a:moveTo>
                  <a:lnTo>
                    <a:pt x="13728" y="54540"/>
                  </a:lnTo>
                  <a:cubicBezTo>
                    <a:pt x="13669" y="54552"/>
                    <a:pt x="13599" y="54580"/>
                    <a:pt x="13527" y="54623"/>
                  </a:cubicBezTo>
                  <a:lnTo>
                    <a:pt x="13527" y="54623"/>
                  </a:lnTo>
                  <a:cubicBezTo>
                    <a:pt x="13564" y="54618"/>
                    <a:pt x="13600" y="54616"/>
                    <a:pt x="13633" y="54616"/>
                  </a:cubicBezTo>
                  <a:cubicBezTo>
                    <a:pt x="13698" y="54616"/>
                    <a:pt x="13754" y="54625"/>
                    <a:pt x="13791" y="54644"/>
                  </a:cubicBezTo>
                  <a:cubicBezTo>
                    <a:pt x="13770" y="54609"/>
                    <a:pt x="13749" y="54574"/>
                    <a:pt x="13728" y="54540"/>
                  </a:cubicBezTo>
                  <a:close/>
                  <a:moveTo>
                    <a:pt x="41060" y="54715"/>
                  </a:moveTo>
                  <a:cubicBezTo>
                    <a:pt x="41071" y="54754"/>
                    <a:pt x="41088" y="54792"/>
                    <a:pt x="41112" y="54828"/>
                  </a:cubicBezTo>
                  <a:cubicBezTo>
                    <a:pt x="41112" y="54828"/>
                    <a:pt x="41149" y="54902"/>
                    <a:pt x="41260" y="55050"/>
                  </a:cubicBezTo>
                  <a:lnTo>
                    <a:pt x="41223" y="55013"/>
                  </a:lnTo>
                  <a:cubicBezTo>
                    <a:pt x="41149" y="54976"/>
                    <a:pt x="41112" y="54865"/>
                    <a:pt x="41075" y="54791"/>
                  </a:cubicBezTo>
                  <a:cubicBezTo>
                    <a:pt x="41069" y="54767"/>
                    <a:pt x="41064" y="54742"/>
                    <a:pt x="41060" y="54715"/>
                  </a:cubicBezTo>
                  <a:close/>
                  <a:moveTo>
                    <a:pt x="44668" y="50469"/>
                  </a:moveTo>
                  <a:cubicBezTo>
                    <a:pt x="44753" y="50549"/>
                    <a:pt x="44947" y="50743"/>
                    <a:pt x="45142" y="51020"/>
                  </a:cubicBezTo>
                  <a:cubicBezTo>
                    <a:pt x="45290" y="51205"/>
                    <a:pt x="45437" y="51464"/>
                    <a:pt x="45548" y="51723"/>
                  </a:cubicBezTo>
                  <a:lnTo>
                    <a:pt x="45992" y="52573"/>
                  </a:lnTo>
                  <a:cubicBezTo>
                    <a:pt x="46029" y="52684"/>
                    <a:pt x="46066" y="52832"/>
                    <a:pt x="46103" y="53017"/>
                  </a:cubicBezTo>
                  <a:cubicBezTo>
                    <a:pt x="46177" y="53165"/>
                    <a:pt x="46214" y="53313"/>
                    <a:pt x="46214" y="53498"/>
                  </a:cubicBezTo>
                  <a:cubicBezTo>
                    <a:pt x="46251" y="53608"/>
                    <a:pt x="46251" y="53756"/>
                    <a:pt x="46251" y="53904"/>
                  </a:cubicBezTo>
                  <a:cubicBezTo>
                    <a:pt x="46251" y="54052"/>
                    <a:pt x="46288" y="54163"/>
                    <a:pt x="46251" y="54274"/>
                  </a:cubicBezTo>
                  <a:cubicBezTo>
                    <a:pt x="46288" y="54496"/>
                    <a:pt x="46288" y="54681"/>
                    <a:pt x="46251" y="54828"/>
                  </a:cubicBezTo>
                  <a:cubicBezTo>
                    <a:pt x="46251" y="54976"/>
                    <a:pt x="46214" y="55050"/>
                    <a:pt x="46214" y="55050"/>
                  </a:cubicBezTo>
                  <a:lnTo>
                    <a:pt x="46214" y="54828"/>
                  </a:lnTo>
                  <a:lnTo>
                    <a:pt x="46214" y="54607"/>
                  </a:lnTo>
                  <a:cubicBezTo>
                    <a:pt x="46214" y="54496"/>
                    <a:pt x="46177" y="54422"/>
                    <a:pt x="46177" y="54274"/>
                  </a:cubicBezTo>
                  <a:cubicBezTo>
                    <a:pt x="46177" y="54163"/>
                    <a:pt x="46103" y="54052"/>
                    <a:pt x="46103" y="53904"/>
                  </a:cubicBezTo>
                  <a:cubicBezTo>
                    <a:pt x="46103" y="53756"/>
                    <a:pt x="46066" y="53608"/>
                    <a:pt x="46029" y="53498"/>
                  </a:cubicBezTo>
                  <a:lnTo>
                    <a:pt x="45881" y="53054"/>
                  </a:lnTo>
                  <a:lnTo>
                    <a:pt x="45733" y="52647"/>
                  </a:lnTo>
                  <a:cubicBezTo>
                    <a:pt x="45659" y="52388"/>
                    <a:pt x="45511" y="52093"/>
                    <a:pt x="45364" y="51834"/>
                  </a:cubicBezTo>
                  <a:cubicBezTo>
                    <a:pt x="45253" y="51538"/>
                    <a:pt x="45142" y="51316"/>
                    <a:pt x="44994" y="51131"/>
                  </a:cubicBezTo>
                  <a:cubicBezTo>
                    <a:pt x="44920" y="50947"/>
                    <a:pt x="44809" y="50762"/>
                    <a:pt x="44735" y="50614"/>
                  </a:cubicBezTo>
                  <a:cubicBezTo>
                    <a:pt x="44717" y="50543"/>
                    <a:pt x="44691" y="50497"/>
                    <a:pt x="44668" y="50469"/>
                  </a:cubicBezTo>
                  <a:close/>
                  <a:moveTo>
                    <a:pt x="45807" y="54644"/>
                  </a:moveTo>
                  <a:lnTo>
                    <a:pt x="45807" y="54902"/>
                  </a:lnTo>
                  <a:cubicBezTo>
                    <a:pt x="45733" y="55198"/>
                    <a:pt x="45918" y="55420"/>
                    <a:pt x="46214" y="55457"/>
                  </a:cubicBezTo>
                  <a:cubicBezTo>
                    <a:pt x="46140" y="55568"/>
                    <a:pt x="46140" y="55568"/>
                    <a:pt x="46103" y="55605"/>
                  </a:cubicBezTo>
                  <a:lnTo>
                    <a:pt x="46066" y="55605"/>
                  </a:lnTo>
                  <a:cubicBezTo>
                    <a:pt x="46066" y="55605"/>
                    <a:pt x="46029" y="55605"/>
                    <a:pt x="46029" y="55568"/>
                  </a:cubicBezTo>
                  <a:lnTo>
                    <a:pt x="45992" y="55494"/>
                  </a:lnTo>
                  <a:cubicBezTo>
                    <a:pt x="45918" y="55494"/>
                    <a:pt x="45918" y="55457"/>
                    <a:pt x="45881" y="55420"/>
                  </a:cubicBezTo>
                  <a:cubicBezTo>
                    <a:pt x="45844" y="55383"/>
                    <a:pt x="45807" y="55272"/>
                    <a:pt x="45733" y="55198"/>
                  </a:cubicBezTo>
                  <a:cubicBezTo>
                    <a:pt x="45696" y="55050"/>
                    <a:pt x="45696" y="54865"/>
                    <a:pt x="45733" y="54681"/>
                  </a:cubicBezTo>
                  <a:cubicBezTo>
                    <a:pt x="45733" y="54681"/>
                    <a:pt x="45733" y="54644"/>
                    <a:pt x="45807" y="54644"/>
                  </a:cubicBezTo>
                  <a:close/>
                  <a:moveTo>
                    <a:pt x="16157" y="54939"/>
                  </a:moveTo>
                  <a:cubicBezTo>
                    <a:pt x="16268" y="54976"/>
                    <a:pt x="16379" y="54976"/>
                    <a:pt x="16563" y="55013"/>
                  </a:cubicBezTo>
                  <a:cubicBezTo>
                    <a:pt x="16711" y="55013"/>
                    <a:pt x="16859" y="55050"/>
                    <a:pt x="17007" y="55087"/>
                  </a:cubicBezTo>
                  <a:cubicBezTo>
                    <a:pt x="17155" y="55161"/>
                    <a:pt x="17266" y="55161"/>
                    <a:pt x="17414" y="55198"/>
                  </a:cubicBezTo>
                  <a:cubicBezTo>
                    <a:pt x="17562" y="55235"/>
                    <a:pt x="17636" y="55272"/>
                    <a:pt x="17783" y="55309"/>
                  </a:cubicBezTo>
                  <a:cubicBezTo>
                    <a:pt x="18005" y="55420"/>
                    <a:pt x="18153" y="55494"/>
                    <a:pt x="18301" y="55568"/>
                  </a:cubicBezTo>
                  <a:cubicBezTo>
                    <a:pt x="18449" y="55605"/>
                    <a:pt x="18486" y="55642"/>
                    <a:pt x="18486" y="55642"/>
                  </a:cubicBezTo>
                  <a:cubicBezTo>
                    <a:pt x="18486" y="55642"/>
                    <a:pt x="18375" y="55642"/>
                    <a:pt x="18301" y="55605"/>
                  </a:cubicBezTo>
                  <a:cubicBezTo>
                    <a:pt x="18153" y="55568"/>
                    <a:pt x="17968" y="55494"/>
                    <a:pt x="17783" y="55457"/>
                  </a:cubicBezTo>
                  <a:cubicBezTo>
                    <a:pt x="17709" y="55420"/>
                    <a:pt x="17562" y="55420"/>
                    <a:pt x="17414" y="55383"/>
                  </a:cubicBezTo>
                  <a:cubicBezTo>
                    <a:pt x="17266" y="55383"/>
                    <a:pt x="17155" y="55309"/>
                    <a:pt x="17007" y="55309"/>
                  </a:cubicBezTo>
                  <a:cubicBezTo>
                    <a:pt x="16711" y="55272"/>
                    <a:pt x="16452" y="55235"/>
                    <a:pt x="16120" y="55235"/>
                  </a:cubicBezTo>
                  <a:cubicBezTo>
                    <a:pt x="15855" y="55210"/>
                    <a:pt x="15587" y="55200"/>
                    <a:pt x="15330" y="55200"/>
                  </a:cubicBezTo>
                  <a:cubicBezTo>
                    <a:pt x="14476" y="55200"/>
                    <a:pt x="13754" y="55309"/>
                    <a:pt x="13754" y="55309"/>
                  </a:cubicBezTo>
                  <a:cubicBezTo>
                    <a:pt x="13754" y="55309"/>
                    <a:pt x="14049" y="55198"/>
                    <a:pt x="14493" y="55087"/>
                  </a:cubicBezTo>
                  <a:cubicBezTo>
                    <a:pt x="14974" y="55013"/>
                    <a:pt x="15565" y="54939"/>
                    <a:pt x="16157" y="54939"/>
                  </a:cubicBezTo>
                  <a:close/>
                  <a:moveTo>
                    <a:pt x="12866" y="53017"/>
                  </a:moveTo>
                  <a:cubicBezTo>
                    <a:pt x="12977" y="53202"/>
                    <a:pt x="13051" y="53350"/>
                    <a:pt x="13162" y="53534"/>
                  </a:cubicBezTo>
                  <a:cubicBezTo>
                    <a:pt x="13330" y="53870"/>
                    <a:pt x="13528" y="54205"/>
                    <a:pt x="13728" y="54540"/>
                  </a:cubicBezTo>
                  <a:lnTo>
                    <a:pt x="13728" y="54540"/>
                  </a:lnTo>
                  <a:cubicBezTo>
                    <a:pt x="13751" y="54535"/>
                    <a:pt x="13772" y="54533"/>
                    <a:pt x="13791" y="54533"/>
                  </a:cubicBezTo>
                  <a:cubicBezTo>
                    <a:pt x="13791" y="54607"/>
                    <a:pt x="13865" y="54644"/>
                    <a:pt x="13865" y="54644"/>
                  </a:cubicBezTo>
                  <a:cubicBezTo>
                    <a:pt x="13680" y="54681"/>
                    <a:pt x="13532" y="54718"/>
                    <a:pt x="13532" y="54718"/>
                  </a:cubicBezTo>
                  <a:cubicBezTo>
                    <a:pt x="13236" y="54828"/>
                    <a:pt x="13125" y="55050"/>
                    <a:pt x="13199" y="55309"/>
                  </a:cubicBezTo>
                  <a:cubicBezTo>
                    <a:pt x="13285" y="55538"/>
                    <a:pt x="13460" y="55679"/>
                    <a:pt x="13637" y="55679"/>
                  </a:cubicBezTo>
                  <a:cubicBezTo>
                    <a:pt x="13689" y="55679"/>
                    <a:pt x="13741" y="55667"/>
                    <a:pt x="13791" y="55642"/>
                  </a:cubicBezTo>
                  <a:cubicBezTo>
                    <a:pt x="13791" y="55642"/>
                    <a:pt x="13938" y="55605"/>
                    <a:pt x="14234" y="55568"/>
                  </a:cubicBezTo>
                  <a:lnTo>
                    <a:pt x="14234" y="55568"/>
                  </a:lnTo>
                  <a:lnTo>
                    <a:pt x="14197" y="55605"/>
                  </a:lnTo>
                  <a:cubicBezTo>
                    <a:pt x="14123" y="55642"/>
                    <a:pt x="13975" y="55753"/>
                    <a:pt x="13901" y="55790"/>
                  </a:cubicBezTo>
                  <a:cubicBezTo>
                    <a:pt x="13828" y="55808"/>
                    <a:pt x="13763" y="55817"/>
                    <a:pt x="13694" y="55817"/>
                  </a:cubicBezTo>
                  <a:cubicBezTo>
                    <a:pt x="13624" y="55817"/>
                    <a:pt x="13550" y="55808"/>
                    <a:pt x="13458" y="55790"/>
                  </a:cubicBezTo>
                  <a:lnTo>
                    <a:pt x="13458" y="55790"/>
                  </a:lnTo>
                  <a:cubicBezTo>
                    <a:pt x="13495" y="55827"/>
                    <a:pt x="13421" y="55827"/>
                    <a:pt x="13421" y="55827"/>
                  </a:cubicBezTo>
                  <a:lnTo>
                    <a:pt x="13384" y="55790"/>
                  </a:lnTo>
                  <a:cubicBezTo>
                    <a:pt x="13347" y="55790"/>
                    <a:pt x="13347" y="55753"/>
                    <a:pt x="13310" y="55716"/>
                  </a:cubicBezTo>
                  <a:cubicBezTo>
                    <a:pt x="13273" y="55642"/>
                    <a:pt x="13199" y="55568"/>
                    <a:pt x="13162" y="55457"/>
                  </a:cubicBezTo>
                  <a:cubicBezTo>
                    <a:pt x="13125" y="55309"/>
                    <a:pt x="13125" y="55161"/>
                    <a:pt x="13162" y="54939"/>
                  </a:cubicBezTo>
                  <a:cubicBezTo>
                    <a:pt x="13199" y="54828"/>
                    <a:pt x="13347" y="54681"/>
                    <a:pt x="13495" y="54644"/>
                  </a:cubicBezTo>
                  <a:cubicBezTo>
                    <a:pt x="13505" y="54636"/>
                    <a:pt x="13516" y="54630"/>
                    <a:pt x="13527" y="54623"/>
                  </a:cubicBezTo>
                  <a:lnTo>
                    <a:pt x="13527" y="54623"/>
                  </a:lnTo>
                  <a:cubicBezTo>
                    <a:pt x="13492" y="54628"/>
                    <a:pt x="13456" y="54635"/>
                    <a:pt x="13421" y="54644"/>
                  </a:cubicBezTo>
                  <a:cubicBezTo>
                    <a:pt x="13402" y="54639"/>
                    <a:pt x="13381" y="54637"/>
                    <a:pt x="13360" y="54637"/>
                  </a:cubicBezTo>
                  <a:cubicBezTo>
                    <a:pt x="13218" y="54637"/>
                    <a:pt x="13037" y="54741"/>
                    <a:pt x="12940" y="54902"/>
                  </a:cubicBezTo>
                  <a:cubicBezTo>
                    <a:pt x="12866" y="55013"/>
                    <a:pt x="12829" y="55161"/>
                    <a:pt x="12829" y="55235"/>
                  </a:cubicBezTo>
                  <a:lnTo>
                    <a:pt x="12829" y="55272"/>
                  </a:lnTo>
                  <a:cubicBezTo>
                    <a:pt x="12349" y="54681"/>
                    <a:pt x="11831" y="53978"/>
                    <a:pt x="11350" y="53239"/>
                  </a:cubicBezTo>
                  <a:cubicBezTo>
                    <a:pt x="11424" y="53239"/>
                    <a:pt x="11424" y="53239"/>
                    <a:pt x="11461" y="53313"/>
                  </a:cubicBezTo>
                  <a:cubicBezTo>
                    <a:pt x="11498" y="53313"/>
                    <a:pt x="11498" y="53313"/>
                    <a:pt x="11535" y="53350"/>
                  </a:cubicBezTo>
                  <a:cubicBezTo>
                    <a:pt x="11600" y="53360"/>
                    <a:pt x="11668" y="53365"/>
                    <a:pt x="11735" y="53365"/>
                  </a:cubicBezTo>
                  <a:cubicBezTo>
                    <a:pt x="11896" y="53365"/>
                    <a:pt x="12048" y="53339"/>
                    <a:pt x="12127" y="53313"/>
                  </a:cubicBezTo>
                  <a:cubicBezTo>
                    <a:pt x="12275" y="53202"/>
                    <a:pt x="12386" y="53128"/>
                    <a:pt x="12423" y="53017"/>
                  </a:cubicBezTo>
                  <a:close/>
                  <a:moveTo>
                    <a:pt x="44180" y="56677"/>
                  </a:moveTo>
                  <a:lnTo>
                    <a:pt x="44180" y="56862"/>
                  </a:lnTo>
                  <a:cubicBezTo>
                    <a:pt x="44070" y="56862"/>
                    <a:pt x="44033" y="56862"/>
                    <a:pt x="43996" y="56936"/>
                  </a:cubicBezTo>
                  <a:cubicBezTo>
                    <a:pt x="44033" y="56862"/>
                    <a:pt x="44107" y="56751"/>
                    <a:pt x="44180" y="56677"/>
                  </a:cubicBezTo>
                  <a:close/>
                  <a:moveTo>
                    <a:pt x="45622" y="53719"/>
                  </a:moveTo>
                  <a:cubicBezTo>
                    <a:pt x="45659" y="53941"/>
                    <a:pt x="45696" y="54237"/>
                    <a:pt x="45696" y="54459"/>
                  </a:cubicBezTo>
                  <a:cubicBezTo>
                    <a:pt x="45622" y="54496"/>
                    <a:pt x="45511" y="54607"/>
                    <a:pt x="45474" y="54718"/>
                  </a:cubicBezTo>
                  <a:cubicBezTo>
                    <a:pt x="45437" y="54828"/>
                    <a:pt x="45364" y="54976"/>
                    <a:pt x="45364" y="55050"/>
                  </a:cubicBezTo>
                  <a:cubicBezTo>
                    <a:pt x="45364" y="55198"/>
                    <a:pt x="45364" y="55272"/>
                    <a:pt x="45437" y="55420"/>
                  </a:cubicBezTo>
                  <a:cubicBezTo>
                    <a:pt x="45474" y="55531"/>
                    <a:pt x="45548" y="55642"/>
                    <a:pt x="45659" y="55716"/>
                  </a:cubicBezTo>
                  <a:cubicBezTo>
                    <a:pt x="45696" y="55753"/>
                    <a:pt x="45733" y="55790"/>
                    <a:pt x="45770" y="55790"/>
                  </a:cubicBezTo>
                  <a:cubicBezTo>
                    <a:pt x="45844" y="55790"/>
                    <a:pt x="45844" y="55790"/>
                    <a:pt x="45881" y="55827"/>
                  </a:cubicBezTo>
                  <a:cubicBezTo>
                    <a:pt x="45918" y="55827"/>
                    <a:pt x="45918" y="55827"/>
                    <a:pt x="45992" y="55901"/>
                  </a:cubicBezTo>
                  <a:cubicBezTo>
                    <a:pt x="45696" y="56196"/>
                    <a:pt x="45437" y="56566"/>
                    <a:pt x="45105" y="56936"/>
                  </a:cubicBezTo>
                  <a:cubicBezTo>
                    <a:pt x="45142" y="56344"/>
                    <a:pt x="45105" y="55753"/>
                    <a:pt x="44957" y="55198"/>
                  </a:cubicBezTo>
                  <a:cubicBezTo>
                    <a:pt x="44994" y="55050"/>
                    <a:pt x="45105" y="54902"/>
                    <a:pt x="45142" y="54828"/>
                  </a:cubicBezTo>
                  <a:cubicBezTo>
                    <a:pt x="45327" y="54385"/>
                    <a:pt x="45474" y="54015"/>
                    <a:pt x="45622" y="53719"/>
                  </a:cubicBezTo>
                  <a:close/>
                  <a:moveTo>
                    <a:pt x="14493" y="55642"/>
                  </a:moveTo>
                  <a:cubicBezTo>
                    <a:pt x="14826" y="56122"/>
                    <a:pt x="15195" y="56603"/>
                    <a:pt x="15565" y="57084"/>
                  </a:cubicBezTo>
                  <a:lnTo>
                    <a:pt x="15380" y="57084"/>
                  </a:lnTo>
                  <a:cubicBezTo>
                    <a:pt x="15195" y="57084"/>
                    <a:pt x="15011" y="57232"/>
                    <a:pt x="14863" y="57416"/>
                  </a:cubicBezTo>
                  <a:cubicBezTo>
                    <a:pt x="14419" y="57010"/>
                    <a:pt x="13975" y="56566"/>
                    <a:pt x="13532" y="56122"/>
                  </a:cubicBezTo>
                  <a:cubicBezTo>
                    <a:pt x="13717" y="56122"/>
                    <a:pt x="13865" y="56048"/>
                    <a:pt x="13975" y="56012"/>
                  </a:cubicBezTo>
                  <a:cubicBezTo>
                    <a:pt x="14123" y="55938"/>
                    <a:pt x="14234" y="55827"/>
                    <a:pt x="14271" y="55753"/>
                  </a:cubicBezTo>
                  <a:cubicBezTo>
                    <a:pt x="14271" y="55679"/>
                    <a:pt x="14271" y="55679"/>
                    <a:pt x="14308" y="55679"/>
                  </a:cubicBezTo>
                  <a:cubicBezTo>
                    <a:pt x="14345" y="55679"/>
                    <a:pt x="14456" y="55679"/>
                    <a:pt x="14493" y="55642"/>
                  </a:cubicBezTo>
                  <a:close/>
                  <a:moveTo>
                    <a:pt x="43441" y="52684"/>
                  </a:moveTo>
                  <a:cubicBezTo>
                    <a:pt x="43441" y="52684"/>
                    <a:pt x="43626" y="52943"/>
                    <a:pt x="43848" y="53350"/>
                  </a:cubicBezTo>
                  <a:cubicBezTo>
                    <a:pt x="43959" y="53571"/>
                    <a:pt x="44070" y="53793"/>
                    <a:pt x="44217" y="54089"/>
                  </a:cubicBezTo>
                  <a:cubicBezTo>
                    <a:pt x="44365" y="54348"/>
                    <a:pt x="44439" y="54644"/>
                    <a:pt x="44513" y="54976"/>
                  </a:cubicBezTo>
                  <a:cubicBezTo>
                    <a:pt x="44550" y="55087"/>
                    <a:pt x="44587" y="55272"/>
                    <a:pt x="44587" y="55420"/>
                  </a:cubicBezTo>
                  <a:cubicBezTo>
                    <a:pt x="44587" y="55568"/>
                    <a:pt x="44624" y="55753"/>
                    <a:pt x="44624" y="55901"/>
                  </a:cubicBezTo>
                  <a:cubicBezTo>
                    <a:pt x="44735" y="56085"/>
                    <a:pt x="44772" y="56196"/>
                    <a:pt x="44735" y="56344"/>
                  </a:cubicBezTo>
                  <a:cubicBezTo>
                    <a:pt x="44735" y="56492"/>
                    <a:pt x="44735" y="56640"/>
                    <a:pt x="44698" y="56714"/>
                  </a:cubicBezTo>
                  <a:cubicBezTo>
                    <a:pt x="44624" y="56936"/>
                    <a:pt x="44587" y="57121"/>
                    <a:pt x="44587" y="57269"/>
                  </a:cubicBezTo>
                  <a:cubicBezTo>
                    <a:pt x="44550" y="57416"/>
                    <a:pt x="44550" y="57453"/>
                    <a:pt x="44550" y="57453"/>
                  </a:cubicBezTo>
                  <a:lnTo>
                    <a:pt x="44550" y="57232"/>
                  </a:lnTo>
                  <a:lnTo>
                    <a:pt x="44550" y="57010"/>
                  </a:lnTo>
                  <a:lnTo>
                    <a:pt x="44550" y="56677"/>
                  </a:lnTo>
                  <a:lnTo>
                    <a:pt x="44550" y="56307"/>
                  </a:lnTo>
                  <a:cubicBezTo>
                    <a:pt x="44550" y="56159"/>
                    <a:pt x="44513" y="56012"/>
                    <a:pt x="44513" y="55901"/>
                  </a:cubicBezTo>
                  <a:cubicBezTo>
                    <a:pt x="44513" y="55753"/>
                    <a:pt x="44439" y="55605"/>
                    <a:pt x="44402" y="55457"/>
                  </a:cubicBezTo>
                  <a:cubicBezTo>
                    <a:pt x="44365" y="55346"/>
                    <a:pt x="44365" y="55198"/>
                    <a:pt x="44328" y="55013"/>
                  </a:cubicBezTo>
                  <a:cubicBezTo>
                    <a:pt x="44217" y="54718"/>
                    <a:pt x="44107" y="54422"/>
                    <a:pt x="44033" y="54126"/>
                  </a:cubicBezTo>
                  <a:cubicBezTo>
                    <a:pt x="43959" y="53867"/>
                    <a:pt x="43848" y="53608"/>
                    <a:pt x="43774" y="53387"/>
                  </a:cubicBezTo>
                  <a:cubicBezTo>
                    <a:pt x="43663" y="53165"/>
                    <a:pt x="43626" y="52980"/>
                    <a:pt x="43515" y="52869"/>
                  </a:cubicBezTo>
                  <a:cubicBezTo>
                    <a:pt x="43478" y="52758"/>
                    <a:pt x="43441" y="52684"/>
                    <a:pt x="43441" y="52684"/>
                  </a:cubicBezTo>
                  <a:close/>
                  <a:moveTo>
                    <a:pt x="15639" y="57121"/>
                  </a:moveTo>
                  <a:lnTo>
                    <a:pt x="15750" y="57232"/>
                  </a:lnTo>
                  <a:cubicBezTo>
                    <a:pt x="15565" y="57269"/>
                    <a:pt x="15454" y="57305"/>
                    <a:pt x="15454" y="57379"/>
                  </a:cubicBezTo>
                  <a:cubicBezTo>
                    <a:pt x="15269" y="57416"/>
                    <a:pt x="15195" y="57564"/>
                    <a:pt x="15158" y="57675"/>
                  </a:cubicBezTo>
                  <a:lnTo>
                    <a:pt x="15048" y="57601"/>
                  </a:lnTo>
                  <a:cubicBezTo>
                    <a:pt x="15048" y="57564"/>
                    <a:pt x="15048" y="57564"/>
                    <a:pt x="15122" y="57490"/>
                  </a:cubicBezTo>
                  <a:cubicBezTo>
                    <a:pt x="15158" y="57379"/>
                    <a:pt x="15306" y="57232"/>
                    <a:pt x="15417" y="57195"/>
                  </a:cubicBezTo>
                  <a:cubicBezTo>
                    <a:pt x="15528" y="57121"/>
                    <a:pt x="15602" y="57121"/>
                    <a:pt x="15639" y="57121"/>
                  </a:cubicBezTo>
                  <a:close/>
                  <a:moveTo>
                    <a:pt x="18856" y="57084"/>
                  </a:moveTo>
                  <a:cubicBezTo>
                    <a:pt x="19003" y="57084"/>
                    <a:pt x="19114" y="57121"/>
                    <a:pt x="19262" y="57121"/>
                  </a:cubicBezTo>
                  <a:cubicBezTo>
                    <a:pt x="19410" y="57121"/>
                    <a:pt x="19484" y="57195"/>
                    <a:pt x="19632" y="57195"/>
                  </a:cubicBezTo>
                  <a:cubicBezTo>
                    <a:pt x="19854" y="57232"/>
                    <a:pt x="20039" y="57269"/>
                    <a:pt x="20150" y="57305"/>
                  </a:cubicBezTo>
                  <a:cubicBezTo>
                    <a:pt x="20297" y="57379"/>
                    <a:pt x="20334" y="57416"/>
                    <a:pt x="20334" y="57416"/>
                  </a:cubicBezTo>
                  <a:lnTo>
                    <a:pt x="20150" y="57416"/>
                  </a:lnTo>
                  <a:cubicBezTo>
                    <a:pt x="20002" y="57416"/>
                    <a:pt x="19817" y="57379"/>
                    <a:pt x="19595" y="57379"/>
                  </a:cubicBezTo>
                  <a:lnTo>
                    <a:pt x="18819" y="57379"/>
                  </a:lnTo>
                  <a:cubicBezTo>
                    <a:pt x="18523" y="57379"/>
                    <a:pt x="18264" y="57379"/>
                    <a:pt x="17931" y="57416"/>
                  </a:cubicBezTo>
                  <a:cubicBezTo>
                    <a:pt x="16748" y="57490"/>
                    <a:pt x="15565" y="57823"/>
                    <a:pt x="15565" y="57823"/>
                  </a:cubicBezTo>
                  <a:cubicBezTo>
                    <a:pt x="15565" y="57823"/>
                    <a:pt x="15898" y="57638"/>
                    <a:pt x="16305" y="57453"/>
                  </a:cubicBezTo>
                  <a:cubicBezTo>
                    <a:pt x="16711" y="57305"/>
                    <a:pt x="17303" y="57121"/>
                    <a:pt x="17931" y="57084"/>
                  </a:cubicBezTo>
                  <a:close/>
                  <a:moveTo>
                    <a:pt x="44070" y="57121"/>
                  </a:moveTo>
                  <a:cubicBezTo>
                    <a:pt x="44070" y="57232"/>
                    <a:pt x="44033" y="57305"/>
                    <a:pt x="44033" y="57416"/>
                  </a:cubicBezTo>
                  <a:cubicBezTo>
                    <a:pt x="43996" y="57601"/>
                    <a:pt x="44070" y="57823"/>
                    <a:pt x="44217" y="57934"/>
                  </a:cubicBezTo>
                  <a:cubicBezTo>
                    <a:pt x="44254" y="57934"/>
                    <a:pt x="44254" y="57934"/>
                    <a:pt x="44217" y="57971"/>
                  </a:cubicBezTo>
                  <a:cubicBezTo>
                    <a:pt x="44107" y="57860"/>
                    <a:pt x="44070" y="57786"/>
                    <a:pt x="44033" y="57749"/>
                  </a:cubicBezTo>
                  <a:cubicBezTo>
                    <a:pt x="43996" y="57601"/>
                    <a:pt x="43996" y="57416"/>
                    <a:pt x="44033" y="57232"/>
                  </a:cubicBezTo>
                  <a:cubicBezTo>
                    <a:pt x="44033" y="57158"/>
                    <a:pt x="44070" y="57121"/>
                    <a:pt x="44070" y="57121"/>
                  </a:cubicBezTo>
                  <a:close/>
                  <a:moveTo>
                    <a:pt x="43700" y="57269"/>
                  </a:moveTo>
                  <a:cubicBezTo>
                    <a:pt x="43700" y="57305"/>
                    <a:pt x="43663" y="57342"/>
                    <a:pt x="43663" y="57453"/>
                  </a:cubicBezTo>
                  <a:cubicBezTo>
                    <a:pt x="43663" y="57601"/>
                    <a:pt x="43663" y="57675"/>
                    <a:pt x="43700" y="57823"/>
                  </a:cubicBezTo>
                  <a:cubicBezTo>
                    <a:pt x="43737" y="57897"/>
                    <a:pt x="43848" y="58045"/>
                    <a:pt x="43922" y="58082"/>
                  </a:cubicBezTo>
                  <a:cubicBezTo>
                    <a:pt x="43922" y="58082"/>
                    <a:pt x="43996" y="58082"/>
                    <a:pt x="43996" y="58156"/>
                  </a:cubicBezTo>
                  <a:cubicBezTo>
                    <a:pt x="43700" y="58526"/>
                    <a:pt x="43330" y="58858"/>
                    <a:pt x="42960" y="59154"/>
                  </a:cubicBezTo>
                  <a:cubicBezTo>
                    <a:pt x="42997" y="58895"/>
                    <a:pt x="42997" y="58599"/>
                    <a:pt x="42960" y="58341"/>
                  </a:cubicBezTo>
                  <a:cubicBezTo>
                    <a:pt x="43071" y="58193"/>
                    <a:pt x="43145" y="58045"/>
                    <a:pt x="43256" y="57971"/>
                  </a:cubicBezTo>
                  <a:cubicBezTo>
                    <a:pt x="43441" y="57712"/>
                    <a:pt x="43552" y="57490"/>
                    <a:pt x="43700" y="57269"/>
                  </a:cubicBezTo>
                  <a:close/>
                  <a:moveTo>
                    <a:pt x="16415" y="58045"/>
                  </a:moveTo>
                  <a:cubicBezTo>
                    <a:pt x="16785" y="58452"/>
                    <a:pt x="17192" y="58895"/>
                    <a:pt x="17599" y="59302"/>
                  </a:cubicBezTo>
                  <a:cubicBezTo>
                    <a:pt x="17562" y="59302"/>
                    <a:pt x="17488" y="59339"/>
                    <a:pt x="17451" y="59413"/>
                  </a:cubicBezTo>
                  <a:cubicBezTo>
                    <a:pt x="17007" y="59117"/>
                    <a:pt x="16526" y="58784"/>
                    <a:pt x="16083" y="58415"/>
                  </a:cubicBezTo>
                  <a:cubicBezTo>
                    <a:pt x="16157" y="58378"/>
                    <a:pt x="16231" y="58267"/>
                    <a:pt x="16231" y="58230"/>
                  </a:cubicBezTo>
                  <a:cubicBezTo>
                    <a:pt x="16268" y="58156"/>
                    <a:pt x="16268" y="58082"/>
                    <a:pt x="16268" y="58082"/>
                  </a:cubicBezTo>
                  <a:lnTo>
                    <a:pt x="16268" y="58082"/>
                  </a:lnTo>
                  <a:lnTo>
                    <a:pt x="16157" y="58193"/>
                  </a:lnTo>
                  <a:cubicBezTo>
                    <a:pt x="16120" y="58230"/>
                    <a:pt x="16046" y="58267"/>
                    <a:pt x="15935" y="58341"/>
                  </a:cubicBezTo>
                  <a:lnTo>
                    <a:pt x="15824" y="58230"/>
                  </a:lnTo>
                  <a:cubicBezTo>
                    <a:pt x="15824" y="58230"/>
                    <a:pt x="16046" y="58156"/>
                    <a:pt x="16268" y="58082"/>
                  </a:cubicBezTo>
                  <a:cubicBezTo>
                    <a:pt x="16305" y="58082"/>
                    <a:pt x="16342" y="58045"/>
                    <a:pt x="16415" y="58045"/>
                  </a:cubicBezTo>
                  <a:close/>
                  <a:moveTo>
                    <a:pt x="21000" y="58969"/>
                  </a:moveTo>
                  <a:cubicBezTo>
                    <a:pt x="21148" y="58969"/>
                    <a:pt x="21296" y="59006"/>
                    <a:pt x="21444" y="59006"/>
                  </a:cubicBezTo>
                  <a:cubicBezTo>
                    <a:pt x="21591" y="59006"/>
                    <a:pt x="21665" y="59080"/>
                    <a:pt x="21813" y="59080"/>
                  </a:cubicBezTo>
                  <a:cubicBezTo>
                    <a:pt x="22035" y="59117"/>
                    <a:pt x="22220" y="59154"/>
                    <a:pt x="22294" y="59228"/>
                  </a:cubicBezTo>
                  <a:cubicBezTo>
                    <a:pt x="22442" y="59265"/>
                    <a:pt x="22516" y="59302"/>
                    <a:pt x="22516" y="59302"/>
                  </a:cubicBezTo>
                  <a:cubicBezTo>
                    <a:pt x="22516" y="59302"/>
                    <a:pt x="22483" y="59318"/>
                    <a:pt x="22439" y="59318"/>
                  </a:cubicBezTo>
                  <a:cubicBezTo>
                    <a:pt x="22417" y="59318"/>
                    <a:pt x="22392" y="59314"/>
                    <a:pt x="22368" y="59302"/>
                  </a:cubicBezTo>
                  <a:cubicBezTo>
                    <a:pt x="22220" y="59302"/>
                    <a:pt x="22035" y="59265"/>
                    <a:pt x="21813" y="59265"/>
                  </a:cubicBezTo>
                  <a:cubicBezTo>
                    <a:pt x="21702" y="59265"/>
                    <a:pt x="21591" y="59265"/>
                    <a:pt x="21444" y="59191"/>
                  </a:cubicBezTo>
                  <a:lnTo>
                    <a:pt x="21000" y="59191"/>
                  </a:lnTo>
                  <a:cubicBezTo>
                    <a:pt x="20741" y="59191"/>
                    <a:pt x="20445" y="59191"/>
                    <a:pt x="20150" y="59265"/>
                  </a:cubicBezTo>
                  <a:cubicBezTo>
                    <a:pt x="18966" y="59339"/>
                    <a:pt x="17783" y="59672"/>
                    <a:pt x="17783" y="59672"/>
                  </a:cubicBezTo>
                  <a:cubicBezTo>
                    <a:pt x="17783" y="59672"/>
                    <a:pt x="18042" y="59524"/>
                    <a:pt x="18486" y="59339"/>
                  </a:cubicBezTo>
                  <a:cubicBezTo>
                    <a:pt x="18893" y="59191"/>
                    <a:pt x="19484" y="59006"/>
                    <a:pt x="20076" y="58969"/>
                  </a:cubicBezTo>
                  <a:close/>
                  <a:moveTo>
                    <a:pt x="41618" y="55093"/>
                  </a:moveTo>
                  <a:cubicBezTo>
                    <a:pt x="41676" y="55189"/>
                    <a:pt x="41819" y="55437"/>
                    <a:pt x="41962" y="55753"/>
                  </a:cubicBezTo>
                  <a:cubicBezTo>
                    <a:pt x="42036" y="55975"/>
                    <a:pt x="42184" y="56196"/>
                    <a:pt x="42258" y="56492"/>
                  </a:cubicBezTo>
                  <a:cubicBezTo>
                    <a:pt x="42369" y="56751"/>
                    <a:pt x="42443" y="57084"/>
                    <a:pt x="42517" y="57379"/>
                  </a:cubicBezTo>
                  <a:cubicBezTo>
                    <a:pt x="42517" y="57490"/>
                    <a:pt x="42554" y="57675"/>
                    <a:pt x="42554" y="57823"/>
                  </a:cubicBezTo>
                  <a:cubicBezTo>
                    <a:pt x="42554" y="57971"/>
                    <a:pt x="42591" y="58156"/>
                    <a:pt x="42591" y="58304"/>
                  </a:cubicBezTo>
                  <a:cubicBezTo>
                    <a:pt x="42628" y="58526"/>
                    <a:pt x="42628" y="58673"/>
                    <a:pt x="42591" y="58784"/>
                  </a:cubicBezTo>
                  <a:cubicBezTo>
                    <a:pt x="42591" y="58932"/>
                    <a:pt x="42591" y="59080"/>
                    <a:pt x="42554" y="59154"/>
                  </a:cubicBezTo>
                  <a:cubicBezTo>
                    <a:pt x="42517" y="59413"/>
                    <a:pt x="42443" y="59561"/>
                    <a:pt x="42406" y="59709"/>
                  </a:cubicBezTo>
                  <a:cubicBezTo>
                    <a:pt x="42369" y="59856"/>
                    <a:pt x="42332" y="59893"/>
                    <a:pt x="42332" y="59893"/>
                  </a:cubicBezTo>
                  <a:cubicBezTo>
                    <a:pt x="42332" y="59893"/>
                    <a:pt x="42332" y="59820"/>
                    <a:pt x="42369" y="59672"/>
                  </a:cubicBezTo>
                  <a:cubicBezTo>
                    <a:pt x="42369" y="59635"/>
                    <a:pt x="42406" y="59524"/>
                    <a:pt x="42406" y="59450"/>
                  </a:cubicBezTo>
                  <a:lnTo>
                    <a:pt x="42406" y="59117"/>
                  </a:lnTo>
                  <a:lnTo>
                    <a:pt x="42406" y="58747"/>
                  </a:lnTo>
                  <a:lnTo>
                    <a:pt x="42406" y="58341"/>
                  </a:lnTo>
                  <a:cubicBezTo>
                    <a:pt x="42406" y="58193"/>
                    <a:pt x="42369" y="58045"/>
                    <a:pt x="42369" y="57860"/>
                  </a:cubicBezTo>
                  <a:cubicBezTo>
                    <a:pt x="42369" y="57712"/>
                    <a:pt x="42332" y="57564"/>
                    <a:pt x="42258" y="57416"/>
                  </a:cubicBezTo>
                  <a:cubicBezTo>
                    <a:pt x="42221" y="57084"/>
                    <a:pt x="42147" y="56788"/>
                    <a:pt x="42073" y="56529"/>
                  </a:cubicBezTo>
                  <a:cubicBezTo>
                    <a:pt x="41999" y="56233"/>
                    <a:pt x="41962" y="55975"/>
                    <a:pt x="41851" y="55790"/>
                  </a:cubicBezTo>
                  <a:cubicBezTo>
                    <a:pt x="41777" y="55568"/>
                    <a:pt x="41703" y="55383"/>
                    <a:pt x="41666" y="55235"/>
                  </a:cubicBezTo>
                  <a:cubicBezTo>
                    <a:pt x="41649" y="55166"/>
                    <a:pt x="41632" y="55121"/>
                    <a:pt x="41618" y="55093"/>
                  </a:cubicBezTo>
                  <a:close/>
                  <a:moveTo>
                    <a:pt x="41888" y="59598"/>
                  </a:moveTo>
                  <a:cubicBezTo>
                    <a:pt x="41888" y="59672"/>
                    <a:pt x="41888" y="59709"/>
                    <a:pt x="41851" y="59783"/>
                  </a:cubicBezTo>
                  <a:cubicBezTo>
                    <a:pt x="41814" y="59856"/>
                    <a:pt x="41814" y="59930"/>
                    <a:pt x="41851" y="60041"/>
                  </a:cubicBezTo>
                  <a:cubicBezTo>
                    <a:pt x="41482" y="60337"/>
                    <a:pt x="41075" y="60559"/>
                    <a:pt x="40705" y="60781"/>
                  </a:cubicBezTo>
                  <a:lnTo>
                    <a:pt x="40705" y="60744"/>
                  </a:lnTo>
                  <a:cubicBezTo>
                    <a:pt x="41112" y="60374"/>
                    <a:pt x="41519" y="60004"/>
                    <a:pt x="41888" y="59598"/>
                  </a:cubicBezTo>
                  <a:close/>
                  <a:moveTo>
                    <a:pt x="39405" y="57357"/>
                  </a:moveTo>
                  <a:lnTo>
                    <a:pt x="39405" y="57357"/>
                  </a:lnTo>
                  <a:cubicBezTo>
                    <a:pt x="39475" y="57473"/>
                    <a:pt x="39573" y="57646"/>
                    <a:pt x="39670" y="57860"/>
                  </a:cubicBezTo>
                  <a:cubicBezTo>
                    <a:pt x="39781" y="58119"/>
                    <a:pt x="39929" y="58341"/>
                    <a:pt x="40003" y="58599"/>
                  </a:cubicBezTo>
                  <a:cubicBezTo>
                    <a:pt x="40114" y="58895"/>
                    <a:pt x="40188" y="59228"/>
                    <a:pt x="40225" y="59487"/>
                  </a:cubicBezTo>
                  <a:cubicBezTo>
                    <a:pt x="40225" y="59635"/>
                    <a:pt x="40299" y="59820"/>
                    <a:pt x="40299" y="59967"/>
                  </a:cubicBezTo>
                  <a:cubicBezTo>
                    <a:pt x="40299" y="60078"/>
                    <a:pt x="40336" y="60263"/>
                    <a:pt x="40336" y="60411"/>
                  </a:cubicBezTo>
                  <a:lnTo>
                    <a:pt x="40336" y="60929"/>
                  </a:lnTo>
                  <a:cubicBezTo>
                    <a:pt x="40336" y="61077"/>
                    <a:pt x="40336" y="61187"/>
                    <a:pt x="40299" y="61298"/>
                  </a:cubicBezTo>
                  <a:cubicBezTo>
                    <a:pt x="40262" y="61520"/>
                    <a:pt x="40188" y="61705"/>
                    <a:pt x="40151" y="61853"/>
                  </a:cubicBezTo>
                  <a:cubicBezTo>
                    <a:pt x="40114" y="62001"/>
                    <a:pt x="40077" y="62038"/>
                    <a:pt x="40077" y="62038"/>
                  </a:cubicBezTo>
                  <a:cubicBezTo>
                    <a:pt x="40077" y="62038"/>
                    <a:pt x="40077" y="61927"/>
                    <a:pt x="40114" y="61779"/>
                  </a:cubicBezTo>
                  <a:cubicBezTo>
                    <a:pt x="40114" y="61742"/>
                    <a:pt x="40151" y="61668"/>
                    <a:pt x="40151" y="61557"/>
                  </a:cubicBezTo>
                  <a:lnTo>
                    <a:pt x="40151" y="61261"/>
                  </a:lnTo>
                  <a:lnTo>
                    <a:pt x="40151" y="60855"/>
                  </a:lnTo>
                  <a:lnTo>
                    <a:pt x="40151" y="60448"/>
                  </a:lnTo>
                  <a:cubicBezTo>
                    <a:pt x="40151" y="60337"/>
                    <a:pt x="40114" y="60189"/>
                    <a:pt x="40114" y="60004"/>
                  </a:cubicBezTo>
                  <a:cubicBezTo>
                    <a:pt x="40114" y="59856"/>
                    <a:pt x="40077" y="59672"/>
                    <a:pt x="40003" y="59524"/>
                  </a:cubicBezTo>
                  <a:cubicBezTo>
                    <a:pt x="39966" y="59228"/>
                    <a:pt x="39855" y="58932"/>
                    <a:pt x="39818" y="58673"/>
                  </a:cubicBezTo>
                  <a:cubicBezTo>
                    <a:pt x="39744" y="58378"/>
                    <a:pt x="39670" y="58119"/>
                    <a:pt x="39596" y="57934"/>
                  </a:cubicBezTo>
                  <a:cubicBezTo>
                    <a:pt x="39485" y="57675"/>
                    <a:pt x="39448" y="57490"/>
                    <a:pt x="39411" y="57379"/>
                  </a:cubicBezTo>
                  <a:cubicBezTo>
                    <a:pt x="39409" y="57372"/>
                    <a:pt x="39407" y="57364"/>
                    <a:pt x="39405" y="57357"/>
                  </a:cubicBezTo>
                  <a:close/>
                  <a:moveTo>
                    <a:pt x="30982" y="1"/>
                  </a:moveTo>
                  <a:cubicBezTo>
                    <a:pt x="28875" y="149"/>
                    <a:pt x="27765" y="1221"/>
                    <a:pt x="26989" y="2626"/>
                  </a:cubicBezTo>
                  <a:cubicBezTo>
                    <a:pt x="26435" y="2219"/>
                    <a:pt x="25732" y="1849"/>
                    <a:pt x="24956" y="1591"/>
                  </a:cubicBezTo>
                  <a:cubicBezTo>
                    <a:pt x="23884" y="1147"/>
                    <a:pt x="22848" y="962"/>
                    <a:pt x="21924" y="962"/>
                  </a:cubicBezTo>
                  <a:cubicBezTo>
                    <a:pt x="19780" y="962"/>
                    <a:pt x="18190" y="1997"/>
                    <a:pt x="17266" y="3106"/>
                  </a:cubicBezTo>
                  <a:cubicBezTo>
                    <a:pt x="15750" y="2589"/>
                    <a:pt x="13384" y="1886"/>
                    <a:pt x="10944" y="1886"/>
                  </a:cubicBezTo>
                  <a:cubicBezTo>
                    <a:pt x="6766" y="1886"/>
                    <a:pt x="4622" y="3883"/>
                    <a:pt x="3550" y="5546"/>
                  </a:cubicBezTo>
                  <a:cubicBezTo>
                    <a:pt x="0" y="11055"/>
                    <a:pt x="1147" y="23440"/>
                    <a:pt x="1775" y="28505"/>
                  </a:cubicBezTo>
                  <a:cubicBezTo>
                    <a:pt x="3143" y="38894"/>
                    <a:pt x="5990" y="48396"/>
                    <a:pt x="9502" y="53941"/>
                  </a:cubicBezTo>
                  <a:cubicBezTo>
                    <a:pt x="12053" y="57971"/>
                    <a:pt x="15343" y="60855"/>
                    <a:pt x="19336" y="62555"/>
                  </a:cubicBezTo>
                  <a:cubicBezTo>
                    <a:pt x="22405" y="63849"/>
                    <a:pt x="25880" y="64478"/>
                    <a:pt x="29984" y="64478"/>
                  </a:cubicBezTo>
                  <a:cubicBezTo>
                    <a:pt x="32091" y="64478"/>
                    <a:pt x="34087" y="64293"/>
                    <a:pt x="35862" y="64145"/>
                  </a:cubicBezTo>
                  <a:cubicBezTo>
                    <a:pt x="36158" y="64108"/>
                    <a:pt x="36491" y="64108"/>
                    <a:pt x="36823" y="64071"/>
                  </a:cubicBezTo>
                  <a:cubicBezTo>
                    <a:pt x="41112" y="63738"/>
                    <a:pt x="45474" y="60522"/>
                    <a:pt x="48691" y="55272"/>
                  </a:cubicBezTo>
                  <a:cubicBezTo>
                    <a:pt x="51205" y="51205"/>
                    <a:pt x="54200" y="43996"/>
                    <a:pt x="54347" y="32683"/>
                  </a:cubicBezTo>
                  <a:cubicBezTo>
                    <a:pt x="54458" y="20446"/>
                    <a:pt x="52314" y="9909"/>
                    <a:pt x="48876" y="6471"/>
                  </a:cubicBezTo>
                  <a:cubicBezTo>
                    <a:pt x="47693" y="5325"/>
                    <a:pt x="46584" y="5103"/>
                    <a:pt x="45844" y="5103"/>
                  </a:cubicBezTo>
                  <a:cubicBezTo>
                    <a:pt x="45613" y="5103"/>
                    <a:pt x="45390" y="5122"/>
                    <a:pt x="45173" y="5160"/>
                  </a:cubicBezTo>
                  <a:lnTo>
                    <a:pt x="45173" y="5160"/>
                  </a:lnTo>
                  <a:cubicBezTo>
                    <a:pt x="45310" y="5422"/>
                    <a:pt x="45527" y="5827"/>
                    <a:pt x="45807" y="6360"/>
                  </a:cubicBezTo>
                  <a:cubicBezTo>
                    <a:pt x="46029" y="6840"/>
                    <a:pt x="46362" y="7469"/>
                    <a:pt x="46658" y="8208"/>
                  </a:cubicBezTo>
                  <a:cubicBezTo>
                    <a:pt x="46953" y="8948"/>
                    <a:pt x="47323" y="9761"/>
                    <a:pt x="47656" y="10685"/>
                  </a:cubicBezTo>
                  <a:cubicBezTo>
                    <a:pt x="47730" y="10907"/>
                    <a:pt x="47841" y="11166"/>
                    <a:pt x="47878" y="11388"/>
                  </a:cubicBezTo>
                  <a:cubicBezTo>
                    <a:pt x="47952" y="11610"/>
                    <a:pt x="48025" y="11905"/>
                    <a:pt x="48099" y="12127"/>
                  </a:cubicBezTo>
                  <a:cubicBezTo>
                    <a:pt x="48247" y="12645"/>
                    <a:pt x="48432" y="13125"/>
                    <a:pt x="48580" y="13680"/>
                  </a:cubicBezTo>
                  <a:cubicBezTo>
                    <a:pt x="49135" y="16933"/>
                    <a:pt x="49393" y="18080"/>
                    <a:pt x="49578" y="19300"/>
                  </a:cubicBezTo>
                  <a:cubicBezTo>
                    <a:pt x="49689" y="19891"/>
                    <a:pt x="49800" y="20483"/>
                    <a:pt x="49837" y="21148"/>
                  </a:cubicBezTo>
                  <a:cubicBezTo>
                    <a:pt x="49948" y="21777"/>
                    <a:pt x="50059" y="22368"/>
                    <a:pt x="50096" y="23034"/>
                  </a:cubicBezTo>
                  <a:cubicBezTo>
                    <a:pt x="50133" y="23366"/>
                    <a:pt x="50133" y="23662"/>
                    <a:pt x="50170" y="23995"/>
                  </a:cubicBezTo>
                  <a:cubicBezTo>
                    <a:pt x="50170" y="24328"/>
                    <a:pt x="50207" y="24660"/>
                    <a:pt x="50207" y="24956"/>
                  </a:cubicBezTo>
                  <a:cubicBezTo>
                    <a:pt x="50281" y="25622"/>
                    <a:pt x="50318" y="26250"/>
                    <a:pt x="50318" y="26953"/>
                  </a:cubicBezTo>
                  <a:cubicBezTo>
                    <a:pt x="50355" y="27618"/>
                    <a:pt x="50355" y="28283"/>
                    <a:pt x="50355" y="28949"/>
                  </a:cubicBezTo>
                  <a:cubicBezTo>
                    <a:pt x="50355" y="29577"/>
                    <a:pt x="50355" y="30243"/>
                    <a:pt x="50318" y="30945"/>
                  </a:cubicBezTo>
                  <a:cubicBezTo>
                    <a:pt x="50281" y="32239"/>
                    <a:pt x="50207" y="33533"/>
                    <a:pt x="50096" y="34753"/>
                  </a:cubicBezTo>
                  <a:cubicBezTo>
                    <a:pt x="49985" y="36010"/>
                    <a:pt x="49837" y="37230"/>
                    <a:pt x="49726" y="38340"/>
                  </a:cubicBezTo>
                  <a:cubicBezTo>
                    <a:pt x="49578" y="39486"/>
                    <a:pt x="49393" y="40558"/>
                    <a:pt x="49209" y="41519"/>
                  </a:cubicBezTo>
                  <a:cubicBezTo>
                    <a:pt x="48506" y="45438"/>
                    <a:pt x="47730" y="48026"/>
                    <a:pt x="47730" y="48026"/>
                  </a:cubicBezTo>
                  <a:cubicBezTo>
                    <a:pt x="47730" y="48026"/>
                    <a:pt x="48654" y="45549"/>
                    <a:pt x="49578" y="41593"/>
                  </a:cubicBezTo>
                  <a:cubicBezTo>
                    <a:pt x="49800" y="40632"/>
                    <a:pt x="50059" y="39560"/>
                    <a:pt x="50281" y="38413"/>
                  </a:cubicBezTo>
                  <a:cubicBezTo>
                    <a:pt x="50502" y="37304"/>
                    <a:pt x="50687" y="36121"/>
                    <a:pt x="50872" y="34864"/>
                  </a:cubicBezTo>
                  <a:cubicBezTo>
                    <a:pt x="51057" y="33607"/>
                    <a:pt x="51205" y="32313"/>
                    <a:pt x="51316" y="30982"/>
                  </a:cubicBezTo>
                  <a:cubicBezTo>
                    <a:pt x="51390" y="30317"/>
                    <a:pt x="51427" y="29651"/>
                    <a:pt x="51464" y="28986"/>
                  </a:cubicBezTo>
                  <a:cubicBezTo>
                    <a:pt x="51501" y="28283"/>
                    <a:pt x="51575" y="27655"/>
                    <a:pt x="51575" y="26953"/>
                  </a:cubicBezTo>
                  <a:cubicBezTo>
                    <a:pt x="51575" y="26250"/>
                    <a:pt x="51612" y="25622"/>
                    <a:pt x="51575" y="24919"/>
                  </a:cubicBezTo>
                  <a:lnTo>
                    <a:pt x="51575" y="23921"/>
                  </a:lnTo>
                  <a:cubicBezTo>
                    <a:pt x="51575" y="23588"/>
                    <a:pt x="51538" y="23255"/>
                    <a:pt x="51538" y="22886"/>
                  </a:cubicBezTo>
                  <a:cubicBezTo>
                    <a:pt x="51538" y="22257"/>
                    <a:pt x="51464" y="21555"/>
                    <a:pt x="51390" y="20889"/>
                  </a:cubicBezTo>
                  <a:cubicBezTo>
                    <a:pt x="51353" y="20261"/>
                    <a:pt x="51242" y="19595"/>
                    <a:pt x="51205" y="18967"/>
                  </a:cubicBezTo>
                  <a:cubicBezTo>
                    <a:pt x="51094" y="18264"/>
                    <a:pt x="51020" y="17636"/>
                    <a:pt x="50909" y="16970"/>
                  </a:cubicBezTo>
                  <a:lnTo>
                    <a:pt x="50909" y="16970"/>
                  </a:lnTo>
                  <a:cubicBezTo>
                    <a:pt x="51759" y="21222"/>
                    <a:pt x="52277" y="26583"/>
                    <a:pt x="52203" y="32609"/>
                  </a:cubicBezTo>
                  <a:cubicBezTo>
                    <a:pt x="52129" y="42295"/>
                    <a:pt x="49763" y="49653"/>
                    <a:pt x="46584" y="54644"/>
                  </a:cubicBezTo>
                  <a:cubicBezTo>
                    <a:pt x="46621" y="53719"/>
                    <a:pt x="46362" y="52795"/>
                    <a:pt x="46029" y="52056"/>
                  </a:cubicBezTo>
                  <a:cubicBezTo>
                    <a:pt x="46251" y="51316"/>
                    <a:pt x="46362" y="50762"/>
                    <a:pt x="46436" y="50355"/>
                  </a:cubicBezTo>
                  <a:cubicBezTo>
                    <a:pt x="46547" y="49911"/>
                    <a:pt x="46547" y="49690"/>
                    <a:pt x="46547" y="49690"/>
                  </a:cubicBezTo>
                  <a:lnTo>
                    <a:pt x="46547" y="49690"/>
                  </a:lnTo>
                  <a:lnTo>
                    <a:pt x="46251" y="50244"/>
                  </a:lnTo>
                  <a:cubicBezTo>
                    <a:pt x="46103" y="50540"/>
                    <a:pt x="45918" y="50836"/>
                    <a:pt x="45659" y="51279"/>
                  </a:cubicBezTo>
                  <a:cubicBezTo>
                    <a:pt x="45290" y="50540"/>
                    <a:pt x="44920" y="50059"/>
                    <a:pt x="44883" y="50022"/>
                  </a:cubicBezTo>
                  <a:cubicBezTo>
                    <a:pt x="44775" y="49892"/>
                    <a:pt x="44628" y="49838"/>
                    <a:pt x="44481" y="49838"/>
                  </a:cubicBezTo>
                  <a:cubicBezTo>
                    <a:pt x="44377" y="49838"/>
                    <a:pt x="44272" y="49865"/>
                    <a:pt x="44180" y="49911"/>
                  </a:cubicBezTo>
                  <a:cubicBezTo>
                    <a:pt x="43959" y="50096"/>
                    <a:pt x="43959" y="50392"/>
                    <a:pt x="44070" y="50614"/>
                  </a:cubicBezTo>
                  <a:cubicBezTo>
                    <a:pt x="44070" y="50614"/>
                    <a:pt x="44080" y="50644"/>
                    <a:pt x="44110" y="50688"/>
                  </a:cubicBezTo>
                  <a:lnTo>
                    <a:pt x="44110" y="50688"/>
                  </a:lnTo>
                  <a:cubicBezTo>
                    <a:pt x="44057" y="50626"/>
                    <a:pt x="44027" y="50559"/>
                    <a:pt x="43996" y="50466"/>
                  </a:cubicBezTo>
                  <a:cubicBezTo>
                    <a:pt x="43959" y="50355"/>
                    <a:pt x="43959" y="50170"/>
                    <a:pt x="43996" y="49985"/>
                  </a:cubicBezTo>
                  <a:cubicBezTo>
                    <a:pt x="44033" y="49837"/>
                    <a:pt x="44180" y="49690"/>
                    <a:pt x="44328" y="49653"/>
                  </a:cubicBezTo>
                  <a:cubicBezTo>
                    <a:pt x="44439" y="49616"/>
                    <a:pt x="44550" y="49542"/>
                    <a:pt x="44624" y="49542"/>
                  </a:cubicBezTo>
                  <a:lnTo>
                    <a:pt x="44772" y="49542"/>
                  </a:lnTo>
                  <a:cubicBezTo>
                    <a:pt x="44772" y="49542"/>
                    <a:pt x="44735" y="49505"/>
                    <a:pt x="44624" y="49468"/>
                  </a:cubicBezTo>
                  <a:cubicBezTo>
                    <a:pt x="44550" y="49431"/>
                    <a:pt x="44402" y="49431"/>
                    <a:pt x="44217" y="49431"/>
                  </a:cubicBezTo>
                  <a:cubicBezTo>
                    <a:pt x="44033" y="49468"/>
                    <a:pt x="43848" y="49542"/>
                    <a:pt x="43774" y="49800"/>
                  </a:cubicBezTo>
                  <a:cubicBezTo>
                    <a:pt x="43700" y="49874"/>
                    <a:pt x="43663" y="50022"/>
                    <a:pt x="43663" y="50096"/>
                  </a:cubicBezTo>
                  <a:cubicBezTo>
                    <a:pt x="43663" y="50244"/>
                    <a:pt x="43663" y="50355"/>
                    <a:pt x="43700" y="50466"/>
                  </a:cubicBezTo>
                  <a:cubicBezTo>
                    <a:pt x="43774" y="50577"/>
                    <a:pt x="43848" y="50725"/>
                    <a:pt x="43959" y="50762"/>
                  </a:cubicBezTo>
                  <a:cubicBezTo>
                    <a:pt x="43996" y="50799"/>
                    <a:pt x="44033" y="50836"/>
                    <a:pt x="44070" y="50836"/>
                  </a:cubicBezTo>
                  <a:cubicBezTo>
                    <a:pt x="44107" y="50836"/>
                    <a:pt x="44107" y="50836"/>
                    <a:pt x="44180" y="50910"/>
                  </a:cubicBezTo>
                  <a:cubicBezTo>
                    <a:pt x="44217" y="50910"/>
                    <a:pt x="44217" y="50910"/>
                    <a:pt x="44254" y="50947"/>
                  </a:cubicBezTo>
                  <a:cubicBezTo>
                    <a:pt x="44365" y="50947"/>
                    <a:pt x="44402" y="50984"/>
                    <a:pt x="44513" y="50984"/>
                  </a:cubicBezTo>
                  <a:cubicBezTo>
                    <a:pt x="44698" y="51279"/>
                    <a:pt x="44920" y="51649"/>
                    <a:pt x="45105" y="52056"/>
                  </a:cubicBezTo>
                  <a:cubicBezTo>
                    <a:pt x="44883" y="52425"/>
                    <a:pt x="44587" y="52795"/>
                    <a:pt x="44328" y="53165"/>
                  </a:cubicBezTo>
                  <a:cubicBezTo>
                    <a:pt x="44070" y="52610"/>
                    <a:pt x="43848" y="52241"/>
                    <a:pt x="43811" y="52204"/>
                  </a:cubicBezTo>
                  <a:cubicBezTo>
                    <a:pt x="43720" y="52044"/>
                    <a:pt x="43559" y="51969"/>
                    <a:pt x="43406" y="51969"/>
                  </a:cubicBezTo>
                  <a:cubicBezTo>
                    <a:pt x="43310" y="51969"/>
                    <a:pt x="43217" y="51999"/>
                    <a:pt x="43145" y="52056"/>
                  </a:cubicBezTo>
                  <a:cubicBezTo>
                    <a:pt x="42923" y="52204"/>
                    <a:pt x="42887" y="52499"/>
                    <a:pt x="43034" y="52684"/>
                  </a:cubicBezTo>
                  <a:cubicBezTo>
                    <a:pt x="43034" y="52684"/>
                    <a:pt x="43071" y="52795"/>
                    <a:pt x="43145" y="52943"/>
                  </a:cubicBezTo>
                  <a:cubicBezTo>
                    <a:pt x="43108" y="52943"/>
                    <a:pt x="43108" y="52869"/>
                    <a:pt x="43071" y="52832"/>
                  </a:cubicBezTo>
                  <a:cubicBezTo>
                    <a:pt x="43034" y="52795"/>
                    <a:pt x="42960" y="52684"/>
                    <a:pt x="42923" y="52610"/>
                  </a:cubicBezTo>
                  <a:cubicBezTo>
                    <a:pt x="42887" y="52462"/>
                    <a:pt x="42887" y="52277"/>
                    <a:pt x="42923" y="52093"/>
                  </a:cubicBezTo>
                  <a:cubicBezTo>
                    <a:pt x="42960" y="51945"/>
                    <a:pt x="43108" y="51834"/>
                    <a:pt x="43256" y="51760"/>
                  </a:cubicBezTo>
                  <a:cubicBezTo>
                    <a:pt x="43404" y="51723"/>
                    <a:pt x="43478" y="51686"/>
                    <a:pt x="43589" y="51686"/>
                  </a:cubicBezTo>
                  <a:lnTo>
                    <a:pt x="43700" y="51686"/>
                  </a:lnTo>
                  <a:cubicBezTo>
                    <a:pt x="43700" y="51686"/>
                    <a:pt x="43663" y="51649"/>
                    <a:pt x="43589" y="51575"/>
                  </a:cubicBezTo>
                  <a:cubicBezTo>
                    <a:pt x="43478" y="51538"/>
                    <a:pt x="43330" y="51538"/>
                    <a:pt x="43145" y="51538"/>
                  </a:cubicBezTo>
                  <a:cubicBezTo>
                    <a:pt x="42960" y="51575"/>
                    <a:pt x="42776" y="51686"/>
                    <a:pt x="42702" y="51908"/>
                  </a:cubicBezTo>
                  <a:cubicBezTo>
                    <a:pt x="42665" y="52019"/>
                    <a:pt x="42591" y="52130"/>
                    <a:pt x="42591" y="52241"/>
                  </a:cubicBezTo>
                  <a:cubicBezTo>
                    <a:pt x="42591" y="52388"/>
                    <a:pt x="42591" y="52462"/>
                    <a:pt x="42628" y="52610"/>
                  </a:cubicBezTo>
                  <a:cubicBezTo>
                    <a:pt x="42702" y="52684"/>
                    <a:pt x="42776" y="52832"/>
                    <a:pt x="42887" y="52869"/>
                  </a:cubicBezTo>
                  <a:cubicBezTo>
                    <a:pt x="42923" y="52943"/>
                    <a:pt x="42960" y="52980"/>
                    <a:pt x="42997" y="52980"/>
                  </a:cubicBezTo>
                  <a:cubicBezTo>
                    <a:pt x="43071" y="52980"/>
                    <a:pt x="43071" y="52980"/>
                    <a:pt x="43108" y="53017"/>
                  </a:cubicBezTo>
                  <a:cubicBezTo>
                    <a:pt x="43145" y="53017"/>
                    <a:pt x="43145" y="53017"/>
                    <a:pt x="43182" y="53054"/>
                  </a:cubicBezTo>
                  <a:lnTo>
                    <a:pt x="43330" y="53054"/>
                  </a:lnTo>
                  <a:cubicBezTo>
                    <a:pt x="43441" y="53313"/>
                    <a:pt x="43552" y="53571"/>
                    <a:pt x="43663" y="53867"/>
                  </a:cubicBezTo>
                  <a:cubicBezTo>
                    <a:pt x="43293" y="54348"/>
                    <a:pt x="42850" y="54828"/>
                    <a:pt x="42369" y="55346"/>
                  </a:cubicBezTo>
                  <a:cubicBezTo>
                    <a:pt x="42332" y="55161"/>
                    <a:pt x="42221" y="55013"/>
                    <a:pt x="42184" y="54865"/>
                  </a:cubicBezTo>
                  <a:cubicBezTo>
                    <a:pt x="42036" y="54533"/>
                    <a:pt x="41962" y="54348"/>
                    <a:pt x="41962" y="54348"/>
                  </a:cubicBezTo>
                  <a:cubicBezTo>
                    <a:pt x="41860" y="54195"/>
                    <a:pt x="41688" y="54112"/>
                    <a:pt x="41517" y="54112"/>
                  </a:cubicBezTo>
                  <a:cubicBezTo>
                    <a:pt x="41441" y="54112"/>
                    <a:pt x="41365" y="54129"/>
                    <a:pt x="41297" y="54163"/>
                  </a:cubicBezTo>
                  <a:cubicBezTo>
                    <a:pt x="41159" y="54255"/>
                    <a:pt x="41064" y="54404"/>
                    <a:pt x="41047" y="54556"/>
                  </a:cubicBezTo>
                  <a:lnTo>
                    <a:pt x="41047" y="54556"/>
                  </a:lnTo>
                  <a:cubicBezTo>
                    <a:pt x="41047" y="54466"/>
                    <a:pt x="41056" y="54370"/>
                    <a:pt x="41075" y="54274"/>
                  </a:cubicBezTo>
                  <a:cubicBezTo>
                    <a:pt x="41112" y="54126"/>
                    <a:pt x="41260" y="53978"/>
                    <a:pt x="41408" y="53941"/>
                  </a:cubicBezTo>
                  <a:cubicBezTo>
                    <a:pt x="41519" y="53904"/>
                    <a:pt x="41630" y="53867"/>
                    <a:pt x="41703" y="53867"/>
                  </a:cubicBezTo>
                  <a:lnTo>
                    <a:pt x="41851" y="53867"/>
                  </a:lnTo>
                  <a:cubicBezTo>
                    <a:pt x="41851" y="53867"/>
                    <a:pt x="41814" y="53793"/>
                    <a:pt x="41703" y="53756"/>
                  </a:cubicBezTo>
                  <a:cubicBezTo>
                    <a:pt x="41630" y="53719"/>
                    <a:pt x="41482" y="53719"/>
                    <a:pt x="41297" y="53719"/>
                  </a:cubicBezTo>
                  <a:cubicBezTo>
                    <a:pt x="41112" y="53756"/>
                    <a:pt x="40927" y="53867"/>
                    <a:pt x="40853" y="54089"/>
                  </a:cubicBezTo>
                  <a:cubicBezTo>
                    <a:pt x="40779" y="54163"/>
                    <a:pt x="40742" y="54311"/>
                    <a:pt x="40742" y="54422"/>
                  </a:cubicBezTo>
                  <a:cubicBezTo>
                    <a:pt x="40742" y="54533"/>
                    <a:pt x="40742" y="54644"/>
                    <a:pt x="40779" y="54791"/>
                  </a:cubicBezTo>
                  <a:cubicBezTo>
                    <a:pt x="40853" y="54865"/>
                    <a:pt x="40927" y="55013"/>
                    <a:pt x="41038" y="55050"/>
                  </a:cubicBezTo>
                  <a:cubicBezTo>
                    <a:pt x="41075" y="55087"/>
                    <a:pt x="41112" y="55161"/>
                    <a:pt x="41149" y="55161"/>
                  </a:cubicBezTo>
                  <a:cubicBezTo>
                    <a:pt x="41223" y="55161"/>
                    <a:pt x="41223" y="55161"/>
                    <a:pt x="41260" y="55198"/>
                  </a:cubicBezTo>
                  <a:cubicBezTo>
                    <a:pt x="41297" y="55198"/>
                    <a:pt x="41297" y="55198"/>
                    <a:pt x="41334" y="55235"/>
                  </a:cubicBezTo>
                  <a:lnTo>
                    <a:pt x="41445" y="55235"/>
                  </a:lnTo>
                  <a:cubicBezTo>
                    <a:pt x="41519" y="55420"/>
                    <a:pt x="41630" y="55716"/>
                    <a:pt x="41703" y="55975"/>
                  </a:cubicBezTo>
                  <a:cubicBezTo>
                    <a:pt x="41297" y="56381"/>
                    <a:pt x="40853" y="56825"/>
                    <a:pt x="40336" y="57232"/>
                  </a:cubicBezTo>
                  <a:cubicBezTo>
                    <a:pt x="40299" y="57269"/>
                    <a:pt x="40225" y="57269"/>
                    <a:pt x="40188" y="57305"/>
                  </a:cubicBezTo>
                  <a:cubicBezTo>
                    <a:pt x="40151" y="57121"/>
                    <a:pt x="40040" y="57010"/>
                    <a:pt x="40003" y="56862"/>
                  </a:cubicBezTo>
                  <a:lnTo>
                    <a:pt x="40003" y="56825"/>
                  </a:lnTo>
                  <a:lnTo>
                    <a:pt x="39966" y="56862"/>
                  </a:lnTo>
                  <a:lnTo>
                    <a:pt x="39744" y="56381"/>
                  </a:lnTo>
                  <a:cubicBezTo>
                    <a:pt x="39642" y="56228"/>
                    <a:pt x="39469" y="56145"/>
                    <a:pt x="39299" y="56145"/>
                  </a:cubicBezTo>
                  <a:cubicBezTo>
                    <a:pt x="39223" y="56145"/>
                    <a:pt x="39147" y="56162"/>
                    <a:pt x="39079" y="56196"/>
                  </a:cubicBezTo>
                  <a:cubicBezTo>
                    <a:pt x="38857" y="56344"/>
                    <a:pt x="38746" y="56640"/>
                    <a:pt x="38894" y="56862"/>
                  </a:cubicBezTo>
                  <a:cubicBezTo>
                    <a:pt x="38894" y="56862"/>
                    <a:pt x="38894" y="56899"/>
                    <a:pt x="38931" y="56936"/>
                  </a:cubicBezTo>
                  <a:lnTo>
                    <a:pt x="38931" y="56936"/>
                  </a:lnTo>
                  <a:cubicBezTo>
                    <a:pt x="38894" y="56899"/>
                    <a:pt x="38857" y="56825"/>
                    <a:pt x="38820" y="56751"/>
                  </a:cubicBezTo>
                  <a:cubicBezTo>
                    <a:pt x="38746" y="56640"/>
                    <a:pt x="38746" y="56455"/>
                    <a:pt x="38820" y="56270"/>
                  </a:cubicBezTo>
                  <a:cubicBezTo>
                    <a:pt x="38857" y="56122"/>
                    <a:pt x="39005" y="55975"/>
                    <a:pt x="39116" y="55938"/>
                  </a:cubicBezTo>
                  <a:cubicBezTo>
                    <a:pt x="39263" y="55901"/>
                    <a:pt x="39374" y="55827"/>
                    <a:pt x="39448" y="55827"/>
                  </a:cubicBezTo>
                  <a:lnTo>
                    <a:pt x="39596" y="55827"/>
                  </a:lnTo>
                  <a:cubicBezTo>
                    <a:pt x="39596" y="55827"/>
                    <a:pt x="39559" y="55790"/>
                    <a:pt x="39448" y="55753"/>
                  </a:cubicBezTo>
                  <a:cubicBezTo>
                    <a:pt x="39374" y="55716"/>
                    <a:pt x="39226" y="55716"/>
                    <a:pt x="39042" y="55716"/>
                  </a:cubicBezTo>
                  <a:cubicBezTo>
                    <a:pt x="38857" y="55753"/>
                    <a:pt x="38672" y="55827"/>
                    <a:pt x="38561" y="56085"/>
                  </a:cubicBezTo>
                  <a:cubicBezTo>
                    <a:pt x="38524" y="56159"/>
                    <a:pt x="38487" y="56307"/>
                    <a:pt x="38487" y="56381"/>
                  </a:cubicBezTo>
                  <a:cubicBezTo>
                    <a:pt x="38487" y="56529"/>
                    <a:pt x="38487" y="56640"/>
                    <a:pt x="38524" y="56751"/>
                  </a:cubicBezTo>
                  <a:cubicBezTo>
                    <a:pt x="38561" y="56862"/>
                    <a:pt x="38672" y="57010"/>
                    <a:pt x="38746" y="57047"/>
                  </a:cubicBezTo>
                  <a:cubicBezTo>
                    <a:pt x="38820" y="57084"/>
                    <a:pt x="38857" y="57121"/>
                    <a:pt x="38894" y="57121"/>
                  </a:cubicBezTo>
                  <a:cubicBezTo>
                    <a:pt x="38931" y="57121"/>
                    <a:pt x="38931" y="57121"/>
                    <a:pt x="39005" y="57195"/>
                  </a:cubicBezTo>
                  <a:cubicBezTo>
                    <a:pt x="39042" y="57195"/>
                    <a:pt x="39042" y="57195"/>
                    <a:pt x="39079" y="57232"/>
                  </a:cubicBezTo>
                  <a:lnTo>
                    <a:pt x="39116" y="57232"/>
                  </a:lnTo>
                  <a:cubicBezTo>
                    <a:pt x="39226" y="57416"/>
                    <a:pt x="39263" y="57601"/>
                    <a:pt x="39374" y="57823"/>
                  </a:cubicBezTo>
                  <a:cubicBezTo>
                    <a:pt x="39116" y="57971"/>
                    <a:pt x="38894" y="58156"/>
                    <a:pt x="38672" y="58304"/>
                  </a:cubicBezTo>
                  <a:cubicBezTo>
                    <a:pt x="37526" y="59043"/>
                    <a:pt x="36232" y="59598"/>
                    <a:pt x="34827" y="60004"/>
                  </a:cubicBezTo>
                  <a:cubicBezTo>
                    <a:pt x="33459" y="60374"/>
                    <a:pt x="31906" y="60559"/>
                    <a:pt x="30390" y="60559"/>
                  </a:cubicBezTo>
                  <a:cubicBezTo>
                    <a:pt x="28838" y="60522"/>
                    <a:pt x="27285" y="60337"/>
                    <a:pt x="25769" y="59856"/>
                  </a:cubicBezTo>
                  <a:cubicBezTo>
                    <a:pt x="24956" y="59635"/>
                    <a:pt x="24142" y="59302"/>
                    <a:pt x="23366" y="58932"/>
                  </a:cubicBezTo>
                  <a:cubicBezTo>
                    <a:pt x="23292" y="58895"/>
                    <a:pt x="23144" y="58858"/>
                    <a:pt x="23033" y="58784"/>
                  </a:cubicBezTo>
                  <a:cubicBezTo>
                    <a:pt x="23107" y="58562"/>
                    <a:pt x="22959" y="58304"/>
                    <a:pt x="22737" y="58193"/>
                  </a:cubicBezTo>
                  <a:cubicBezTo>
                    <a:pt x="22627" y="58156"/>
                    <a:pt x="22553" y="58156"/>
                    <a:pt x="22442" y="58119"/>
                  </a:cubicBezTo>
                  <a:cubicBezTo>
                    <a:pt x="22516" y="58045"/>
                    <a:pt x="22553" y="58045"/>
                    <a:pt x="22553" y="58008"/>
                  </a:cubicBezTo>
                  <a:cubicBezTo>
                    <a:pt x="22701" y="57971"/>
                    <a:pt x="22774" y="57934"/>
                    <a:pt x="22848" y="57934"/>
                  </a:cubicBezTo>
                  <a:lnTo>
                    <a:pt x="22996" y="57934"/>
                  </a:lnTo>
                  <a:cubicBezTo>
                    <a:pt x="22996" y="57934"/>
                    <a:pt x="22959" y="57860"/>
                    <a:pt x="22848" y="57823"/>
                  </a:cubicBezTo>
                  <a:cubicBezTo>
                    <a:pt x="22774" y="57786"/>
                    <a:pt x="22627" y="57786"/>
                    <a:pt x="22442" y="57786"/>
                  </a:cubicBezTo>
                  <a:cubicBezTo>
                    <a:pt x="22368" y="57786"/>
                    <a:pt x="22220" y="57860"/>
                    <a:pt x="22109" y="57971"/>
                  </a:cubicBezTo>
                  <a:cubicBezTo>
                    <a:pt x="21924" y="57934"/>
                    <a:pt x="21813" y="57934"/>
                    <a:pt x="21628" y="57860"/>
                  </a:cubicBezTo>
                  <a:cubicBezTo>
                    <a:pt x="21591" y="57823"/>
                    <a:pt x="21517" y="57823"/>
                    <a:pt x="21480" y="57786"/>
                  </a:cubicBezTo>
                  <a:cubicBezTo>
                    <a:pt x="21259" y="57638"/>
                    <a:pt x="21000" y="57453"/>
                    <a:pt x="20741" y="57269"/>
                  </a:cubicBezTo>
                  <a:cubicBezTo>
                    <a:pt x="20889" y="57195"/>
                    <a:pt x="20926" y="57084"/>
                    <a:pt x="20963" y="57010"/>
                  </a:cubicBezTo>
                  <a:cubicBezTo>
                    <a:pt x="21000" y="56899"/>
                    <a:pt x="21000" y="56862"/>
                    <a:pt x="21000" y="56862"/>
                  </a:cubicBezTo>
                  <a:lnTo>
                    <a:pt x="21000" y="56862"/>
                  </a:lnTo>
                  <a:lnTo>
                    <a:pt x="20926" y="56936"/>
                  </a:lnTo>
                  <a:cubicBezTo>
                    <a:pt x="20889" y="57010"/>
                    <a:pt x="20741" y="57084"/>
                    <a:pt x="20667" y="57121"/>
                  </a:cubicBezTo>
                  <a:lnTo>
                    <a:pt x="20593" y="57121"/>
                  </a:lnTo>
                  <a:cubicBezTo>
                    <a:pt x="20556" y="57084"/>
                    <a:pt x="20519" y="57084"/>
                    <a:pt x="20445" y="57047"/>
                  </a:cubicBezTo>
                  <a:cubicBezTo>
                    <a:pt x="20593" y="57010"/>
                    <a:pt x="20704" y="56862"/>
                    <a:pt x="20741" y="56714"/>
                  </a:cubicBezTo>
                  <a:cubicBezTo>
                    <a:pt x="20815" y="56455"/>
                    <a:pt x="20667" y="56196"/>
                    <a:pt x="20408" y="56122"/>
                  </a:cubicBezTo>
                  <a:cubicBezTo>
                    <a:pt x="20260" y="56085"/>
                    <a:pt x="20186" y="56085"/>
                    <a:pt x="20039" y="56012"/>
                  </a:cubicBezTo>
                  <a:cubicBezTo>
                    <a:pt x="20076" y="55975"/>
                    <a:pt x="20150" y="55975"/>
                    <a:pt x="20186" y="55938"/>
                  </a:cubicBezTo>
                  <a:cubicBezTo>
                    <a:pt x="20334" y="55901"/>
                    <a:pt x="20408" y="55827"/>
                    <a:pt x="20519" y="55827"/>
                  </a:cubicBezTo>
                  <a:lnTo>
                    <a:pt x="20667" y="55827"/>
                  </a:lnTo>
                  <a:cubicBezTo>
                    <a:pt x="20667" y="55827"/>
                    <a:pt x="20593" y="55790"/>
                    <a:pt x="20519" y="55753"/>
                  </a:cubicBezTo>
                  <a:cubicBezTo>
                    <a:pt x="20408" y="55716"/>
                    <a:pt x="20260" y="55716"/>
                    <a:pt x="20076" y="55716"/>
                  </a:cubicBezTo>
                  <a:cubicBezTo>
                    <a:pt x="20002" y="55753"/>
                    <a:pt x="19854" y="55790"/>
                    <a:pt x="19780" y="55901"/>
                  </a:cubicBezTo>
                  <a:cubicBezTo>
                    <a:pt x="19521" y="55827"/>
                    <a:pt x="19262" y="55790"/>
                    <a:pt x="19040" y="55790"/>
                  </a:cubicBezTo>
                  <a:cubicBezTo>
                    <a:pt x="18893" y="55642"/>
                    <a:pt x="18708" y="55531"/>
                    <a:pt x="18560" y="55383"/>
                  </a:cubicBezTo>
                  <a:cubicBezTo>
                    <a:pt x="18671" y="55383"/>
                    <a:pt x="18745" y="55346"/>
                    <a:pt x="18819" y="55272"/>
                  </a:cubicBezTo>
                  <a:cubicBezTo>
                    <a:pt x="18929" y="55198"/>
                    <a:pt x="19040" y="55087"/>
                    <a:pt x="19077" y="55013"/>
                  </a:cubicBezTo>
                  <a:cubicBezTo>
                    <a:pt x="19114" y="54902"/>
                    <a:pt x="19114" y="54865"/>
                    <a:pt x="19114" y="54865"/>
                  </a:cubicBezTo>
                  <a:lnTo>
                    <a:pt x="19114" y="54865"/>
                  </a:lnTo>
                  <a:lnTo>
                    <a:pt x="19040" y="54976"/>
                  </a:lnTo>
                  <a:cubicBezTo>
                    <a:pt x="19003" y="55013"/>
                    <a:pt x="18856" y="55087"/>
                    <a:pt x="18745" y="55161"/>
                  </a:cubicBezTo>
                  <a:cubicBezTo>
                    <a:pt x="18671" y="55180"/>
                    <a:pt x="18606" y="55189"/>
                    <a:pt x="18541" y="55189"/>
                  </a:cubicBezTo>
                  <a:cubicBezTo>
                    <a:pt x="18477" y="55189"/>
                    <a:pt x="18412" y="55180"/>
                    <a:pt x="18338" y="55161"/>
                  </a:cubicBezTo>
                  <a:lnTo>
                    <a:pt x="18375" y="55161"/>
                  </a:lnTo>
                  <a:cubicBezTo>
                    <a:pt x="18560" y="55161"/>
                    <a:pt x="18745" y="55050"/>
                    <a:pt x="18856" y="54865"/>
                  </a:cubicBezTo>
                  <a:cubicBezTo>
                    <a:pt x="18929" y="54644"/>
                    <a:pt x="18856" y="54348"/>
                    <a:pt x="18597" y="54237"/>
                  </a:cubicBezTo>
                  <a:cubicBezTo>
                    <a:pt x="18486" y="54163"/>
                    <a:pt x="18338" y="54126"/>
                    <a:pt x="18227" y="54089"/>
                  </a:cubicBezTo>
                  <a:cubicBezTo>
                    <a:pt x="18301" y="54052"/>
                    <a:pt x="18338" y="54052"/>
                    <a:pt x="18338" y="54052"/>
                  </a:cubicBezTo>
                  <a:cubicBezTo>
                    <a:pt x="18486" y="53978"/>
                    <a:pt x="18560" y="53941"/>
                    <a:pt x="18671" y="53941"/>
                  </a:cubicBezTo>
                  <a:lnTo>
                    <a:pt x="18782" y="53941"/>
                  </a:lnTo>
                  <a:cubicBezTo>
                    <a:pt x="18782" y="53941"/>
                    <a:pt x="18745" y="53904"/>
                    <a:pt x="18671" y="53867"/>
                  </a:cubicBezTo>
                  <a:cubicBezTo>
                    <a:pt x="18560" y="53793"/>
                    <a:pt x="18412" y="53793"/>
                    <a:pt x="18227" y="53793"/>
                  </a:cubicBezTo>
                  <a:cubicBezTo>
                    <a:pt x="18153" y="53793"/>
                    <a:pt x="18042" y="53867"/>
                    <a:pt x="17968" y="53941"/>
                  </a:cubicBezTo>
                  <a:cubicBezTo>
                    <a:pt x="17636" y="53867"/>
                    <a:pt x="17266" y="53756"/>
                    <a:pt x="16933" y="53719"/>
                  </a:cubicBezTo>
                  <a:cubicBezTo>
                    <a:pt x="16822" y="53571"/>
                    <a:pt x="16674" y="53424"/>
                    <a:pt x="16563" y="53313"/>
                  </a:cubicBezTo>
                  <a:cubicBezTo>
                    <a:pt x="16674" y="53313"/>
                    <a:pt x="16748" y="53239"/>
                    <a:pt x="16859" y="53202"/>
                  </a:cubicBezTo>
                  <a:cubicBezTo>
                    <a:pt x="17007" y="53128"/>
                    <a:pt x="17081" y="53017"/>
                    <a:pt x="17118" y="52943"/>
                  </a:cubicBezTo>
                  <a:cubicBezTo>
                    <a:pt x="17192" y="52832"/>
                    <a:pt x="17192" y="52795"/>
                    <a:pt x="17192" y="52795"/>
                  </a:cubicBezTo>
                  <a:lnTo>
                    <a:pt x="17192" y="52795"/>
                  </a:lnTo>
                  <a:lnTo>
                    <a:pt x="17081" y="52869"/>
                  </a:lnTo>
                  <a:cubicBezTo>
                    <a:pt x="17044" y="52943"/>
                    <a:pt x="16896" y="53017"/>
                    <a:pt x="16822" y="53054"/>
                  </a:cubicBezTo>
                  <a:cubicBezTo>
                    <a:pt x="16748" y="53091"/>
                    <a:pt x="16674" y="53109"/>
                    <a:pt x="16600" y="53109"/>
                  </a:cubicBezTo>
                  <a:cubicBezTo>
                    <a:pt x="16526" y="53109"/>
                    <a:pt x="16452" y="53091"/>
                    <a:pt x="16379" y="53054"/>
                  </a:cubicBezTo>
                  <a:lnTo>
                    <a:pt x="16342" y="53017"/>
                  </a:lnTo>
                  <a:lnTo>
                    <a:pt x="16452" y="53017"/>
                  </a:lnTo>
                  <a:cubicBezTo>
                    <a:pt x="16637" y="53017"/>
                    <a:pt x="16748" y="52943"/>
                    <a:pt x="16859" y="52795"/>
                  </a:cubicBezTo>
                  <a:cubicBezTo>
                    <a:pt x="17007" y="52536"/>
                    <a:pt x="16896" y="52277"/>
                    <a:pt x="16674" y="52130"/>
                  </a:cubicBezTo>
                  <a:cubicBezTo>
                    <a:pt x="16526" y="52056"/>
                    <a:pt x="16379" y="52019"/>
                    <a:pt x="16268" y="51908"/>
                  </a:cubicBezTo>
                  <a:lnTo>
                    <a:pt x="16305" y="51908"/>
                  </a:lnTo>
                  <a:cubicBezTo>
                    <a:pt x="16452" y="51871"/>
                    <a:pt x="16526" y="51834"/>
                    <a:pt x="16637" y="51834"/>
                  </a:cubicBezTo>
                  <a:lnTo>
                    <a:pt x="16748" y="51834"/>
                  </a:lnTo>
                  <a:cubicBezTo>
                    <a:pt x="16748" y="51834"/>
                    <a:pt x="16711" y="51760"/>
                    <a:pt x="16637" y="51723"/>
                  </a:cubicBezTo>
                  <a:cubicBezTo>
                    <a:pt x="16526" y="51686"/>
                    <a:pt x="16379" y="51686"/>
                    <a:pt x="16194" y="51686"/>
                  </a:cubicBezTo>
                  <a:cubicBezTo>
                    <a:pt x="16157" y="51686"/>
                    <a:pt x="16120" y="51723"/>
                    <a:pt x="16009" y="51723"/>
                  </a:cubicBezTo>
                  <a:cubicBezTo>
                    <a:pt x="15713" y="51538"/>
                    <a:pt x="15343" y="51464"/>
                    <a:pt x="15011" y="51316"/>
                  </a:cubicBezTo>
                  <a:cubicBezTo>
                    <a:pt x="14974" y="51279"/>
                    <a:pt x="14974" y="51205"/>
                    <a:pt x="14900" y="51168"/>
                  </a:cubicBezTo>
                  <a:cubicBezTo>
                    <a:pt x="14896" y="51162"/>
                    <a:pt x="14893" y="51156"/>
                    <a:pt x="14890" y="51149"/>
                  </a:cubicBezTo>
                  <a:lnTo>
                    <a:pt x="14890" y="51149"/>
                  </a:lnTo>
                  <a:cubicBezTo>
                    <a:pt x="14985" y="51179"/>
                    <a:pt x="15011" y="51205"/>
                    <a:pt x="15011" y="51205"/>
                  </a:cubicBezTo>
                  <a:lnTo>
                    <a:pt x="14863" y="51057"/>
                  </a:lnTo>
                  <a:cubicBezTo>
                    <a:pt x="14842" y="51037"/>
                    <a:pt x="14815" y="51013"/>
                    <a:pt x="14784" y="50987"/>
                  </a:cubicBezTo>
                  <a:lnTo>
                    <a:pt x="14784" y="50987"/>
                  </a:lnTo>
                  <a:cubicBezTo>
                    <a:pt x="14821" y="51037"/>
                    <a:pt x="14858" y="51090"/>
                    <a:pt x="14890" y="51149"/>
                  </a:cubicBezTo>
                  <a:lnTo>
                    <a:pt x="14890" y="51149"/>
                  </a:lnTo>
                  <a:cubicBezTo>
                    <a:pt x="14871" y="51144"/>
                    <a:pt x="14850" y="51137"/>
                    <a:pt x="14826" y="51131"/>
                  </a:cubicBezTo>
                  <a:lnTo>
                    <a:pt x="14382" y="50873"/>
                  </a:lnTo>
                  <a:cubicBezTo>
                    <a:pt x="14271" y="50836"/>
                    <a:pt x="14123" y="50799"/>
                    <a:pt x="14049" y="50762"/>
                  </a:cubicBezTo>
                  <a:cubicBezTo>
                    <a:pt x="13901" y="50688"/>
                    <a:pt x="13828" y="50651"/>
                    <a:pt x="13680" y="50614"/>
                  </a:cubicBezTo>
                  <a:lnTo>
                    <a:pt x="12829" y="50318"/>
                  </a:lnTo>
                  <a:cubicBezTo>
                    <a:pt x="12639" y="50255"/>
                    <a:pt x="12447" y="50200"/>
                    <a:pt x="12259" y="50153"/>
                  </a:cubicBezTo>
                  <a:lnTo>
                    <a:pt x="12259" y="50153"/>
                  </a:lnTo>
                  <a:cubicBezTo>
                    <a:pt x="12301" y="50232"/>
                    <a:pt x="12343" y="50312"/>
                    <a:pt x="12386" y="50392"/>
                  </a:cubicBezTo>
                  <a:cubicBezTo>
                    <a:pt x="12053" y="50392"/>
                    <a:pt x="11831" y="50429"/>
                    <a:pt x="11794" y="50429"/>
                  </a:cubicBezTo>
                  <a:cubicBezTo>
                    <a:pt x="11498" y="50466"/>
                    <a:pt x="11314" y="50688"/>
                    <a:pt x="11350" y="50984"/>
                  </a:cubicBezTo>
                  <a:cubicBezTo>
                    <a:pt x="11418" y="51220"/>
                    <a:pt x="11609" y="51395"/>
                    <a:pt x="11839" y="51395"/>
                  </a:cubicBezTo>
                  <a:cubicBezTo>
                    <a:pt x="11861" y="51395"/>
                    <a:pt x="11883" y="51393"/>
                    <a:pt x="11905" y="51390"/>
                  </a:cubicBezTo>
                  <a:cubicBezTo>
                    <a:pt x="11905" y="51390"/>
                    <a:pt x="12053" y="51390"/>
                    <a:pt x="12275" y="51353"/>
                  </a:cubicBezTo>
                  <a:lnTo>
                    <a:pt x="12275" y="51353"/>
                  </a:lnTo>
                  <a:cubicBezTo>
                    <a:pt x="12238" y="51390"/>
                    <a:pt x="12127" y="51427"/>
                    <a:pt x="12053" y="51501"/>
                  </a:cubicBezTo>
                  <a:cubicBezTo>
                    <a:pt x="11979" y="51520"/>
                    <a:pt x="11914" y="51529"/>
                    <a:pt x="11845" y="51529"/>
                  </a:cubicBezTo>
                  <a:cubicBezTo>
                    <a:pt x="11776" y="51529"/>
                    <a:pt x="11702" y="51520"/>
                    <a:pt x="11609" y="51501"/>
                  </a:cubicBezTo>
                  <a:cubicBezTo>
                    <a:pt x="11609" y="51501"/>
                    <a:pt x="11535" y="51501"/>
                    <a:pt x="11535" y="51427"/>
                  </a:cubicBezTo>
                  <a:lnTo>
                    <a:pt x="11498" y="51390"/>
                  </a:lnTo>
                  <a:cubicBezTo>
                    <a:pt x="11461" y="51390"/>
                    <a:pt x="11461" y="51353"/>
                    <a:pt x="11424" y="51316"/>
                  </a:cubicBezTo>
                  <a:cubicBezTo>
                    <a:pt x="11350" y="51242"/>
                    <a:pt x="11314" y="51168"/>
                    <a:pt x="11277" y="51057"/>
                  </a:cubicBezTo>
                  <a:cubicBezTo>
                    <a:pt x="11240" y="50947"/>
                    <a:pt x="11240" y="50762"/>
                    <a:pt x="11277" y="50577"/>
                  </a:cubicBezTo>
                  <a:cubicBezTo>
                    <a:pt x="11314" y="50429"/>
                    <a:pt x="11461" y="50281"/>
                    <a:pt x="11609" y="50244"/>
                  </a:cubicBezTo>
                  <a:cubicBezTo>
                    <a:pt x="11720" y="50207"/>
                    <a:pt x="11831" y="50133"/>
                    <a:pt x="11905" y="50133"/>
                  </a:cubicBezTo>
                  <a:lnTo>
                    <a:pt x="12053" y="50133"/>
                  </a:lnTo>
                  <a:cubicBezTo>
                    <a:pt x="12053" y="50133"/>
                    <a:pt x="12032" y="50113"/>
                    <a:pt x="11976" y="50087"/>
                  </a:cubicBezTo>
                  <a:lnTo>
                    <a:pt x="11976" y="50087"/>
                  </a:lnTo>
                  <a:cubicBezTo>
                    <a:pt x="11868" y="50063"/>
                    <a:pt x="11763" y="50042"/>
                    <a:pt x="11662" y="50023"/>
                  </a:cubicBezTo>
                  <a:lnTo>
                    <a:pt x="11662" y="50023"/>
                  </a:lnTo>
                  <a:cubicBezTo>
                    <a:pt x="11769" y="50026"/>
                    <a:pt x="11855" y="50034"/>
                    <a:pt x="11905" y="50059"/>
                  </a:cubicBezTo>
                  <a:cubicBezTo>
                    <a:pt x="11933" y="50069"/>
                    <a:pt x="11956" y="50078"/>
                    <a:pt x="11976" y="50087"/>
                  </a:cubicBezTo>
                  <a:lnTo>
                    <a:pt x="11976" y="50087"/>
                  </a:lnTo>
                  <a:cubicBezTo>
                    <a:pt x="12069" y="50107"/>
                    <a:pt x="12163" y="50129"/>
                    <a:pt x="12259" y="50153"/>
                  </a:cubicBezTo>
                  <a:lnTo>
                    <a:pt x="12259" y="50153"/>
                  </a:lnTo>
                  <a:cubicBezTo>
                    <a:pt x="12208" y="50055"/>
                    <a:pt x="12158" y="49957"/>
                    <a:pt x="12109" y="49860"/>
                  </a:cubicBezTo>
                  <a:lnTo>
                    <a:pt x="12109" y="49860"/>
                  </a:lnTo>
                  <a:cubicBezTo>
                    <a:pt x="11925" y="49831"/>
                    <a:pt x="11747" y="49814"/>
                    <a:pt x="11584" y="49814"/>
                  </a:cubicBezTo>
                  <a:cubicBezTo>
                    <a:pt x="11475" y="49814"/>
                    <a:pt x="11371" y="49822"/>
                    <a:pt x="11277" y="49837"/>
                  </a:cubicBezTo>
                  <a:cubicBezTo>
                    <a:pt x="10796" y="49837"/>
                    <a:pt x="10537" y="49874"/>
                    <a:pt x="10537" y="49874"/>
                  </a:cubicBezTo>
                  <a:cubicBezTo>
                    <a:pt x="10537" y="49874"/>
                    <a:pt x="11022" y="49905"/>
                    <a:pt x="11662" y="50023"/>
                  </a:cubicBezTo>
                  <a:lnTo>
                    <a:pt x="11662" y="50023"/>
                  </a:lnTo>
                  <a:cubicBezTo>
                    <a:pt x="11612" y="50022"/>
                    <a:pt x="11557" y="50022"/>
                    <a:pt x="11498" y="50022"/>
                  </a:cubicBezTo>
                  <a:cubicBezTo>
                    <a:pt x="11314" y="50059"/>
                    <a:pt x="11129" y="50133"/>
                    <a:pt x="11018" y="50392"/>
                  </a:cubicBezTo>
                  <a:cubicBezTo>
                    <a:pt x="10981" y="50466"/>
                    <a:pt x="10944" y="50614"/>
                    <a:pt x="10944" y="50688"/>
                  </a:cubicBezTo>
                  <a:lnTo>
                    <a:pt x="10944" y="50836"/>
                  </a:lnTo>
                  <a:cubicBezTo>
                    <a:pt x="10542" y="50180"/>
                    <a:pt x="10152" y="49472"/>
                    <a:pt x="9775" y="48719"/>
                  </a:cubicBezTo>
                  <a:lnTo>
                    <a:pt x="9775" y="48719"/>
                  </a:lnTo>
                  <a:cubicBezTo>
                    <a:pt x="9808" y="48757"/>
                    <a:pt x="9843" y="48788"/>
                    <a:pt x="9872" y="48802"/>
                  </a:cubicBezTo>
                  <a:cubicBezTo>
                    <a:pt x="9946" y="48839"/>
                    <a:pt x="9983" y="48913"/>
                    <a:pt x="10020" y="48913"/>
                  </a:cubicBezTo>
                  <a:cubicBezTo>
                    <a:pt x="10057" y="48913"/>
                    <a:pt x="10057" y="48913"/>
                    <a:pt x="10130" y="48950"/>
                  </a:cubicBezTo>
                  <a:cubicBezTo>
                    <a:pt x="10167" y="48950"/>
                    <a:pt x="10167" y="48950"/>
                    <a:pt x="10204" y="48987"/>
                  </a:cubicBezTo>
                  <a:cubicBezTo>
                    <a:pt x="10269" y="48998"/>
                    <a:pt x="10338" y="49002"/>
                    <a:pt x="10404" y="49002"/>
                  </a:cubicBezTo>
                  <a:cubicBezTo>
                    <a:pt x="10565" y="49002"/>
                    <a:pt x="10718" y="48976"/>
                    <a:pt x="10796" y="48950"/>
                  </a:cubicBezTo>
                  <a:cubicBezTo>
                    <a:pt x="10907" y="48913"/>
                    <a:pt x="10981" y="48802"/>
                    <a:pt x="11055" y="48728"/>
                  </a:cubicBezTo>
                  <a:cubicBezTo>
                    <a:pt x="11166" y="48728"/>
                    <a:pt x="11424" y="48765"/>
                    <a:pt x="11609" y="48765"/>
                  </a:cubicBezTo>
                  <a:cubicBezTo>
                    <a:pt x="11759" y="49139"/>
                    <a:pt x="11925" y="49497"/>
                    <a:pt x="12109" y="49860"/>
                  </a:cubicBezTo>
                  <a:lnTo>
                    <a:pt x="12109" y="49860"/>
                  </a:lnTo>
                  <a:cubicBezTo>
                    <a:pt x="12379" y="49902"/>
                    <a:pt x="12664" y="49973"/>
                    <a:pt x="12940" y="50059"/>
                  </a:cubicBezTo>
                  <a:lnTo>
                    <a:pt x="13347" y="50207"/>
                  </a:lnTo>
                  <a:cubicBezTo>
                    <a:pt x="13495" y="50244"/>
                    <a:pt x="13606" y="50355"/>
                    <a:pt x="13754" y="50392"/>
                  </a:cubicBezTo>
                  <a:cubicBezTo>
                    <a:pt x="13901" y="50429"/>
                    <a:pt x="13975" y="50540"/>
                    <a:pt x="14123" y="50577"/>
                  </a:cubicBezTo>
                  <a:cubicBezTo>
                    <a:pt x="14271" y="50614"/>
                    <a:pt x="14382" y="50688"/>
                    <a:pt x="14456" y="50762"/>
                  </a:cubicBezTo>
                  <a:cubicBezTo>
                    <a:pt x="14589" y="50841"/>
                    <a:pt x="14703" y="50921"/>
                    <a:pt x="14784" y="50987"/>
                  </a:cubicBezTo>
                  <a:lnTo>
                    <a:pt x="14784" y="50987"/>
                  </a:lnTo>
                  <a:cubicBezTo>
                    <a:pt x="14733" y="50920"/>
                    <a:pt x="14681" y="50859"/>
                    <a:pt x="14641" y="50799"/>
                  </a:cubicBezTo>
                  <a:lnTo>
                    <a:pt x="14678" y="50799"/>
                  </a:lnTo>
                  <a:cubicBezTo>
                    <a:pt x="14715" y="50799"/>
                    <a:pt x="14715" y="50799"/>
                    <a:pt x="14789" y="50836"/>
                  </a:cubicBezTo>
                  <a:cubicBezTo>
                    <a:pt x="14858" y="50859"/>
                    <a:pt x="14926" y="50867"/>
                    <a:pt x="14993" y="50867"/>
                  </a:cubicBezTo>
                  <a:cubicBezTo>
                    <a:pt x="15141" y="50867"/>
                    <a:pt x="15278" y="50824"/>
                    <a:pt x="15380" y="50799"/>
                  </a:cubicBezTo>
                  <a:cubicBezTo>
                    <a:pt x="15528" y="50725"/>
                    <a:pt x="15602" y="50614"/>
                    <a:pt x="15639" y="50540"/>
                  </a:cubicBezTo>
                  <a:cubicBezTo>
                    <a:pt x="15713" y="50429"/>
                    <a:pt x="15713" y="50392"/>
                    <a:pt x="15713" y="50392"/>
                  </a:cubicBezTo>
                  <a:lnTo>
                    <a:pt x="15713" y="50392"/>
                  </a:lnTo>
                  <a:lnTo>
                    <a:pt x="15602" y="50466"/>
                  </a:lnTo>
                  <a:cubicBezTo>
                    <a:pt x="15565" y="50540"/>
                    <a:pt x="15417" y="50614"/>
                    <a:pt x="15343" y="50651"/>
                  </a:cubicBezTo>
                  <a:cubicBezTo>
                    <a:pt x="15269" y="50669"/>
                    <a:pt x="15195" y="50678"/>
                    <a:pt x="15117" y="50678"/>
                  </a:cubicBezTo>
                  <a:cubicBezTo>
                    <a:pt x="15038" y="50678"/>
                    <a:pt x="14955" y="50669"/>
                    <a:pt x="14863" y="50651"/>
                  </a:cubicBezTo>
                  <a:lnTo>
                    <a:pt x="14974" y="50651"/>
                  </a:lnTo>
                  <a:cubicBezTo>
                    <a:pt x="15085" y="50651"/>
                    <a:pt x="15232" y="50614"/>
                    <a:pt x="15343" y="50466"/>
                  </a:cubicBezTo>
                  <a:cubicBezTo>
                    <a:pt x="15454" y="50244"/>
                    <a:pt x="15417" y="49948"/>
                    <a:pt x="15232" y="49763"/>
                  </a:cubicBezTo>
                  <a:lnTo>
                    <a:pt x="14826" y="49505"/>
                  </a:lnTo>
                  <a:cubicBezTo>
                    <a:pt x="14974" y="49468"/>
                    <a:pt x="15048" y="49394"/>
                    <a:pt x="15158" y="49394"/>
                  </a:cubicBezTo>
                  <a:lnTo>
                    <a:pt x="15269" y="49394"/>
                  </a:lnTo>
                  <a:cubicBezTo>
                    <a:pt x="15269" y="49394"/>
                    <a:pt x="15232" y="49357"/>
                    <a:pt x="15158" y="49320"/>
                  </a:cubicBezTo>
                  <a:cubicBezTo>
                    <a:pt x="15048" y="49283"/>
                    <a:pt x="14900" y="49283"/>
                    <a:pt x="14715" y="49283"/>
                  </a:cubicBezTo>
                  <a:cubicBezTo>
                    <a:pt x="14678" y="49283"/>
                    <a:pt x="14641" y="49320"/>
                    <a:pt x="14604" y="49320"/>
                  </a:cubicBezTo>
                  <a:cubicBezTo>
                    <a:pt x="14181" y="49060"/>
                    <a:pt x="13787" y="48885"/>
                    <a:pt x="13371" y="48746"/>
                  </a:cubicBezTo>
                  <a:lnTo>
                    <a:pt x="13371" y="48746"/>
                  </a:lnTo>
                  <a:lnTo>
                    <a:pt x="13483" y="48830"/>
                  </a:lnTo>
                  <a:lnTo>
                    <a:pt x="13483" y="48830"/>
                  </a:lnTo>
                  <a:cubicBezTo>
                    <a:pt x="13463" y="48817"/>
                    <a:pt x="13413" y="48791"/>
                    <a:pt x="13310" y="48765"/>
                  </a:cubicBezTo>
                  <a:cubicBezTo>
                    <a:pt x="13199" y="48691"/>
                    <a:pt x="13014" y="48580"/>
                    <a:pt x="12829" y="48469"/>
                  </a:cubicBezTo>
                  <a:cubicBezTo>
                    <a:pt x="12755" y="48433"/>
                    <a:pt x="12644" y="48359"/>
                    <a:pt x="12534" y="48322"/>
                  </a:cubicBezTo>
                  <a:cubicBezTo>
                    <a:pt x="12423" y="48248"/>
                    <a:pt x="12275" y="48174"/>
                    <a:pt x="12127" y="48137"/>
                  </a:cubicBezTo>
                  <a:cubicBezTo>
                    <a:pt x="11905" y="47989"/>
                    <a:pt x="11646" y="47878"/>
                    <a:pt x="11350" y="47767"/>
                  </a:cubicBezTo>
                  <a:cubicBezTo>
                    <a:pt x="11282" y="47730"/>
                    <a:pt x="11212" y="47695"/>
                    <a:pt x="11141" y="47661"/>
                  </a:cubicBezTo>
                  <a:lnTo>
                    <a:pt x="11141" y="47661"/>
                  </a:lnTo>
                  <a:cubicBezTo>
                    <a:pt x="11173" y="47733"/>
                    <a:pt x="11206" y="47805"/>
                    <a:pt x="11240" y="47878"/>
                  </a:cubicBezTo>
                  <a:cubicBezTo>
                    <a:pt x="11116" y="47866"/>
                    <a:pt x="11001" y="47862"/>
                    <a:pt x="10901" y="47862"/>
                  </a:cubicBezTo>
                  <a:cubicBezTo>
                    <a:pt x="10701" y="47862"/>
                    <a:pt x="10562" y="47878"/>
                    <a:pt x="10537" y="47878"/>
                  </a:cubicBezTo>
                  <a:cubicBezTo>
                    <a:pt x="10241" y="47878"/>
                    <a:pt x="10057" y="48100"/>
                    <a:pt x="10057" y="48396"/>
                  </a:cubicBezTo>
                  <a:cubicBezTo>
                    <a:pt x="10057" y="48654"/>
                    <a:pt x="10315" y="48839"/>
                    <a:pt x="10574" y="48839"/>
                  </a:cubicBezTo>
                  <a:lnTo>
                    <a:pt x="10907" y="48839"/>
                  </a:lnTo>
                  <a:cubicBezTo>
                    <a:pt x="10870" y="48913"/>
                    <a:pt x="10796" y="48913"/>
                    <a:pt x="10722" y="48950"/>
                  </a:cubicBezTo>
                  <a:cubicBezTo>
                    <a:pt x="10648" y="48969"/>
                    <a:pt x="10574" y="48978"/>
                    <a:pt x="10496" y="48978"/>
                  </a:cubicBezTo>
                  <a:cubicBezTo>
                    <a:pt x="10417" y="48978"/>
                    <a:pt x="10334" y="48969"/>
                    <a:pt x="10241" y="48950"/>
                  </a:cubicBezTo>
                  <a:cubicBezTo>
                    <a:pt x="10241" y="48950"/>
                    <a:pt x="10204" y="48950"/>
                    <a:pt x="10204" y="48913"/>
                  </a:cubicBezTo>
                  <a:lnTo>
                    <a:pt x="10167" y="48839"/>
                  </a:lnTo>
                  <a:cubicBezTo>
                    <a:pt x="10130" y="48839"/>
                    <a:pt x="10130" y="48802"/>
                    <a:pt x="10057" y="48765"/>
                  </a:cubicBezTo>
                  <a:cubicBezTo>
                    <a:pt x="10020" y="48728"/>
                    <a:pt x="9983" y="48617"/>
                    <a:pt x="9946" y="48543"/>
                  </a:cubicBezTo>
                  <a:cubicBezTo>
                    <a:pt x="9872" y="48396"/>
                    <a:pt x="9872" y="48211"/>
                    <a:pt x="9946" y="48026"/>
                  </a:cubicBezTo>
                  <a:cubicBezTo>
                    <a:pt x="9983" y="47878"/>
                    <a:pt x="10130" y="47730"/>
                    <a:pt x="10241" y="47693"/>
                  </a:cubicBezTo>
                  <a:cubicBezTo>
                    <a:pt x="10389" y="47656"/>
                    <a:pt x="10500" y="47619"/>
                    <a:pt x="10574" y="47619"/>
                  </a:cubicBezTo>
                  <a:lnTo>
                    <a:pt x="10722" y="47619"/>
                  </a:lnTo>
                  <a:cubicBezTo>
                    <a:pt x="10722" y="47619"/>
                    <a:pt x="10685" y="47545"/>
                    <a:pt x="10574" y="47508"/>
                  </a:cubicBezTo>
                  <a:cubicBezTo>
                    <a:pt x="10500" y="47471"/>
                    <a:pt x="10352" y="47471"/>
                    <a:pt x="10167" y="47471"/>
                  </a:cubicBezTo>
                  <a:cubicBezTo>
                    <a:pt x="9983" y="47508"/>
                    <a:pt x="9798" y="47619"/>
                    <a:pt x="9687" y="47841"/>
                  </a:cubicBezTo>
                  <a:cubicBezTo>
                    <a:pt x="9650" y="47915"/>
                    <a:pt x="9613" y="48063"/>
                    <a:pt x="9613" y="48174"/>
                  </a:cubicBezTo>
                  <a:cubicBezTo>
                    <a:pt x="9613" y="48251"/>
                    <a:pt x="9613" y="48328"/>
                    <a:pt x="9625" y="48417"/>
                  </a:cubicBezTo>
                  <a:lnTo>
                    <a:pt x="9625" y="48417"/>
                  </a:lnTo>
                  <a:cubicBezTo>
                    <a:pt x="9250" y="47650"/>
                    <a:pt x="8887" y="46839"/>
                    <a:pt x="8538" y="45989"/>
                  </a:cubicBezTo>
                  <a:lnTo>
                    <a:pt x="8538" y="45989"/>
                  </a:lnTo>
                  <a:cubicBezTo>
                    <a:pt x="8577" y="46047"/>
                    <a:pt x="8627" y="46099"/>
                    <a:pt x="8689" y="46140"/>
                  </a:cubicBezTo>
                  <a:cubicBezTo>
                    <a:pt x="8726" y="46177"/>
                    <a:pt x="8763" y="46214"/>
                    <a:pt x="8836" y="46214"/>
                  </a:cubicBezTo>
                  <a:cubicBezTo>
                    <a:pt x="8873" y="46214"/>
                    <a:pt x="8873" y="46214"/>
                    <a:pt x="8910" y="46251"/>
                  </a:cubicBezTo>
                  <a:cubicBezTo>
                    <a:pt x="8947" y="46251"/>
                    <a:pt x="8947" y="46251"/>
                    <a:pt x="9021" y="46325"/>
                  </a:cubicBezTo>
                  <a:cubicBezTo>
                    <a:pt x="9081" y="46335"/>
                    <a:pt x="9140" y="46340"/>
                    <a:pt x="9198" y="46340"/>
                  </a:cubicBezTo>
                  <a:cubicBezTo>
                    <a:pt x="9357" y="46340"/>
                    <a:pt x="9505" y="46305"/>
                    <a:pt x="9613" y="46251"/>
                  </a:cubicBezTo>
                  <a:cubicBezTo>
                    <a:pt x="9687" y="46214"/>
                    <a:pt x="9761" y="46177"/>
                    <a:pt x="9798" y="46140"/>
                  </a:cubicBezTo>
                  <a:cubicBezTo>
                    <a:pt x="10020" y="46177"/>
                    <a:pt x="10315" y="46214"/>
                    <a:pt x="10611" y="46325"/>
                  </a:cubicBezTo>
                  <a:cubicBezTo>
                    <a:pt x="10727" y="46628"/>
                    <a:pt x="10844" y="46945"/>
                    <a:pt x="10979" y="47277"/>
                  </a:cubicBezTo>
                  <a:lnTo>
                    <a:pt x="10979" y="47277"/>
                  </a:lnTo>
                  <a:cubicBezTo>
                    <a:pt x="11165" y="47333"/>
                    <a:pt x="11352" y="47398"/>
                    <a:pt x="11535" y="47471"/>
                  </a:cubicBezTo>
                  <a:cubicBezTo>
                    <a:pt x="11683" y="47508"/>
                    <a:pt x="11831" y="47619"/>
                    <a:pt x="11942" y="47656"/>
                  </a:cubicBezTo>
                  <a:cubicBezTo>
                    <a:pt x="12090" y="47693"/>
                    <a:pt x="12238" y="47804"/>
                    <a:pt x="12349" y="47878"/>
                  </a:cubicBezTo>
                  <a:cubicBezTo>
                    <a:pt x="12460" y="47915"/>
                    <a:pt x="12571" y="48026"/>
                    <a:pt x="12644" y="48100"/>
                  </a:cubicBezTo>
                  <a:cubicBezTo>
                    <a:pt x="12755" y="48211"/>
                    <a:pt x="12829" y="48248"/>
                    <a:pt x="12940" y="48359"/>
                  </a:cubicBezTo>
                  <a:cubicBezTo>
                    <a:pt x="13016" y="48404"/>
                    <a:pt x="13079" y="48455"/>
                    <a:pt x="13135" y="48508"/>
                  </a:cubicBezTo>
                  <a:lnTo>
                    <a:pt x="13135" y="48508"/>
                  </a:lnTo>
                  <a:cubicBezTo>
                    <a:pt x="13132" y="48508"/>
                    <a:pt x="13128" y="48507"/>
                    <a:pt x="13125" y="48506"/>
                  </a:cubicBezTo>
                  <a:lnTo>
                    <a:pt x="13051" y="48506"/>
                  </a:lnTo>
                  <a:cubicBezTo>
                    <a:pt x="13125" y="48543"/>
                    <a:pt x="13162" y="48617"/>
                    <a:pt x="13199" y="48691"/>
                  </a:cubicBezTo>
                  <a:cubicBezTo>
                    <a:pt x="13257" y="48709"/>
                    <a:pt x="13314" y="48727"/>
                    <a:pt x="13371" y="48746"/>
                  </a:cubicBezTo>
                  <a:lnTo>
                    <a:pt x="13371" y="48746"/>
                  </a:lnTo>
                  <a:lnTo>
                    <a:pt x="13347" y="48728"/>
                  </a:lnTo>
                  <a:cubicBezTo>
                    <a:pt x="13281" y="48663"/>
                    <a:pt x="13216" y="48584"/>
                    <a:pt x="13135" y="48508"/>
                  </a:cubicBezTo>
                  <a:lnTo>
                    <a:pt x="13135" y="48508"/>
                  </a:lnTo>
                  <a:cubicBezTo>
                    <a:pt x="13191" y="48517"/>
                    <a:pt x="13247" y="48521"/>
                    <a:pt x="13302" y="48521"/>
                  </a:cubicBezTo>
                  <a:cubicBezTo>
                    <a:pt x="13460" y="48521"/>
                    <a:pt x="13608" y="48487"/>
                    <a:pt x="13717" y="48433"/>
                  </a:cubicBezTo>
                  <a:cubicBezTo>
                    <a:pt x="13865" y="48359"/>
                    <a:pt x="13938" y="48248"/>
                    <a:pt x="13975" y="48174"/>
                  </a:cubicBezTo>
                  <a:cubicBezTo>
                    <a:pt x="14049" y="48063"/>
                    <a:pt x="14049" y="48026"/>
                    <a:pt x="14049" y="48026"/>
                  </a:cubicBezTo>
                  <a:lnTo>
                    <a:pt x="14049" y="48026"/>
                  </a:lnTo>
                  <a:lnTo>
                    <a:pt x="13938" y="48100"/>
                  </a:lnTo>
                  <a:cubicBezTo>
                    <a:pt x="13901" y="48174"/>
                    <a:pt x="13754" y="48248"/>
                    <a:pt x="13680" y="48285"/>
                  </a:cubicBezTo>
                  <a:cubicBezTo>
                    <a:pt x="13606" y="48322"/>
                    <a:pt x="13532" y="48340"/>
                    <a:pt x="13453" y="48340"/>
                  </a:cubicBezTo>
                  <a:cubicBezTo>
                    <a:pt x="13375" y="48340"/>
                    <a:pt x="13291" y="48322"/>
                    <a:pt x="13199" y="48285"/>
                  </a:cubicBezTo>
                  <a:cubicBezTo>
                    <a:pt x="13199" y="48285"/>
                    <a:pt x="13162" y="48285"/>
                    <a:pt x="13162" y="48248"/>
                  </a:cubicBezTo>
                  <a:lnTo>
                    <a:pt x="13125" y="48211"/>
                  </a:lnTo>
                  <a:cubicBezTo>
                    <a:pt x="13051" y="48211"/>
                    <a:pt x="13051" y="48174"/>
                    <a:pt x="13014" y="48100"/>
                  </a:cubicBezTo>
                  <a:cubicBezTo>
                    <a:pt x="12977" y="48063"/>
                    <a:pt x="12940" y="47989"/>
                    <a:pt x="12866" y="47915"/>
                  </a:cubicBezTo>
                  <a:lnTo>
                    <a:pt x="12866" y="47915"/>
                  </a:lnTo>
                  <a:cubicBezTo>
                    <a:pt x="12940" y="47989"/>
                    <a:pt x="13014" y="48026"/>
                    <a:pt x="13051" y="48063"/>
                  </a:cubicBezTo>
                  <a:cubicBezTo>
                    <a:pt x="13162" y="48174"/>
                    <a:pt x="13310" y="48211"/>
                    <a:pt x="13384" y="48211"/>
                  </a:cubicBezTo>
                  <a:cubicBezTo>
                    <a:pt x="13532" y="48211"/>
                    <a:pt x="13680" y="48174"/>
                    <a:pt x="13754" y="48063"/>
                  </a:cubicBezTo>
                  <a:cubicBezTo>
                    <a:pt x="13938" y="47878"/>
                    <a:pt x="13938" y="47545"/>
                    <a:pt x="13717" y="47360"/>
                  </a:cubicBezTo>
                  <a:cubicBezTo>
                    <a:pt x="13606" y="47286"/>
                    <a:pt x="13495" y="47176"/>
                    <a:pt x="13384" y="47102"/>
                  </a:cubicBezTo>
                  <a:lnTo>
                    <a:pt x="13717" y="47102"/>
                  </a:lnTo>
                  <a:cubicBezTo>
                    <a:pt x="13717" y="47102"/>
                    <a:pt x="13680" y="47065"/>
                    <a:pt x="13569" y="46991"/>
                  </a:cubicBezTo>
                  <a:cubicBezTo>
                    <a:pt x="13495" y="46954"/>
                    <a:pt x="13384" y="46954"/>
                    <a:pt x="13236" y="46954"/>
                  </a:cubicBezTo>
                  <a:cubicBezTo>
                    <a:pt x="12755" y="46584"/>
                    <a:pt x="12238" y="46325"/>
                    <a:pt x="11720" y="46066"/>
                  </a:cubicBezTo>
                  <a:cubicBezTo>
                    <a:pt x="11544" y="45740"/>
                    <a:pt x="11369" y="45414"/>
                    <a:pt x="11205" y="45099"/>
                  </a:cubicBezTo>
                  <a:lnTo>
                    <a:pt x="11205" y="45099"/>
                  </a:lnTo>
                  <a:cubicBezTo>
                    <a:pt x="11284" y="45150"/>
                    <a:pt x="11369" y="45201"/>
                    <a:pt x="11461" y="45253"/>
                  </a:cubicBezTo>
                  <a:cubicBezTo>
                    <a:pt x="11535" y="45364"/>
                    <a:pt x="11683" y="45401"/>
                    <a:pt x="11794" y="45475"/>
                  </a:cubicBezTo>
                  <a:cubicBezTo>
                    <a:pt x="11868" y="45586"/>
                    <a:pt x="11979" y="45623"/>
                    <a:pt x="12053" y="45734"/>
                  </a:cubicBezTo>
                  <a:cubicBezTo>
                    <a:pt x="12238" y="45845"/>
                    <a:pt x="12386" y="45955"/>
                    <a:pt x="12460" y="46029"/>
                  </a:cubicBezTo>
                  <a:lnTo>
                    <a:pt x="12608" y="46177"/>
                  </a:lnTo>
                  <a:cubicBezTo>
                    <a:pt x="12608" y="46177"/>
                    <a:pt x="12571" y="46103"/>
                    <a:pt x="12460" y="45992"/>
                  </a:cubicBezTo>
                  <a:cubicBezTo>
                    <a:pt x="12416" y="45949"/>
                    <a:pt x="12360" y="45867"/>
                    <a:pt x="12283" y="45777"/>
                  </a:cubicBezTo>
                  <a:lnTo>
                    <a:pt x="12283" y="45777"/>
                  </a:lnTo>
                  <a:cubicBezTo>
                    <a:pt x="12268" y="45775"/>
                    <a:pt x="12253" y="45773"/>
                    <a:pt x="12238" y="45771"/>
                  </a:cubicBezTo>
                  <a:cubicBezTo>
                    <a:pt x="12201" y="45697"/>
                    <a:pt x="12201" y="45697"/>
                    <a:pt x="12127" y="45697"/>
                  </a:cubicBezTo>
                  <a:cubicBezTo>
                    <a:pt x="12090" y="45660"/>
                    <a:pt x="12090" y="45660"/>
                    <a:pt x="12053" y="45660"/>
                  </a:cubicBezTo>
                  <a:cubicBezTo>
                    <a:pt x="12016" y="45660"/>
                    <a:pt x="11942" y="45623"/>
                    <a:pt x="11905" y="45586"/>
                  </a:cubicBezTo>
                  <a:cubicBezTo>
                    <a:pt x="11831" y="45512"/>
                    <a:pt x="11720" y="45401"/>
                    <a:pt x="11683" y="45290"/>
                  </a:cubicBezTo>
                  <a:cubicBezTo>
                    <a:pt x="11668" y="45231"/>
                    <a:pt x="11660" y="45184"/>
                    <a:pt x="11654" y="45139"/>
                  </a:cubicBezTo>
                  <a:lnTo>
                    <a:pt x="11654" y="45139"/>
                  </a:lnTo>
                  <a:cubicBezTo>
                    <a:pt x="11610" y="45100"/>
                    <a:pt x="11561" y="45062"/>
                    <a:pt x="11498" y="45031"/>
                  </a:cubicBezTo>
                  <a:cubicBezTo>
                    <a:pt x="11350" y="44920"/>
                    <a:pt x="11277" y="44846"/>
                    <a:pt x="11129" y="44735"/>
                  </a:cubicBezTo>
                  <a:cubicBezTo>
                    <a:pt x="11078" y="44702"/>
                    <a:pt x="11028" y="44676"/>
                    <a:pt x="10974" y="44647"/>
                  </a:cubicBezTo>
                  <a:lnTo>
                    <a:pt x="10974" y="44647"/>
                  </a:lnTo>
                  <a:cubicBezTo>
                    <a:pt x="10976" y="44652"/>
                    <a:pt x="10978" y="44657"/>
                    <a:pt x="10981" y="44662"/>
                  </a:cubicBezTo>
                  <a:cubicBezTo>
                    <a:pt x="11052" y="44804"/>
                    <a:pt x="11127" y="44950"/>
                    <a:pt x="11205" y="45099"/>
                  </a:cubicBezTo>
                  <a:lnTo>
                    <a:pt x="11205" y="45099"/>
                  </a:lnTo>
                  <a:cubicBezTo>
                    <a:pt x="10999" y="44968"/>
                    <a:pt x="10824" y="44842"/>
                    <a:pt x="10611" y="44735"/>
                  </a:cubicBezTo>
                  <a:cubicBezTo>
                    <a:pt x="10408" y="44615"/>
                    <a:pt x="10196" y="44505"/>
                    <a:pt x="9989" y="44407"/>
                  </a:cubicBezTo>
                  <a:lnTo>
                    <a:pt x="9989" y="44407"/>
                  </a:lnTo>
                  <a:cubicBezTo>
                    <a:pt x="10034" y="44551"/>
                    <a:pt x="10081" y="44697"/>
                    <a:pt x="10130" y="44846"/>
                  </a:cubicBezTo>
                  <a:cubicBezTo>
                    <a:pt x="10167" y="45031"/>
                    <a:pt x="10204" y="45142"/>
                    <a:pt x="10241" y="45327"/>
                  </a:cubicBezTo>
                  <a:cubicBezTo>
                    <a:pt x="9650" y="45216"/>
                    <a:pt x="9280" y="45216"/>
                    <a:pt x="9243" y="45216"/>
                  </a:cubicBezTo>
                  <a:cubicBezTo>
                    <a:pt x="8947" y="45216"/>
                    <a:pt x="8726" y="45401"/>
                    <a:pt x="8726" y="45660"/>
                  </a:cubicBezTo>
                  <a:cubicBezTo>
                    <a:pt x="8726" y="45955"/>
                    <a:pt x="8910" y="46177"/>
                    <a:pt x="9206" y="46177"/>
                  </a:cubicBezTo>
                  <a:cubicBezTo>
                    <a:pt x="9206" y="46177"/>
                    <a:pt x="9317" y="46177"/>
                    <a:pt x="9613" y="46214"/>
                  </a:cubicBezTo>
                  <a:cubicBezTo>
                    <a:pt x="9576" y="46214"/>
                    <a:pt x="9576" y="46251"/>
                    <a:pt x="9502" y="46251"/>
                  </a:cubicBezTo>
                  <a:cubicBezTo>
                    <a:pt x="9447" y="46288"/>
                    <a:pt x="9382" y="46307"/>
                    <a:pt x="9308" y="46307"/>
                  </a:cubicBezTo>
                  <a:cubicBezTo>
                    <a:pt x="9234" y="46307"/>
                    <a:pt x="9151" y="46288"/>
                    <a:pt x="9058" y="46251"/>
                  </a:cubicBezTo>
                  <a:cubicBezTo>
                    <a:pt x="9058" y="46251"/>
                    <a:pt x="9021" y="46251"/>
                    <a:pt x="9021" y="46214"/>
                  </a:cubicBezTo>
                  <a:lnTo>
                    <a:pt x="8947" y="46177"/>
                  </a:lnTo>
                  <a:cubicBezTo>
                    <a:pt x="8910" y="46177"/>
                    <a:pt x="8910" y="46140"/>
                    <a:pt x="8873" y="46066"/>
                  </a:cubicBezTo>
                  <a:cubicBezTo>
                    <a:pt x="8836" y="46029"/>
                    <a:pt x="8763" y="45955"/>
                    <a:pt x="8726" y="45845"/>
                  </a:cubicBezTo>
                  <a:cubicBezTo>
                    <a:pt x="8689" y="45697"/>
                    <a:pt x="8689" y="45512"/>
                    <a:pt x="8726" y="45327"/>
                  </a:cubicBezTo>
                  <a:cubicBezTo>
                    <a:pt x="8763" y="45216"/>
                    <a:pt x="8910" y="45068"/>
                    <a:pt x="9058" y="45031"/>
                  </a:cubicBezTo>
                  <a:cubicBezTo>
                    <a:pt x="9206" y="44957"/>
                    <a:pt x="9280" y="44920"/>
                    <a:pt x="9391" y="44920"/>
                  </a:cubicBezTo>
                  <a:lnTo>
                    <a:pt x="9502" y="44920"/>
                  </a:lnTo>
                  <a:cubicBezTo>
                    <a:pt x="9502" y="44920"/>
                    <a:pt x="9465" y="44883"/>
                    <a:pt x="9391" y="44846"/>
                  </a:cubicBezTo>
                  <a:cubicBezTo>
                    <a:pt x="9280" y="44772"/>
                    <a:pt x="9132" y="44772"/>
                    <a:pt x="8947" y="44772"/>
                  </a:cubicBezTo>
                  <a:cubicBezTo>
                    <a:pt x="8763" y="44846"/>
                    <a:pt x="8578" y="44920"/>
                    <a:pt x="8504" y="45142"/>
                  </a:cubicBezTo>
                  <a:cubicBezTo>
                    <a:pt x="8467" y="45253"/>
                    <a:pt x="8393" y="45401"/>
                    <a:pt x="8393" y="45475"/>
                  </a:cubicBezTo>
                  <a:cubicBezTo>
                    <a:pt x="8393" y="45545"/>
                    <a:pt x="8393" y="45599"/>
                    <a:pt x="8401" y="45652"/>
                  </a:cubicBezTo>
                  <a:lnTo>
                    <a:pt x="8401" y="45652"/>
                  </a:lnTo>
                  <a:cubicBezTo>
                    <a:pt x="4426" y="35769"/>
                    <a:pt x="2259" y="21015"/>
                    <a:pt x="3217" y="11684"/>
                  </a:cubicBezTo>
                  <a:cubicBezTo>
                    <a:pt x="3317" y="11650"/>
                    <a:pt x="3387" y="11617"/>
                    <a:pt x="3507" y="11584"/>
                  </a:cubicBezTo>
                  <a:lnTo>
                    <a:pt x="3507" y="11584"/>
                  </a:lnTo>
                  <a:cubicBezTo>
                    <a:pt x="3523" y="11511"/>
                    <a:pt x="3538" y="11433"/>
                    <a:pt x="3550" y="11351"/>
                  </a:cubicBezTo>
                  <a:cubicBezTo>
                    <a:pt x="3624" y="10796"/>
                    <a:pt x="3735" y="9983"/>
                    <a:pt x="3956" y="9059"/>
                  </a:cubicBezTo>
                  <a:cubicBezTo>
                    <a:pt x="4104" y="8615"/>
                    <a:pt x="4252" y="8097"/>
                    <a:pt x="4474" y="7580"/>
                  </a:cubicBezTo>
                  <a:cubicBezTo>
                    <a:pt x="4696" y="7099"/>
                    <a:pt x="4918" y="6545"/>
                    <a:pt x="5287" y="6064"/>
                  </a:cubicBezTo>
                  <a:cubicBezTo>
                    <a:pt x="5657" y="5546"/>
                    <a:pt x="6138" y="5103"/>
                    <a:pt x="6692" y="4770"/>
                  </a:cubicBezTo>
                  <a:cubicBezTo>
                    <a:pt x="7247" y="4400"/>
                    <a:pt x="7838" y="4105"/>
                    <a:pt x="8430" y="3920"/>
                  </a:cubicBezTo>
                  <a:cubicBezTo>
                    <a:pt x="9200" y="3693"/>
                    <a:pt x="9998" y="3606"/>
                    <a:pt x="10781" y="3606"/>
                  </a:cubicBezTo>
                  <a:cubicBezTo>
                    <a:pt x="11276" y="3606"/>
                    <a:pt x="11765" y="3641"/>
                    <a:pt x="12238" y="3698"/>
                  </a:cubicBezTo>
                  <a:cubicBezTo>
                    <a:pt x="13421" y="3846"/>
                    <a:pt x="14493" y="4105"/>
                    <a:pt x="15417" y="4400"/>
                  </a:cubicBezTo>
                  <a:cubicBezTo>
                    <a:pt x="16342" y="4659"/>
                    <a:pt x="17081" y="4992"/>
                    <a:pt x="17599" y="5214"/>
                  </a:cubicBezTo>
                  <a:cubicBezTo>
                    <a:pt x="17857" y="5325"/>
                    <a:pt x="18042" y="5399"/>
                    <a:pt x="18190" y="5510"/>
                  </a:cubicBezTo>
                  <a:cubicBezTo>
                    <a:pt x="18042" y="5473"/>
                    <a:pt x="17820" y="5399"/>
                    <a:pt x="17599" y="5325"/>
                  </a:cubicBezTo>
                  <a:cubicBezTo>
                    <a:pt x="17081" y="5140"/>
                    <a:pt x="16305" y="4918"/>
                    <a:pt x="15380" y="4659"/>
                  </a:cubicBezTo>
                  <a:cubicBezTo>
                    <a:pt x="14456" y="4437"/>
                    <a:pt x="13384" y="4216"/>
                    <a:pt x="12238" y="4105"/>
                  </a:cubicBezTo>
                  <a:cubicBezTo>
                    <a:pt x="11884" y="4082"/>
                    <a:pt x="11519" y="4066"/>
                    <a:pt x="11148" y="4066"/>
                  </a:cubicBezTo>
                  <a:cubicBezTo>
                    <a:pt x="10318" y="4066"/>
                    <a:pt x="9458" y="4145"/>
                    <a:pt x="8615" y="4400"/>
                  </a:cubicBezTo>
                  <a:cubicBezTo>
                    <a:pt x="8023" y="4585"/>
                    <a:pt x="7469" y="4807"/>
                    <a:pt x="6951" y="5140"/>
                  </a:cubicBezTo>
                  <a:cubicBezTo>
                    <a:pt x="6470" y="5473"/>
                    <a:pt x="6027" y="5879"/>
                    <a:pt x="5657" y="6323"/>
                  </a:cubicBezTo>
                  <a:cubicBezTo>
                    <a:pt x="5287" y="6803"/>
                    <a:pt x="5029" y="7247"/>
                    <a:pt x="4807" y="7765"/>
                  </a:cubicBezTo>
                  <a:cubicBezTo>
                    <a:pt x="4548" y="8245"/>
                    <a:pt x="4363" y="8726"/>
                    <a:pt x="4252" y="9170"/>
                  </a:cubicBezTo>
                  <a:cubicBezTo>
                    <a:pt x="3956" y="10020"/>
                    <a:pt x="3735" y="10833"/>
                    <a:pt x="3624" y="11388"/>
                  </a:cubicBezTo>
                  <a:cubicBezTo>
                    <a:pt x="3612" y="11447"/>
                    <a:pt x="3600" y="11503"/>
                    <a:pt x="3589" y="11555"/>
                  </a:cubicBezTo>
                  <a:lnTo>
                    <a:pt x="3589" y="11555"/>
                  </a:lnTo>
                  <a:cubicBezTo>
                    <a:pt x="3923" y="11410"/>
                    <a:pt x="4425" y="11234"/>
                    <a:pt x="5029" y="11092"/>
                  </a:cubicBezTo>
                  <a:cubicBezTo>
                    <a:pt x="5361" y="11018"/>
                    <a:pt x="5657" y="10944"/>
                    <a:pt x="6027" y="10907"/>
                  </a:cubicBezTo>
                  <a:cubicBezTo>
                    <a:pt x="6212" y="10889"/>
                    <a:pt x="6396" y="10880"/>
                    <a:pt x="6577" y="10880"/>
                  </a:cubicBezTo>
                  <a:cubicBezTo>
                    <a:pt x="6757" y="10880"/>
                    <a:pt x="6932" y="10889"/>
                    <a:pt x="7099" y="10907"/>
                  </a:cubicBezTo>
                  <a:cubicBezTo>
                    <a:pt x="7247" y="10944"/>
                    <a:pt x="7395" y="10944"/>
                    <a:pt x="7432" y="11018"/>
                  </a:cubicBezTo>
                  <a:cubicBezTo>
                    <a:pt x="7506" y="11055"/>
                    <a:pt x="7506" y="11055"/>
                    <a:pt x="7579" y="11129"/>
                  </a:cubicBezTo>
                  <a:cubicBezTo>
                    <a:pt x="7618" y="11205"/>
                    <a:pt x="7636" y="11370"/>
                    <a:pt x="7635" y="11572"/>
                  </a:cubicBezTo>
                  <a:lnTo>
                    <a:pt x="7635" y="11572"/>
                  </a:lnTo>
                  <a:cubicBezTo>
                    <a:pt x="7436" y="11521"/>
                    <a:pt x="7240" y="11491"/>
                    <a:pt x="7062" y="11462"/>
                  </a:cubicBezTo>
                  <a:cubicBezTo>
                    <a:pt x="6933" y="11452"/>
                    <a:pt x="6810" y="11447"/>
                    <a:pt x="6691" y="11447"/>
                  </a:cubicBezTo>
                  <a:cubicBezTo>
                    <a:pt x="6366" y="11447"/>
                    <a:pt x="6076" y="11482"/>
                    <a:pt x="5805" y="11536"/>
                  </a:cubicBezTo>
                  <a:cubicBezTo>
                    <a:pt x="5435" y="11573"/>
                    <a:pt x="5176" y="11647"/>
                    <a:pt x="4881" y="11721"/>
                  </a:cubicBezTo>
                  <a:cubicBezTo>
                    <a:pt x="4363" y="11832"/>
                    <a:pt x="4104" y="11942"/>
                    <a:pt x="4104" y="11942"/>
                  </a:cubicBezTo>
                  <a:cubicBezTo>
                    <a:pt x="4104" y="11942"/>
                    <a:pt x="4363" y="11905"/>
                    <a:pt x="4881" y="11795"/>
                  </a:cubicBezTo>
                  <a:cubicBezTo>
                    <a:pt x="5102" y="11758"/>
                    <a:pt x="5435" y="11721"/>
                    <a:pt x="5805" y="11647"/>
                  </a:cubicBezTo>
                  <a:cubicBezTo>
                    <a:pt x="5990" y="11628"/>
                    <a:pt x="6184" y="11619"/>
                    <a:pt x="6387" y="11619"/>
                  </a:cubicBezTo>
                  <a:cubicBezTo>
                    <a:pt x="6591" y="11619"/>
                    <a:pt x="6803" y="11628"/>
                    <a:pt x="7025" y="11647"/>
                  </a:cubicBezTo>
                  <a:cubicBezTo>
                    <a:pt x="7222" y="11683"/>
                    <a:pt x="7428" y="11727"/>
                    <a:pt x="7626" y="11802"/>
                  </a:cubicBezTo>
                  <a:lnTo>
                    <a:pt x="7626" y="11802"/>
                  </a:lnTo>
                  <a:cubicBezTo>
                    <a:pt x="7632" y="11722"/>
                    <a:pt x="7634" y="11645"/>
                    <a:pt x="7635" y="11572"/>
                  </a:cubicBezTo>
                  <a:lnTo>
                    <a:pt x="7635" y="11572"/>
                  </a:lnTo>
                  <a:cubicBezTo>
                    <a:pt x="7933" y="11649"/>
                    <a:pt x="8238" y="11773"/>
                    <a:pt x="8504" y="12016"/>
                  </a:cubicBezTo>
                  <a:cubicBezTo>
                    <a:pt x="8726" y="12201"/>
                    <a:pt x="8873" y="12497"/>
                    <a:pt x="8947" y="12756"/>
                  </a:cubicBezTo>
                  <a:cubicBezTo>
                    <a:pt x="9058" y="13052"/>
                    <a:pt x="9058" y="13384"/>
                    <a:pt x="9058" y="13643"/>
                  </a:cubicBezTo>
                  <a:cubicBezTo>
                    <a:pt x="8984" y="13939"/>
                    <a:pt x="8947" y="14235"/>
                    <a:pt x="8910" y="14530"/>
                  </a:cubicBezTo>
                  <a:cubicBezTo>
                    <a:pt x="8873" y="14789"/>
                    <a:pt x="8763" y="15085"/>
                    <a:pt x="8726" y="15344"/>
                  </a:cubicBezTo>
                  <a:cubicBezTo>
                    <a:pt x="8578" y="15898"/>
                    <a:pt x="8504" y="16527"/>
                    <a:pt x="8393" y="17081"/>
                  </a:cubicBezTo>
                  <a:cubicBezTo>
                    <a:pt x="8319" y="17673"/>
                    <a:pt x="8208" y="18227"/>
                    <a:pt x="8171" y="18819"/>
                  </a:cubicBezTo>
                  <a:cubicBezTo>
                    <a:pt x="8134" y="19411"/>
                    <a:pt x="8060" y="19965"/>
                    <a:pt x="8023" y="20520"/>
                  </a:cubicBezTo>
                  <a:cubicBezTo>
                    <a:pt x="7986" y="21074"/>
                    <a:pt x="7986" y="21629"/>
                    <a:pt x="7986" y="22146"/>
                  </a:cubicBezTo>
                  <a:cubicBezTo>
                    <a:pt x="7838" y="22627"/>
                    <a:pt x="7838" y="23071"/>
                    <a:pt x="7875" y="23551"/>
                  </a:cubicBezTo>
                  <a:cubicBezTo>
                    <a:pt x="7875" y="23995"/>
                    <a:pt x="7949" y="24402"/>
                    <a:pt x="7949" y="24734"/>
                  </a:cubicBezTo>
                  <a:cubicBezTo>
                    <a:pt x="7949" y="25104"/>
                    <a:pt x="7986" y="25437"/>
                    <a:pt x="7986" y="25659"/>
                  </a:cubicBezTo>
                  <a:cubicBezTo>
                    <a:pt x="8023" y="26176"/>
                    <a:pt x="8023" y="26509"/>
                    <a:pt x="8023" y="26509"/>
                  </a:cubicBezTo>
                  <a:cubicBezTo>
                    <a:pt x="8023" y="26509"/>
                    <a:pt x="7949" y="26213"/>
                    <a:pt x="7801" y="25696"/>
                  </a:cubicBezTo>
                  <a:cubicBezTo>
                    <a:pt x="7764" y="25437"/>
                    <a:pt x="7653" y="25141"/>
                    <a:pt x="7616" y="24771"/>
                  </a:cubicBezTo>
                  <a:cubicBezTo>
                    <a:pt x="7579" y="24402"/>
                    <a:pt x="7469" y="23995"/>
                    <a:pt x="7432" y="23588"/>
                  </a:cubicBezTo>
                  <a:cubicBezTo>
                    <a:pt x="7321" y="22701"/>
                    <a:pt x="7247" y="21629"/>
                    <a:pt x="7284" y="20483"/>
                  </a:cubicBezTo>
                  <a:cubicBezTo>
                    <a:pt x="7284" y="19928"/>
                    <a:pt x="7321" y="19337"/>
                    <a:pt x="7395" y="18745"/>
                  </a:cubicBezTo>
                  <a:cubicBezTo>
                    <a:pt x="7432" y="18117"/>
                    <a:pt x="7506" y="17525"/>
                    <a:pt x="7653" y="16933"/>
                  </a:cubicBezTo>
                  <a:cubicBezTo>
                    <a:pt x="7801" y="16342"/>
                    <a:pt x="7875" y="15713"/>
                    <a:pt x="8060" y="15159"/>
                  </a:cubicBezTo>
                  <a:lnTo>
                    <a:pt x="8356" y="14346"/>
                  </a:lnTo>
                  <a:cubicBezTo>
                    <a:pt x="8430" y="14050"/>
                    <a:pt x="8504" y="13791"/>
                    <a:pt x="8541" y="13569"/>
                  </a:cubicBezTo>
                  <a:cubicBezTo>
                    <a:pt x="8578" y="13052"/>
                    <a:pt x="8541" y="12534"/>
                    <a:pt x="8208" y="12164"/>
                  </a:cubicBezTo>
                  <a:cubicBezTo>
                    <a:pt x="8037" y="11993"/>
                    <a:pt x="7836" y="11880"/>
                    <a:pt x="7626" y="11802"/>
                  </a:cubicBezTo>
                  <a:lnTo>
                    <a:pt x="7626" y="11802"/>
                  </a:lnTo>
                  <a:cubicBezTo>
                    <a:pt x="7617" y="11931"/>
                    <a:pt x="7602" y="12068"/>
                    <a:pt x="7579" y="12201"/>
                  </a:cubicBezTo>
                  <a:cubicBezTo>
                    <a:pt x="7469" y="12497"/>
                    <a:pt x="7432" y="12793"/>
                    <a:pt x="7321" y="13125"/>
                  </a:cubicBezTo>
                  <a:cubicBezTo>
                    <a:pt x="7247" y="13458"/>
                    <a:pt x="7210" y="13828"/>
                    <a:pt x="7099" y="14161"/>
                  </a:cubicBezTo>
                  <a:cubicBezTo>
                    <a:pt x="7062" y="14456"/>
                    <a:pt x="7025" y="14826"/>
                    <a:pt x="6914" y="15196"/>
                  </a:cubicBezTo>
                  <a:cubicBezTo>
                    <a:pt x="6877" y="15566"/>
                    <a:pt x="6840" y="15898"/>
                    <a:pt x="6766" y="16268"/>
                  </a:cubicBezTo>
                  <a:cubicBezTo>
                    <a:pt x="6655" y="17747"/>
                    <a:pt x="6581" y="19263"/>
                    <a:pt x="6692" y="20852"/>
                  </a:cubicBezTo>
                  <a:cubicBezTo>
                    <a:pt x="6877" y="24032"/>
                    <a:pt x="7653" y="27359"/>
                    <a:pt x="8910" y="30465"/>
                  </a:cubicBezTo>
                  <a:cubicBezTo>
                    <a:pt x="9576" y="32018"/>
                    <a:pt x="10278" y="33496"/>
                    <a:pt x="11166" y="34901"/>
                  </a:cubicBezTo>
                  <a:cubicBezTo>
                    <a:pt x="11516" y="35441"/>
                    <a:pt x="11872" y="35981"/>
                    <a:pt x="12236" y="36510"/>
                  </a:cubicBezTo>
                  <a:lnTo>
                    <a:pt x="12236" y="36510"/>
                  </a:lnTo>
                  <a:cubicBezTo>
                    <a:pt x="12212" y="36467"/>
                    <a:pt x="12188" y="36423"/>
                    <a:pt x="12164" y="36380"/>
                  </a:cubicBezTo>
                  <a:cubicBezTo>
                    <a:pt x="12053" y="36232"/>
                    <a:pt x="12016" y="36121"/>
                    <a:pt x="11905" y="35973"/>
                  </a:cubicBezTo>
                  <a:lnTo>
                    <a:pt x="11905" y="35678"/>
                  </a:lnTo>
                  <a:cubicBezTo>
                    <a:pt x="11905" y="35493"/>
                    <a:pt x="11979" y="35271"/>
                    <a:pt x="11979" y="35086"/>
                  </a:cubicBezTo>
                  <a:cubicBezTo>
                    <a:pt x="12016" y="34901"/>
                    <a:pt x="12016" y="34679"/>
                    <a:pt x="12053" y="34495"/>
                  </a:cubicBezTo>
                  <a:cubicBezTo>
                    <a:pt x="12090" y="34125"/>
                    <a:pt x="12201" y="33755"/>
                    <a:pt x="12238" y="33385"/>
                  </a:cubicBezTo>
                  <a:cubicBezTo>
                    <a:pt x="12349" y="33016"/>
                    <a:pt x="12386" y="32683"/>
                    <a:pt x="12460" y="32424"/>
                  </a:cubicBezTo>
                  <a:cubicBezTo>
                    <a:pt x="12571" y="32091"/>
                    <a:pt x="12644" y="31796"/>
                    <a:pt x="12755" y="31574"/>
                  </a:cubicBezTo>
                  <a:cubicBezTo>
                    <a:pt x="12829" y="31352"/>
                    <a:pt x="12940" y="31130"/>
                    <a:pt x="12977" y="30982"/>
                  </a:cubicBezTo>
                  <a:cubicBezTo>
                    <a:pt x="13125" y="30650"/>
                    <a:pt x="13199" y="30465"/>
                    <a:pt x="13199" y="30465"/>
                  </a:cubicBezTo>
                  <a:lnTo>
                    <a:pt x="13199" y="30465"/>
                  </a:lnTo>
                  <a:cubicBezTo>
                    <a:pt x="13199" y="30465"/>
                    <a:pt x="13088" y="30650"/>
                    <a:pt x="12940" y="30982"/>
                  </a:cubicBezTo>
                  <a:cubicBezTo>
                    <a:pt x="12829" y="31167"/>
                    <a:pt x="12755" y="31352"/>
                    <a:pt x="12644" y="31574"/>
                  </a:cubicBezTo>
                  <a:cubicBezTo>
                    <a:pt x="12571" y="31796"/>
                    <a:pt x="12423" y="32091"/>
                    <a:pt x="12349" y="32350"/>
                  </a:cubicBezTo>
                  <a:cubicBezTo>
                    <a:pt x="12201" y="32646"/>
                    <a:pt x="12090" y="33016"/>
                    <a:pt x="12016" y="33348"/>
                  </a:cubicBezTo>
                  <a:cubicBezTo>
                    <a:pt x="11905" y="33718"/>
                    <a:pt x="11794" y="34088"/>
                    <a:pt x="11720" y="34458"/>
                  </a:cubicBezTo>
                  <a:cubicBezTo>
                    <a:pt x="11683" y="34642"/>
                    <a:pt x="11646" y="34864"/>
                    <a:pt x="11609" y="35049"/>
                  </a:cubicBezTo>
                  <a:cubicBezTo>
                    <a:pt x="11609" y="35123"/>
                    <a:pt x="11535" y="35197"/>
                    <a:pt x="11535" y="35271"/>
                  </a:cubicBezTo>
                  <a:cubicBezTo>
                    <a:pt x="11424" y="35049"/>
                    <a:pt x="11314" y="34827"/>
                    <a:pt x="11240" y="34569"/>
                  </a:cubicBezTo>
                  <a:cubicBezTo>
                    <a:pt x="11424" y="33275"/>
                    <a:pt x="11683" y="32461"/>
                    <a:pt x="11683" y="32461"/>
                  </a:cubicBezTo>
                  <a:cubicBezTo>
                    <a:pt x="12644" y="29873"/>
                    <a:pt x="14382" y="27840"/>
                    <a:pt x="16489" y="26435"/>
                  </a:cubicBezTo>
                  <a:lnTo>
                    <a:pt x="16489" y="26435"/>
                  </a:lnTo>
                  <a:lnTo>
                    <a:pt x="16231" y="26879"/>
                  </a:lnTo>
                  <a:cubicBezTo>
                    <a:pt x="16120" y="26990"/>
                    <a:pt x="15972" y="27137"/>
                    <a:pt x="15861" y="27285"/>
                  </a:cubicBezTo>
                  <a:cubicBezTo>
                    <a:pt x="15750" y="27359"/>
                    <a:pt x="15676" y="27433"/>
                    <a:pt x="15676" y="27433"/>
                  </a:cubicBezTo>
                  <a:cubicBezTo>
                    <a:pt x="15602" y="27433"/>
                    <a:pt x="15602" y="27470"/>
                    <a:pt x="15602" y="27507"/>
                  </a:cubicBezTo>
                  <a:cubicBezTo>
                    <a:pt x="15602" y="27544"/>
                    <a:pt x="15676" y="27544"/>
                    <a:pt x="15713" y="27544"/>
                  </a:cubicBezTo>
                  <a:cubicBezTo>
                    <a:pt x="15713" y="27544"/>
                    <a:pt x="15787" y="27544"/>
                    <a:pt x="15972" y="27470"/>
                  </a:cubicBezTo>
                  <a:cubicBezTo>
                    <a:pt x="16157" y="27433"/>
                    <a:pt x="16342" y="27322"/>
                    <a:pt x="16526" y="27248"/>
                  </a:cubicBezTo>
                  <a:lnTo>
                    <a:pt x="16970" y="26953"/>
                  </a:lnTo>
                  <a:cubicBezTo>
                    <a:pt x="17007" y="27063"/>
                    <a:pt x="17081" y="27137"/>
                    <a:pt x="17155" y="27285"/>
                  </a:cubicBezTo>
                  <a:cubicBezTo>
                    <a:pt x="17081" y="27359"/>
                    <a:pt x="17007" y="27507"/>
                    <a:pt x="16896" y="27692"/>
                  </a:cubicBezTo>
                  <a:cubicBezTo>
                    <a:pt x="16822" y="27840"/>
                    <a:pt x="16674" y="28025"/>
                    <a:pt x="16600" y="28099"/>
                  </a:cubicBezTo>
                  <a:lnTo>
                    <a:pt x="16415" y="28283"/>
                  </a:lnTo>
                  <a:cubicBezTo>
                    <a:pt x="16342" y="28357"/>
                    <a:pt x="16342" y="28357"/>
                    <a:pt x="16415" y="28394"/>
                  </a:cubicBezTo>
                  <a:cubicBezTo>
                    <a:pt x="16415" y="28431"/>
                    <a:pt x="16452" y="28431"/>
                    <a:pt x="16489" y="28431"/>
                  </a:cubicBezTo>
                  <a:cubicBezTo>
                    <a:pt x="16489" y="28431"/>
                    <a:pt x="16600" y="28394"/>
                    <a:pt x="16785" y="28357"/>
                  </a:cubicBezTo>
                  <a:cubicBezTo>
                    <a:pt x="16970" y="28283"/>
                    <a:pt x="17155" y="28173"/>
                    <a:pt x="17266" y="28062"/>
                  </a:cubicBezTo>
                  <a:cubicBezTo>
                    <a:pt x="17377" y="28025"/>
                    <a:pt x="17451" y="27914"/>
                    <a:pt x="17562" y="27877"/>
                  </a:cubicBezTo>
                  <a:cubicBezTo>
                    <a:pt x="17636" y="27988"/>
                    <a:pt x="17709" y="28099"/>
                    <a:pt x="17783" y="28210"/>
                  </a:cubicBezTo>
                  <a:lnTo>
                    <a:pt x="17636" y="28468"/>
                  </a:lnTo>
                  <a:cubicBezTo>
                    <a:pt x="17562" y="28616"/>
                    <a:pt x="17451" y="28801"/>
                    <a:pt x="17377" y="28949"/>
                  </a:cubicBezTo>
                  <a:cubicBezTo>
                    <a:pt x="17266" y="29023"/>
                    <a:pt x="17229" y="29134"/>
                    <a:pt x="17229" y="29134"/>
                  </a:cubicBezTo>
                  <a:lnTo>
                    <a:pt x="17229" y="29171"/>
                  </a:lnTo>
                  <a:cubicBezTo>
                    <a:pt x="17229" y="29208"/>
                    <a:pt x="17229" y="29208"/>
                    <a:pt x="17266" y="29282"/>
                  </a:cubicBezTo>
                  <a:lnTo>
                    <a:pt x="17340" y="29282"/>
                  </a:lnTo>
                  <a:cubicBezTo>
                    <a:pt x="17414" y="29208"/>
                    <a:pt x="17525" y="29171"/>
                    <a:pt x="17562" y="29171"/>
                  </a:cubicBezTo>
                  <a:cubicBezTo>
                    <a:pt x="17746" y="29097"/>
                    <a:pt x="17931" y="28986"/>
                    <a:pt x="18079" y="28838"/>
                  </a:cubicBezTo>
                  <a:cubicBezTo>
                    <a:pt x="18116" y="28801"/>
                    <a:pt x="18153" y="28764"/>
                    <a:pt x="18190" y="28764"/>
                  </a:cubicBezTo>
                  <a:cubicBezTo>
                    <a:pt x="18301" y="28912"/>
                    <a:pt x="18449" y="28986"/>
                    <a:pt x="18523" y="29134"/>
                  </a:cubicBezTo>
                  <a:cubicBezTo>
                    <a:pt x="18486" y="29171"/>
                    <a:pt x="18486" y="29282"/>
                    <a:pt x="18449" y="29319"/>
                  </a:cubicBezTo>
                  <a:cubicBezTo>
                    <a:pt x="18338" y="29504"/>
                    <a:pt x="18264" y="29651"/>
                    <a:pt x="18153" y="29762"/>
                  </a:cubicBezTo>
                  <a:cubicBezTo>
                    <a:pt x="18079" y="29910"/>
                    <a:pt x="18005" y="29947"/>
                    <a:pt x="18005" y="29947"/>
                  </a:cubicBezTo>
                  <a:cubicBezTo>
                    <a:pt x="17968" y="30021"/>
                    <a:pt x="17968" y="30021"/>
                    <a:pt x="18005" y="30058"/>
                  </a:cubicBezTo>
                  <a:cubicBezTo>
                    <a:pt x="18005" y="30095"/>
                    <a:pt x="18079" y="30095"/>
                    <a:pt x="18116" y="30095"/>
                  </a:cubicBezTo>
                  <a:cubicBezTo>
                    <a:pt x="18116" y="30095"/>
                    <a:pt x="18190" y="30058"/>
                    <a:pt x="18338" y="29947"/>
                  </a:cubicBezTo>
                  <a:cubicBezTo>
                    <a:pt x="18486" y="29873"/>
                    <a:pt x="18671" y="29725"/>
                    <a:pt x="18819" y="29651"/>
                  </a:cubicBezTo>
                  <a:lnTo>
                    <a:pt x="18893" y="29540"/>
                  </a:lnTo>
                  <a:lnTo>
                    <a:pt x="19262" y="29910"/>
                  </a:lnTo>
                  <a:cubicBezTo>
                    <a:pt x="19262" y="29947"/>
                    <a:pt x="19225" y="30021"/>
                    <a:pt x="19225" y="30058"/>
                  </a:cubicBezTo>
                  <a:cubicBezTo>
                    <a:pt x="19188" y="30243"/>
                    <a:pt x="19077" y="30391"/>
                    <a:pt x="19003" y="30502"/>
                  </a:cubicBezTo>
                  <a:cubicBezTo>
                    <a:pt x="18893" y="30650"/>
                    <a:pt x="18856" y="30687"/>
                    <a:pt x="18856" y="30687"/>
                  </a:cubicBezTo>
                  <a:lnTo>
                    <a:pt x="18856" y="30797"/>
                  </a:lnTo>
                  <a:cubicBezTo>
                    <a:pt x="18856" y="30816"/>
                    <a:pt x="18865" y="30825"/>
                    <a:pt x="18879" y="30825"/>
                  </a:cubicBezTo>
                  <a:cubicBezTo>
                    <a:pt x="18893" y="30825"/>
                    <a:pt x="18911" y="30816"/>
                    <a:pt x="18929" y="30797"/>
                  </a:cubicBezTo>
                  <a:cubicBezTo>
                    <a:pt x="18929" y="30797"/>
                    <a:pt x="19040" y="30761"/>
                    <a:pt x="19188" y="30650"/>
                  </a:cubicBezTo>
                  <a:cubicBezTo>
                    <a:pt x="19299" y="30576"/>
                    <a:pt x="19484" y="30428"/>
                    <a:pt x="19632" y="30280"/>
                  </a:cubicBezTo>
                  <a:lnTo>
                    <a:pt x="19669" y="30243"/>
                  </a:lnTo>
                  <a:cubicBezTo>
                    <a:pt x="19817" y="30391"/>
                    <a:pt x="19965" y="30465"/>
                    <a:pt x="20113" y="30576"/>
                  </a:cubicBezTo>
                  <a:cubicBezTo>
                    <a:pt x="20113" y="30613"/>
                    <a:pt x="20113" y="30650"/>
                    <a:pt x="20039" y="30650"/>
                  </a:cubicBezTo>
                  <a:cubicBezTo>
                    <a:pt x="20002" y="30834"/>
                    <a:pt x="19928" y="31019"/>
                    <a:pt x="19854" y="31167"/>
                  </a:cubicBezTo>
                  <a:cubicBezTo>
                    <a:pt x="19817" y="31315"/>
                    <a:pt x="19743" y="31352"/>
                    <a:pt x="19743" y="31352"/>
                  </a:cubicBezTo>
                  <a:lnTo>
                    <a:pt x="19743" y="31426"/>
                  </a:lnTo>
                  <a:cubicBezTo>
                    <a:pt x="19761" y="31463"/>
                    <a:pt x="19771" y="31481"/>
                    <a:pt x="19780" y="31481"/>
                  </a:cubicBezTo>
                  <a:cubicBezTo>
                    <a:pt x="19789" y="31481"/>
                    <a:pt x="19798" y="31463"/>
                    <a:pt x="19817" y="31426"/>
                  </a:cubicBezTo>
                  <a:cubicBezTo>
                    <a:pt x="19817" y="31426"/>
                    <a:pt x="19928" y="31389"/>
                    <a:pt x="20039" y="31315"/>
                  </a:cubicBezTo>
                  <a:cubicBezTo>
                    <a:pt x="20186" y="31204"/>
                    <a:pt x="20371" y="31056"/>
                    <a:pt x="20482" y="30871"/>
                  </a:cubicBezTo>
                  <a:lnTo>
                    <a:pt x="20519" y="30834"/>
                  </a:lnTo>
                  <a:cubicBezTo>
                    <a:pt x="20519" y="30834"/>
                    <a:pt x="20556" y="30834"/>
                    <a:pt x="20556" y="30871"/>
                  </a:cubicBezTo>
                  <a:lnTo>
                    <a:pt x="20963" y="31167"/>
                  </a:lnTo>
                  <a:lnTo>
                    <a:pt x="20963" y="31241"/>
                  </a:lnTo>
                  <a:cubicBezTo>
                    <a:pt x="20926" y="31426"/>
                    <a:pt x="20889" y="31611"/>
                    <a:pt x="20778" y="31759"/>
                  </a:cubicBezTo>
                  <a:cubicBezTo>
                    <a:pt x="20741" y="31907"/>
                    <a:pt x="20704" y="31981"/>
                    <a:pt x="20704" y="31981"/>
                  </a:cubicBezTo>
                  <a:lnTo>
                    <a:pt x="20704" y="32091"/>
                  </a:lnTo>
                  <a:cubicBezTo>
                    <a:pt x="20723" y="32110"/>
                    <a:pt x="20732" y="32119"/>
                    <a:pt x="20741" y="32119"/>
                  </a:cubicBezTo>
                  <a:cubicBezTo>
                    <a:pt x="20750" y="32119"/>
                    <a:pt x="20760" y="32110"/>
                    <a:pt x="20778" y="32091"/>
                  </a:cubicBezTo>
                  <a:cubicBezTo>
                    <a:pt x="20778" y="32091"/>
                    <a:pt x="20889" y="32054"/>
                    <a:pt x="21037" y="31907"/>
                  </a:cubicBezTo>
                  <a:lnTo>
                    <a:pt x="21444" y="31500"/>
                  </a:lnTo>
                  <a:lnTo>
                    <a:pt x="21480" y="31426"/>
                  </a:lnTo>
                  <a:cubicBezTo>
                    <a:pt x="21628" y="31537"/>
                    <a:pt x="21813" y="31611"/>
                    <a:pt x="21961" y="31722"/>
                  </a:cubicBezTo>
                  <a:lnTo>
                    <a:pt x="21961" y="31796"/>
                  </a:lnTo>
                  <a:cubicBezTo>
                    <a:pt x="21887" y="31981"/>
                    <a:pt x="21850" y="32165"/>
                    <a:pt x="21813" y="32313"/>
                  </a:cubicBezTo>
                  <a:cubicBezTo>
                    <a:pt x="21776" y="32461"/>
                    <a:pt x="21702" y="32535"/>
                    <a:pt x="21702" y="32535"/>
                  </a:cubicBezTo>
                  <a:lnTo>
                    <a:pt x="21702" y="32646"/>
                  </a:lnTo>
                  <a:cubicBezTo>
                    <a:pt x="21739" y="32665"/>
                    <a:pt x="21758" y="32674"/>
                    <a:pt x="21772" y="32674"/>
                  </a:cubicBezTo>
                  <a:cubicBezTo>
                    <a:pt x="21785" y="32674"/>
                    <a:pt x="21795" y="32665"/>
                    <a:pt x="21813" y="32646"/>
                  </a:cubicBezTo>
                  <a:cubicBezTo>
                    <a:pt x="21813" y="32646"/>
                    <a:pt x="21887" y="32609"/>
                    <a:pt x="21998" y="32461"/>
                  </a:cubicBezTo>
                  <a:cubicBezTo>
                    <a:pt x="22146" y="32313"/>
                    <a:pt x="22257" y="32165"/>
                    <a:pt x="22368" y="31981"/>
                  </a:cubicBezTo>
                  <a:lnTo>
                    <a:pt x="22368" y="31944"/>
                  </a:lnTo>
                  <a:cubicBezTo>
                    <a:pt x="22516" y="32054"/>
                    <a:pt x="22701" y="32091"/>
                    <a:pt x="22811" y="32165"/>
                  </a:cubicBezTo>
                  <a:lnTo>
                    <a:pt x="22811" y="32276"/>
                  </a:lnTo>
                  <a:cubicBezTo>
                    <a:pt x="22811" y="32461"/>
                    <a:pt x="22774" y="32646"/>
                    <a:pt x="22737" y="32794"/>
                  </a:cubicBezTo>
                  <a:cubicBezTo>
                    <a:pt x="22701" y="32905"/>
                    <a:pt x="22627" y="33016"/>
                    <a:pt x="22627" y="33016"/>
                  </a:cubicBezTo>
                  <a:lnTo>
                    <a:pt x="22627" y="33090"/>
                  </a:lnTo>
                  <a:lnTo>
                    <a:pt x="22737" y="33090"/>
                  </a:lnTo>
                  <a:lnTo>
                    <a:pt x="22922" y="32905"/>
                  </a:lnTo>
                  <a:cubicBezTo>
                    <a:pt x="23070" y="32794"/>
                    <a:pt x="23144" y="32609"/>
                    <a:pt x="23255" y="32461"/>
                  </a:cubicBezTo>
                  <a:lnTo>
                    <a:pt x="23255" y="32424"/>
                  </a:lnTo>
                  <a:cubicBezTo>
                    <a:pt x="23440" y="32498"/>
                    <a:pt x="23551" y="32535"/>
                    <a:pt x="23736" y="32609"/>
                  </a:cubicBezTo>
                  <a:lnTo>
                    <a:pt x="23736" y="32683"/>
                  </a:lnTo>
                  <a:cubicBezTo>
                    <a:pt x="23736" y="32868"/>
                    <a:pt x="23699" y="33053"/>
                    <a:pt x="23699" y="33201"/>
                  </a:cubicBezTo>
                  <a:cubicBezTo>
                    <a:pt x="23662" y="33348"/>
                    <a:pt x="23662" y="33422"/>
                    <a:pt x="23662" y="33422"/>
                  </a:cubicBezTo>
                  <a:cubicBezTo>
                    <a:pt x="23662" y="33459"/>
                    <a:pt x="23662" y="33533"/>
                    <a:pt x="23699" y="33533"/>
                  </a:cubicBezTo>
                  <a:lnTo>
                    <a:pt x="23810" y="33533"/>
                  </a:lnTo>
                  <a:lnTo>
                    <a:pt x="23994" y="33348"/>
                  </a:lnTo>
                  <a:cubicBezTo>
                    <a:pt x="24068" y="33201"/>
                    <a:pt x="24216" y="33016"/>
                    <a:pt x="24290" y="32831"/>
                  </a:cubicBezTo>
                  <a:cubicBezTo>
                    <a:pt x="24290" y="32831"/>
                    <a:pt x="24290" y="32794"/>
                    <a:pt x="24364" y="32794"/>
                  </a:cubicBezTo>
                  <a:cubicBezTo>
                    <a:pt x="24549" y="32831"/>
                    <a:pt x="24660" y="32868"/>
                    <a:pt x="24845" y="32979"/>
                  </a:cubicBezTo>
                  <a:lnTo>
                    <a:pt x="24845" y="33090"/>
                  </a:lnTo>
                  <a:cubicBezTo>
                    <a:pt x="24845" y="33275"/>
                    <a:pt x="24845" y="33459"/>
                    <a:pt x="24808" y="33644"/>
                  </a:cubicBezTo>
                  <a:cubicBezTo>
                    <a:pt x="24808" y="33792"/>
                    <a:pt x="24771" y="33903"/>
                    <a:pt x="24771" y="33903"/>
                  </a:cubicBezTo>
                  <a:cubicBezTo>
                    <a:pt x="24771" y="33940"/>
                    <a:pt x="24771" y="33977"/>
                    <a:pt x="24808" y="33977"/>
                  </a:cubicBezTo>
                  <a:lnTo>
                    <a:pt x="24919" y="33977"/>
                  </a:lnTo>
                  <a:cubicBezTo>
                    <a:pt x="24919" y="33977"/>
                    <a:pt x="24993" y="33903"/>
                    <a:pt x="25104" y="33755"/>
                  </a:cubicBezTo>
                  <a:cubicBezTo>
                    <a:pt x="25178" y="33607"/>
                    <a:pt x="25288" y="33422"/>
                    <a:pt x="25362" y="33238"/>
                  </a:cubicBezTo>
                  <a:cubicBezTo>
                    <a:pt x="25362" y="33238"/>
                    <a:pt x="25362" y="33201"/>
                    <a:pt x="25399" y="33201"/>
                  </a:cubicBezTo>
                  <a:cubicBezTo>
                    <a:pt x="25547" y="33238"/>
                    <a:pt x="25732" y="33275"/>
                    <a:pt x="25917" y="33348"/>
                  </a:cubicBezTo>
                  <a:lnTo>
                    <a:pt x="25917" y="33459"/>
                  </a:lnTo>
                  <a:cubicBezTo>
                    <a:pt x="25917" y="33644"/>
                    <a:pt x="25954" y="33829"/>
                    <a:pt x="25917" y="34014"/>
                  </a:cubicBezTo>
                  <a:cubicBezTo>
                    <a:pt x="25917" y="34162"/>
                    <a:pt x="25880" y="34273"/>
                    <a:pt x="25880" y="34273"/>
                  </a:cubicBezTo>
                  <a:cubicBezTo>
                    <a:pt x="25880" y="34310"/>
                    <a:pt x="25880" y="34347"/>
                    <a:pt x="25917" y="34347"/>
                  </a:cubicBezTo>
                  <a:lnTo>
                    <a:pt x="26028" y="34347"/>
                  </a:lnTo>
                  <a:cubicBezTo>
                    <a:pt x="26028" y="34347"/>
                    <a:pt x="26102" y="34273"/>
                    <a:pt x="26139" y="34125"/>
                  </a:cubicBezTo>
                  <a:cubicBezTo>
                    <a:pt x="26250" y="33977"/>
                    <a:pt x="26324" y="33755"/>
                    <a:pt x="26398" y="33570"/>
                  </a:cubicBezTo>
                  <a:cubicBezTo>
                    <a:pt x="26398" y="33533"/>
                    <a:pt x="26398" y="33533"/>
                    <a:pt x="26435" y="33459"/>
                  </a:cubicBezTo>
                  <a:cubicBezTo>
                    <a:pt x="26582" y="33533"/>
                    <a:pt x="26767" y="33533"/>
                    <a:pt x="26952" y="33570"/>
                  </a:cubicBezTo>
                  <a:cubicBezTo>
                    <a:pt x="26952" y="33607"/>
                    <a:pt x="26989" y="33644"/>
                    <a:pt x="26989" y="33718"/>
                  </a:cubicBezTo>
                  <a:cubicBezTo>
                    <a:pt x="27026" y="33903"/>
                    <a:pt x="27026" y="34088"/>
                    <a:pt x="27026" y="34273"/>
                  </a:cubicBezTo>
                  <a:lnTo>
                    <a:pt x="27026" y="34495"/>
                  </a:lnTo>
                  <a:cubicBezTo>
                    <a:pt x="27026" y="34532"/>
                    <a:pt x="27026" y="34569"/>
                    <a:pt x="27063" y="34569"/>
                  </a:cubicBezTo>
                  <a:cubicBezTo>
                    <a:pt x="27137" y="34569"/>
                    <a:pt x="27174" y="34569"/>
                    <a:pt x="27174" y="34532"/>
                  </a:cubicBezTo>
                  <a:cubicBezTo>
                    <a:pt x="27174" y="34532"/>
                    <a:pt x="27248" y="34458"/>
                    <a:pt x="27322" y="34310"/>
                  </a:cubicBezTo>
                  <a:cubicBezTo>
                    <a:pt x="27396" y="34162"/>
                    <a:pt x="27433" y="33940"/>
                    <a:pt x="27507" y="33755"/>
                  </a:cubicBezTo>
                  <a:cubicBezTo>
                    <a:pt x="27507" y="33718"/>
                    <a:pt x="27507" y="33644"/>
                    <a:pt x="27544" y="33644"/>
                  </a:cubicBezTo>
                  <a:cubicBezTo>
                    <a:pt x="27729" y="33718"/>
                    <a:pt x="27876" y="33718"/>
                    <a:pt x="28061" y="33718"/>
                  </a:cubicBezTo>
                  <a:cubicBezTo>
                    <a:pt x="28061" y="33755"/>
                    <a:pt x="28098" y="33829"/>
                    <a:pt x="28098" y="33903"/>
                  </a:cubicBezTo>
                  <a:cubicBezTo>
                    <a:pt x="28135" y="34088"/>
                    <a:pt x="28172" y="34273"/>
                    <a:pt x="28172" y="34384"/>
                  </a:cubicBezTo>
                  <a:lnTo>
                    <a:pt x="28172" y="34642"/>
                  </a:lnTo>
                  <a:cubicBezTo>
                    <a:pt x="28172" y="34679"/>
                    <a:pt x="28172" y="34716"/>
                    <a:pt x="28246" y="34716"/>
                  </a:cubicBezTo>
                  <a:cubicBezTo>
                    <a:pt x="28283" y="34716"/>
                    <a:pt x="28320" y="34716"/>
                    <a:pt x="28320" y="34679"/>
                  </a:cubicBezTo>
                  <a:cubicBezTo>
                    <a:pt x="28320" y="34679"/>
                    <a:pt x="28357" y="34569"/>
                    <a:pt x="28468" y="34458"/>
                  </a:cubicBezTo>
                  <a:cubicBezTo>
                    <a:pt x="28542" y="34273"/>
                    <a:pt x="28616" y="34088"/>
                    <a:pt x="28616" y="33903"/>
                  </a:cubicBezTo>
                  <a:lnTo>
                    <a:pt x="28616" y="33755"/>
                  </a:lnTo>
                  <a:cubicBezTo>
                    <a:pt x="28727" y="33755"/>
                    <a:pt x="28912" y="33755"/>
                    <a:pt x="29059" y="33792"/>
                  </a:cubicBezTo>
                  <a:cubicBezTo>
                    <a:pt x="29096" y="33903"/>
                    <a:pt x="29096" y="33940"/>
                    <a:pt x="29170" y="34014"/>
                  </a:cubicBezTo>
                  <a:cubicBezTo>
                    <a:pt x="29207" y="34199"/>
                    <a:pt x="29244" y="34384"/>
                    <a:pt x="29281" y="34532"/>
                  </a:cubicBezTo>
                  <a:lnTo>
                    <a:pt x="29281" y="34753"/>
                  </a:lnTo>
                  <a:cubicBezTo>
                    <a:pt x="29281" y="34827"/>
                    <a:pt x="29281" y="34864"/>
                    <a:pt x="29355" y="34864"/>
                  </a:cubicBezTo>
                  <a:cubicBezTo>
                    <a:pt x="29392" y="34864"/>
                    <a:pt x="29429" y="34864"/>
                    <a:pt x="29429" y="34827"/>
                  </a:cubicBezTo>
                  <a:cubicBezTo>
                    <a:pt x="29429" y="34827"/>
                    <a:pt x="29466" y="34716"/>
                    <a:pt x="29540" y="34569"/>
                  </a:cubicBezTo>
                  <a:lnTo>
                    <a:pt x="29651" y="34014"/>
                  </a:lnTo>
                  <a:lnTo>
                    <a:pt x="29651" y="33829"/>
                  </a:lnTo>
                  <a:lnTo>
                    <a:pt x="30095" y="33829"/>
                  </a:lnTo>
                  <a:lnTo>
                    <a:pt x="30206" y="34125"/>
                  </a:lnTo>
                  <a:cubicBezTo>
                    <a:pt x="30316" y="34310"/>
                    <a:pt x="30353" y="34495"/>
                    <a:pt x="30353" y="34642"/>
                  </a:cubicBezTo>
                  <a:cubicBezTo>
                    <a:pt x="30390" y="34753"/>
                    <a:pt x="30390" y="34864"/>
                    <a:pt x="30390" y="34864"/>
                  </a:cubicBezTo>
                  <a:cubicBezTo>
                    <a:pt x="30390" y="34901"/>
                    <a:pt x="30464" y="34901"/>
                    <a:pt x="30464" y="34938"/>
                  </a:cubicBezTo>
                  <a:cubicBezTo>
                    <a:pt x="30501" y="34938"/>
                    <a:pt x="30501" y="34938"/>
                    <a:pt x="30538" y="34901"/>
                  </a:cubicBezTo>
                  <a:cubicBezTo>
                    <a:pt x="30538" y="34901"/>
                    <a:pt x="30575" y="34827"/>
                    <a:pt x="30649" y="34642"/>
                  </a:cubicBezTo>
                  <a:cubicBezTo>
                    <a:pt x="30686" y="34458"/>
                    <a:pt x="30723" y="34273"/>
                    <a:pt x="30723" y="34014"/>
                  </a:cubicBezTo>
                  <a:lnTo>
                    <a:pt x="30723" y="33755"/>
                  </a:lnTo>
                  <a:cubicBezTo>
                    <a:pt x="30871" y="33755"/>
                    <a:pt x="31019" y="33718"/>
                    <a:pt x="31130" y="33718"/>
                  </a:cubicBezTo>
                  <a:cubicBezTo>
                    <a:pt x="31204" y="33792"/>
                    <a:pt x="31278" y="33940"/>
                    <a:pt x="31389" y="34088"/>
                  </a:cubicBezTo>
                  <a:cubicBezTo>
                    <a:pt x="31463" y="34273"/>
                    <a:pt x="31500" y="34458"/>
                    <a:pt x="31573" y="34569"/>
                  </a:cubicBezTo>
                  <a:cubicBezTo>
                    <a:pt x="31610" y="34716"/>
                    <a:pt x="31610" y="34827"/>
                    <a:pt x="31610" y="34827"/>
                  </a:cubicBezTo>
                  <a:cubicBezTo>
                    <a:pt x="31610" y="34864"/>
                    <a:pt x="31647" y="34864"/>
                    <a:pt x="31647" y="34901"/>
                  </a:cubicBezTo>
                  <a:cubicBezTo>
                    <a:pt x="31684" y="34901"/>
                    <a:pt x="31758" y="34901"/>
                    <a:pt x="31758" y="34864"/>
                  </a:cubicBezTo>
                  <a:cubicBezTo>
                    <a:pt x="31758" y="34864"/>
                    <a:pt x="31795" y="34753"/>
                    <a:pt x="31832" y="34569"/>
                  </a:cubicBezTo>
                  <a:cubicBezTo>
                    <a:pt x="31869" y="34384"/>
                    <a:pt x="31869" y="34199"/>
                    <a:pt x="31869" y="33977"/>
                  </a:cubicBezTo>
                  <a:cubicBezTo>
                    <a:pt x="31869" y="33903"/>
                    <a:pt x="31869" y="33755"/>
                    <a:pt x="31832" y="33607"/>
                  </a:cubicBezTo>
                  <a:cubicBezTo>
                    <a:pt x="31869" y="33607"/>
                    <a:pt x="31943" y="33607"/>
                    <a:pt x="32017" y="33570"/>
                  </a:cubicBezTo>
                  <a:cubicBezTo>
                    <a:pt x="32054" y="33570"/>
                    <a:pt x="32128" y="33570"/>
                    <a:pt x="32165" y="33533"/>
                  </a:cubicBezTo>
                  <a:lnTo>
                    <a:pt x="32202" y="33533"/>
                  </a:lnTo>
                  <a:cubicBezTo>
                    <a:pt x="32313" y="33644"/>
                    <a:pt x="32424" y="33792"/>
                    <a:pt x="32535" y="33940"/>
                  </a:cubicBezTo>
                  <a:cubicBezTo>
                    <a:pt x="32609" y="34088"/>
                    <a:pt x="32720" y="34273"/>
                    <a:pt x="32757" y="34458"/>
                  </a:cubicBezTo>
                  <a:cubicBezTo>
                    <a:pt x="32794" y="34569"/>
                    <a:pt x="32794" y="34679"/>
                    <a:pt x="32794" y="34679"/>
                  </a:cubicBezTo>
                  <a:cubicBezTo>
                    <a:pt x="32794" y="34716"/>
                    <a:pt x="32867" y="34716"/>
                    <a:pt x="32867" y="34716"/>
                  </a:cubicBezTo>
                  <a:cubicBezTo>
                    <a:pt x="32904" y="34716"/>
                    <a:pt x="32941" y="34716"/>
                    <a:pt x="32941" y="34679"/>
                  </a:cubicBezTo>
                  <a:cubicBezTo>
                    <a:pt x="32941" y="34679"/>
                    <a:pt x="32978" y="34569"/>
                    <a:pt x="32978" y="34384"/>
                  </a:cubicBezTo>
                  <a:cubicBezTo>
                    <a:pt x="33052" y="34199"/>
                    <a:pt x="33052" y="33977"/>
                    <a:pt x="32978" y="33792"/>
                  </a:cubicBezTo>
                  <a:cubicBezTo>
                    <a:pt x="32978" y="33644"/>
                    <a:pt x="32941" y="33459"/>
                    <a:pt x="32904" y="33348"/>
                  </a:cubicBezTo>
                  <a:cubicBezTo>
                    <a:pt x="32978" y="33275"/>
                    <a:pt x="33089" y="33275"/>
                    <a:pt x="33163" y="33238"/>
                  </a:cubicBezTo>
                  <a:cubicBezTo>
                    <a:pt x="33163" y="33238"/>
                    <a:pt x="33237" y="33275"/>
                    <a:pt x="33274" y="33275"/>
                  </a:cubicBezTo>
                  <a:cubicBezTo>
                    <a:pt x="33422" y="33422"/>
                    <a:pt x="33533" y="33570"/>
                    <a:pt x="33644" y="33718"/>
                  </a:cubicBezTo>
                  <a:cubicBezTo>
                    <a:pt x="33718" y="33829"/>
                    <a:pt x="33829" y="34014"/>
                    <a:pt x="33903" y="34162"/>
                  </a:cubicBezTo>
                  <a:cubicBezTo>
                    <a:pt x="33977" y="34310"/>
                    <a:pt x="33977" y="34384"/>
                    <a:pt x="34014" y="34384"/>
                  </a:cubicBezTo>
                  <a:cubicBezTo>
                    <a:pt x="34014" y="34458"/>
                    <a:pt x="34051" y="34458"/>
                    <a:pt x="34087" y="34458"/>
                  </a:cubicBezTo>
                  <a:cubicBezTo>
                    <a:pt x="34161" y="34458"/>
                    <a:pt x="34161" y="34458"/>
                    <a:pt x="34198" y="34384"/>
                  </a:cubicBezTo>
                  <a:cubicBezTo>
                    <a:pt x="34198" y="34384"/>
                    <a:pt x="34235" y="34310"/>
                    <a:pt x="34235" y="34125"/>
                  </a:cubicBezTo>
                  <a:cubicBezTo>
                    <a:pt x="34235" y="33940"/>
                    <a:pt x="34235" y="33718"/>
                    <a:pt x="34198" y="33533"/>
                  </a:cubicBezTo>
                  <a:cubicBezTo>
                    <a:pt x="34161" y="33348"/>
                    <a:pt x="34087" y="33090"/>
                    <a:pt x="34014" y="32979"/>
                  </a:cubicBezTo>
                  <a:cubicBezTo>
                    <a:pt x="34087" y="32905"/>
                    <a:pt x="34198" y="32905"/>
                    <a:pt x="34272" y="32868"/>
                  </a:cubicBezTo>
                  <a:lnTo>
                    <a:pt x="34346" y="32905"/>
                  </a:lnTo>
                  <a:cubicBezTo>
                    <a:pt x="34457" y="33053"/>
                    <a:pt x="34568" y="33238"/>
                    <a:pt x="34642" y="33385"/>
                  </a:cubicBezTo>
                  <a:cubicBezTo>
                    <a:pt x="34753" y="33570"/>
                    <a:pt x="34790" y="33755"/>
                    <a:pt x="34827" y="33903"/>
                  </a:cubicBezTo>
                  <a:cubicBezTo>
                    <a:pt x="34901" y="34014"/>
                    <a:pt x="34901" y="34125"/>
                    <a:pt x="34901" y="34125"/>
                  </a:cubicBezTo>
                  <a:lnTo>
                    <a:pt x="34901" y="34162"/>
                  </a:lnTo>
                  <a:cubicBezTo>
                    <a:pt x="34901" y="34199"/>
                    <a:pt x="34938" y="34199"/>
                    <a:pt x="34975" y="34199"/>
                  </a:cubicBezTo>
                  <a:lnTo>
                    <a:pt x="35012" y="34162"/>
                  </a:lnTo>
                  <a:cubicBezTo>
                    <a:pt x="35012" y="34125"/>
                    <a:pt x="35086" y="34014"/>
                    <a:pt x="35123" y="33903"/>
                  </a:cubicBezTo>
                  <a:cubicBezTo>
                    <a:pt x="35160" y="33792"/>
                    <a:pt x="35160" y="33644"/>
                    <a:pt x="35160" y="33570"/>
                  </a:cubicBezTo>
                  <a:lnTo>
                    <a:pt x="35160" y="33570"/>
                  </a:lnTo>
                  <a:cubicBezTo>
                    <a:pt x="35751" y="35862"/>
                    <a:pt x="35677" y="38376"/>
                    <a:pt x="34753" y="40780"/>
                  </a:cubicBezTo>
                  <a:cubicBezTo>
                    <a:pt x="34679" y="40780"/>
                    <a:pt x="34401" y="41336"/>
                    <a:pt x="33876" y="42143"/>
                  </a:cubicBezTo>
                  <a:lnTo>
                    <a:pt x="33876" y="42143"/>
                  </a:lnTo>
                  <a:cubicBezTo>
                    <a:pt x="34059" y="42071"/>
                    <a:pt x="34277" y="41998"/>
                    <a:pt x="34494" y="41926"/>
                  </a:cubicBezTo>
                  <a:cubicBezTo>
                    <a:pt x="34864" y="41778"/>
                    <a:pt x="35234" y="41630"/>
                    <a:pt x="35677" y="41445"/>
                  </a:cubicBezTo>
                  <a:cubicBezTo>
                    <a:pt x="36047" y="41260"/>
                    <a:pt x="36454" y="41149"/>
                    <a:pt x="36823" y="40964"/>
                  </a:cubicBezTo>
                  <a:cubicBezTo>
                    <a:pt x="38339" y="40262"/>
                    <a:pt x="39818" y="39412"/>
                    <a:pt x="40927" y="38783"/>
                  </a:cubicBezTo>
                  <a:cubicBezTo>
                    <a:pt x="41999" y="38118"/>
                    <a:pt x="42702" y="37674"/>
                    <a:pt x="42702" y="37674"/>
                  </a:cubicBezTo>
                  <a:lnTo>
                    <a:pt x="42702" y="37674"/>
                  </a:lnTo>
                  <a:cubicBezTo>
                    <a:pt x="42702" y="37674"/>
                    <a:pt x="41888" y="38007"/>
                    <a:pt x="40742" y="38413"/>
                  </a:cubicBezTo>
                  <a:cubicBezTo>
                    <a:pt x="39596" y="38820"/>
                    <a:pt x="37969" y="39338"/>
                    <a:pt x="36417" y="39707"/>
                  </a:cubicBezTo>
                  <a:cubicBezTo>
                    <a:pt x="35973" y="39781"/>
                    <a:pt x="35603" y="39892"/>
                    <a:pt x="35197" y="39966"/>
                  </a:cubicBezTo>
                  <a:cubicBezTo>
                    <a:pt x="35176" y="39966"/>
                    <a:pt x="35155" y="39966"/>
                    <a:pt x="35141" y="39979"/>
                  </a:cubicBezTo>
                  <a:lnTo>
                    <a:pt x="35141" y="39979"/>
                  </a:lnTo>
                  <a:cubicBezTo>
                    <a:pt x="35214" y="39746"/>
                    <a:pt x="35313" y="39539"/>
                    <a:pt x="35381" y="39301"/>
                  </a:cubicBezTo>
                  <a:lnTo>
                    <a:pt x="35677" y="39153"/>
                  </a:lnTo>
                  <a:cubicBezTo>
                    <a:pt x="35936" y="39005"/>
                    <a:pt x="36232" y="38857"/>
                    <a:pt x="36491" y="38672"/>
                  </a:cubicBezTo>
                  <a:cubicBezTo>
                    <a:pt x="37045" y="38376"/>
                    <a:pt x="37637" y="38007"/>
                    <a:pt x="38265" y="37637"/>
                  </a:cubicBezTo>
                  <a:cubicBezTo>
                    <a:pt x="39411" y="36898"/>
                    <a:pt x="40520" y="36047"/>
                    <a:pt x="41297" y="35345"/>
                  </a:cubicBezTo>
                  <a:cubicBezTo>
                    <a:pt x="42073" y="34716"/>
                    <a:pt x="42591" y="34236"/>
                    <a:pt x="42591" y="34236"/>
                  </a:cubicBezTo>
                  <a:lnTo>
                    <a:pt x="42591" y="34236"/>
                  </a:lnTo>
                  <a:cubicBezTo>
                    <a:pt x="42591" y="34236"/>
                    <a:pt x="41999" y="34569"/>
                    <a:pt x="41075" y="35049"/>
                  </a:cubicBezTo>
                  <a:cubicBezTo>
                    <a:pt x="40151" y="35493"/>
                    <a:pt x="38894" y="36010"/>
                    <a:pt x="37637" y="36454"/>
                  </a:cubicBezTo>
                  <a:lnTo>
                    <a:pt x="35973" y="37009"/>
                  </a:lnTo>
                  <a:cubicBezTo>
                    <a:pt x="36897" y="31648"/>
                    <a:pt x="34457" y="26250"/>
                    <a:pt x="29836" y="23440"/>
                  </a:cubicBezTo>
                  <a:cubicBezTo>
                    <a:pt x="29873" y="23145"/>
                    <a:pt x="29984" y="22886"/>
                    <a:pt x="29984" y="22553"/>
                  </a:cubicBezTo>
                  <a:cubicBezTo>
                    <a:pt x="30021" y="22368"/>
                    <a:pt x="30021" y="22183"/>
                    <a:pt x="30058" y="21998"/>
                  </a:cubicBezTo>
                  <a:cubicBezTo>
                    <a:pt x="30058" y="21814"/>
                    <a:pt x="30132" y="21629"/>
                    <a:pt x="30132" y="21444"/>
                  </a:cubicBezTo>
                  <a:cubicBezTo>
                    <a:pt x="30169" y="21074"/>
                    <a:pt x="30169" y="20704"/>
                    <a:pt x="30206" y="20335"/>
                  </a:cubicBezTo>
                  <a:cubicBezTo>
                    <a:pt x="30243" y="19965"/>
                    <a:pt x="30243" y="19595"/>
                    <a:pt x="30243" y="19226"/>
                  </a:cubicBezTo>
                  <a:lnTo>
                    <a:pt x="30243" y="18117"/>
                  </a:lnTo>
                  <a:cubicBezTo>
                    <a:pt x="30243" y="17414"/>
                    <a:pt x="30206" y="16749"/>
                    <a:pt x="30169" y="16194"/>
                  </a:cubicBezTo>
                  <a:cubicBezTo>
                    <a:pt x="30058" y="15087"/>
                    <a:pt x="30021" y="14348"/>
                    <a:pt x="30021" y="14346"/>
                  </a:cubicBezTo>
                  <a:lnTo>
                    <a:pt x="30021" y="14346"/>
                  </a:lnTo>
                  <a:cubicBezTo>
                    <a:pt x="30021" y="14348"/>
                    <a:pt x="30058" y="15087"/>
                    <a:pt x="30021" y="16231"/>
                  </a:cubicBezTo>
                  <a:cubicBezTo>
                    <a:pt x="30021" y="16786"/>
                    <a:pt x="29984" y="17414"/>
                    <a:pt x="29947" y="18117"/>
                  </a:cubicBezTo>
                  <a:cubicBezTo>
                    <a:pt x="29873" y="18486"/>
                    <a:pt x="29873" y="18819"/>
                    <a:pt x="29836" y="19189"/>
                  </a:cubicBezTo>
                  <a:cubicBezTo>
                    <a:pt x="29799" y="19558"/>
                    <a:pt x="29799" y="19928"/>
                    <a:pt x="29688" y="20298"/>
                  </a:cubicBezTo>
                  <a:cubicBezTo>
                    <a:pt x="29651" y="20668"/>
                    <a:pt x="29614" y="21037"/>
                    <a:pt x="29503" y="21407"/>
                  </a:cubicBezTo>
                  <a:cubicBezTo>
                    <a:pt x="29466" y="21592"/>
                    <a:pt x="29466" y="21777"/>
                    <a:pt x="29429" y="21961"/>
                  </a:cubicBezTo>
                  <a:cubicBezTo>
                    <a:pt x="29392" y="22146"/>
                    <a:pt x="29318" y="22294"/>
                    <a:pt x="29281" y="22479"/>
                  </a:cubicBezTo>
                  <a:cubicBezTo>
                    <a:pt x="29244" y="22701"/>
                    <a:pt x="29207" y="22886"/>
                    <a:pt x="29133" y="23071"/>
                  </a:cubicBezTo>
                  <a:cubicBezTo>
                    <a:pt x="29207" y="22294"/>
                    <a:pt x="29244" y="21444"/>
                    <a:pt x="29281" y="20520"/>
                  </a:cubicBezTo>
                  <a:cubicBezTo>
                    <a:pt x="29318" y="19743"/>
                    <a:pt x="29392" y="18967"/>
                    <a:pt x="29392" y="18154"/>
                  </a:cubicBezTo>
                  <a:cubicBezTo>
                    <a:pt x="29392" y="17747"/>
                    <a:pt x="29429" y="17340"/>
                    <a:pt x="29429" y="16970"/>
                  </a:cubicBezTo>
                  <a:lnTo>
                    <a:pt x="29429" y="16305"/>
                  </a:lnTo>
                  <a:lnTo>
                    <a:pt x="29429" y="15713"/>
                  </a:lnTo>
                  <a:lnTo>
                    <a:pt x="29429" y="14456"/>
                  </a:lnTo>
                  <a:cubicBezTo>
                    <a:pt x="29429" y="14050"/>
                    <a:pt x="29429" y="13643"/>
                    <a:pt x="29392" y="13236"/>
                  </a:cubicBezTo>
                  <a:cubicBezTo>
                    <a:pt x="29318" y="12386"/>
                    <a:pt x="29281" y="11610"/>
                    <a:pt x="29207" y="10833"/>
                  </a:cubicBezTo>
                  <a:cubicBezTo>
                    <a:pt x="29150" y="10275"/>
                    <a:pt x="29082" y="9727"/>
                    <a:pt x="29020" y="9199"/>
                  </a:cubicBezTo>
                  <a:lnTo>
                    <a:pt x="29020" y="9199"/>
                  </a:lnTo>
                  <a:cubicBezTo>
                    <a:pt x="29143" y="9262"/>
                    <a:pt x="29258" y="9328"/>
                    <a:pt x="29392" y="9354"/>
                  </a:cubicBezTo>
                  <a:cubicBezTo>
                    <a:pt x="29725" y="9502"/>
                    <a:pt x="29984" y="9576"/>
                    <a:pt x="30169" y="9613"/>
                  </a:cubicBezTo>
                  <a:cubicBezTo>
                    <a:pt x="30390" y="9687"/>
                    <a:pt x="30501" y="9724"/>
                    <a:pt x="30501" y="9724"/>
                  </a:cubicBezTo>
                  <a:lnTo>
                    <a:pt x="30206" y="9576"/>
                  </a:lnTo>
                  <a:cubicBezTo>
                    <a:pt x="30132" y="9539"/>
                    <a:pt x="30021" y="9428"/>
                    <a:pt x="29910" y="9391"/>
                  </a:cubicBezTo>
                  <a:cubicBezTo>
                    <a:pt x="29762" y="9354"/>
                    <a:pt x="29614" y="9244"/>
                    <a:pt x="29466" y="9170"/>
                  </a:cubicBezTo>
                  <a:cubicBezTo>
                    <a:pt x="29355" y="9059"/>
                    <a:pt x="29207" y="8985"/>
                    <a:pt x="29022" y="8874"/>
                  </a:cubicBezTo>
                  <a:cubicBezTo>
                    <a:pt x="29008" y="8867"/>
                    <a:pt x="28994" y="8859"/>
                    <a:pt x="28979" y="8851"/>
                  </a:cubicBezTo>
                  <a:lnTo>
                    <a:pt x="28979" y="8851"/>
                  </a:lnTo>
                  <a:cubicBezTo>
                    <a:pt x="28992" y="8966"/>
                    <a:pt x="29006" y="9082"/>
                    <a:pt x="29020" y="9199"/>
                  </a:cubicBezTo>
                  <a:lnTo>
                    <a:pt x="29020" y="9199"/>
                  </a:lnTo>
                  <a:cubicBezTo>
                    <a:pt x="28973" y="9176"/>
                    <a:pt x="28925" y="9153"/>
                    <a:pt x="28875" y="9133"/>
                  </a:cubicBezTo>
                  <a:lnTo>
                    <a:pt x="28320" y="8837"/>
                  </a:lnTo>
                  <a:cubicBezTo>
                    <a:pt x="28098" y="8689"/>
                    <a:pt x="27802" y="8578"/>
                    <a:pt x="27581" y="8393"/>
                  </a:cubicBezTo>
                  <a:cubicBezTo>
                    <a:pt x="27396" y="8504"/>
                    <a:pt x="27248" y="8689"/>
                    <a:pt x="27063" y="8837"/>
                  </a:cubicBezTo>
                  <a:cubicBezTo>
                    <a:pt x="26804" y="9059"/>
                    <a:pt x="26472" y="9318"/>
                    <a:pt x="26250" y="9502"/>
                  </a:cubicBezTo>
                  <a:cubicBezTo>
                    <a:pt x="25732" y="9872"/>
                    <a:pt x="25362" y="9983"/>
                    <a:pt x="25362" y="9983"/>
                  </a:cubicBezTo>
                  <a:cubicBezTo>
                    <a:pt x="25362" y="9983"/>
                    <a:pt x="25473" y="9946"/>
                    <a:pt x="25584" y="9798"/>
                  </a:cubicBezTo>
                  <a:cubicBezTo>
                    <a:pt x="25732" y="9724"/>
                    <a:pt x="25917" y="9539"/>
                    <a:pt x="26139" y="9318"/>
                  </a:cubicBezTo>
                  <a:cubicBezTo>
                    <a:pt x="26398" y="9133"/>
                    <a:pt x="26656" y="8837"/>
                    <a:pt x="26952" y="8615"/>
                  </a:cubicBezTo>
                  <a:lnTo>
                    <a:pt x="27359" y="8208"/>
                  </a:lnTo>
                  <a:cubicBezTo>
                    <a:pt x="27322" y="8134"/>
                    <a:pt x="27248" y="8134"/>
                    <a:pt x="27211" y="8097"/>
                  </a:cubicBezTo>
                  <a:cubicBezTo>
                    <a:pt x="26841" y="7839"/>
                    <a:pt x="26472" y="7543"/>
                    <a:pt x="26139" y="7284"/>
                  </a:cubicBezTo>
                  <a:cubicBezTo>
                    <a:pt x="25843" y="6988"/>
                    <a:pt x="25510" y="6730"/>
                    <a:pt x="25288" y="6434"/>
                  </a:cubicBezTo>
                  <a:cubicBezTo>
                    <a:pt x="24808" y="5916"/>
                    <a:pt x="24475" y="5547"/>
                    <a:pt x="24475" y="5546"/>
                  </a:cubicBezTo>
                  <a:lnTo>
                    <a:pt x="24475" y="5546"/>
                  </a:lnTo>
                  <a:cubicBezTo>
                    <a:pt x="24475" y="5547"/>
                    <a:pt x="24586" y="5657"/>
                    <a:pt x="24734" y="5731"/>
                  </a:cubicBezTo>
                  <a:cubicBezTo>
                    <a:pt x="24845" y="5879"/>
                    <a:pt x="25104" y="6064"/>
                    <a:pt x="25362" y="6286"/>
                  </a:cubicBezTo>
                  <a:cubicBezTo>
                    <a:pt x="25658" y="6545"/>
                    <a:pt x="25954" y="6767"/>
                    <a:pt x="26287" y="7025"/>
                  </a:cubicBezTo>
                  <a:cubicBezTo>
                    <a:pt x="26656" y="7173"/>
                    <a:pt x="27026" y="7469"/>
                    <a:pt x="27396" y="7728"/>
                  </a:cubicBezTo>
                  <a:cubicBezTo>
                    <a:pt x="27433" y="7765"/>
                    <a:pt x="27544" y="7839"/>
                    <a:pt x="27581" y="7876"/>
                  </a:cubicBezTo>
                  <a:lnTo>
                    <a:pt x="27765" y="7691"/>
                  </a:lnTo>
                  <a:cubicBezTo>
                    <a:pt x="27913" y="7543"/>
                    <a:pt x="28061" y="7395"/>
                    <a:pt x="28172" y="7210"/>
                  </a:cubicBezTo>
                  <a:cubicBezTo>
                    <a:pt x="28320" y="7099"/>
                    <a:pt x="28468" y="6951"/>
                    <a:pt x="28542" y="6803"/>
                  </a:cubicBezTo>
                  <a:cubicBezTo>
                    <a:pt x="28690" y="6656"/>
                    <a:pt x="28801" y="6545"/>
                    <a:pt x="28912" y="6397"/>
                  </a:cubicBezTo>
                  <a:cubicBezTo>
                    <a:pt x="28915" y="6392"/>
                    <a:pt x="28919" y="6387"/>
                    <a:pt x="28922" y="6383"/>
                  </a:cubicBezTo>
                  <a:lnTo>
                    <a:pt x="28922" y="6383"/>
                  </a:lnTo>
                  <a:cubicBezTo>
                    <a:pt x="29014" y="6435"/>
                    <a:pt x="29106" y="6486"/>
                    <a:pt x="29199" y="6537"/>
                  </a:cubicBezTo>
                  <a:lnTo>
                    <a:pt x="29199" y="6537"/>
                  </a:lnTo>
                  <a:lnTo>
                    <a:pt x="29429" y="6175"/>
                  </a:lnTo>
                  <a:cubicBezTo>
                    <a:pt x="29577" y="5879"/>
                    <a:pt x="29651" y="5657"/>
                    <a:pt x="29762" y="5473"/>
                  </a:cubicBezTo>
                  <a:cubicBezTo>
                    <a:pt x="29799" y="5288"/>
                    <a:pt x="29836" y="5177"/>
                    <a:pt x="29836" y="5177"/>
                  </a:cubicBezTo>
                  <a:lnTo>
                    <a:pt x="29836" y="5177"/>
                  </a:lnTo>
                  <a:cubicBezTo>
                    <a:pt x="29836" y="5177"/>
                    <a:pt x="29762" y="5288"/>
                    <a:pt x="29651" y="5436"/>
                  </a:cubicBezTo>
                  <a:cubicBezTo>
                    <a:pt x="29614" y="5510"/>
                    <a:pt x="29577" y="5620"/>
                    <a:pt x="29466" y="5694"/>
                  </a:cubicBezTo>
                  <a:cubicBezTo>
                    <a:pt x="29429" y="5805"/>
                    <a:pt x="29355" y="5879"/>
                    <a:pt x="29244" y="6027"/>
                  </a:cubicBezTo>
                  <a:cubicBezTo>
                    <a:pt x="29173" y="6099"/>
                    <a:pt x="29032" y="6240"/>
                    <a:pt x="28922" y="6383"/>
                  </a:cubicBezTo>
                  <a:lnTo>
                    <a:pt x="28922" y="6383"/>
                  </a:lnTo>
                  <a:cubicBezTo>
                    <a:pt x="28844" y="6338"/>
                    <a:pt x="28766" y="6294"/>
                    <a:pt x="28690" y="6249"/>
                  </a:cubicBezTo>
                  <a:cubicBezTo>
                    <a:pt x="28653" y="6101"/>
                    <a:pt x="28653" y="5953"/>
                    <a:pt x="28579" y="5768"/>
                  </a:cubicBezTo>
                  <a:cubicBezTo>
                    <a:pt x="29059" y="5214"/>
                    <a:pt x="29503" y="4622"/>
                    <a:pt x="29947" y="3994"/>
                  </a:cubicBezTo>
                  <a:cubicBezTo>
                    <a:pt x="29947" y="3994"/>
                    <a:pt x="29984" y="3994"/>
                    <a:pt x="29984" y="3920"/>
                  </a:cubicBezTo>
                  <a:cubicBezTo>
                    <a:pt x="30169" y="3846"/>
                    <a:pt x="30243" y="3698"/>
                    <a:pt x="30316" y="3624"/>
                  </a:cubicBezTo>
                  <a:cubicBezTo>
                    <a:pt x="30353" y="3513"/>
                    <a:pt x="30353" y="3476"/>
                    <a:pt x="30353" y="3476"/>
                  </a:cubicBezTo>
                  <a:lnTo>
                    <a:pt x="30353" y="3476"/>
                  </a:lnTo>
                  <a:cubicBezTo>
                    <a:pt x="30353" y="3476"/>
                    <a:pt x="30316" y="3513"/>
                    <a:pt x="30243" y="3624"/>
                  </a:cubicBezTo>
                  <a:cubicBezTo>
                    <a:pt x="30206" y="3661"/>
                    <a:pt x="30169" y="3698"/>
                    <a:pt x="30132" y="3698"/>
                  </a:cubicBezTo>
                  <a:cubicBezTo>
                    <a:pt x="30169" y="3661"/>
                    <a:pt x="30206" y="3550"/>
                    <a:pt x="30206" y="3513"/>
                  </a:cubicBezTo>
                  <a:cubicBezTo>
                    <a:pt x="30353" y="3180"/>
                    <a:pt x="30243" y="2885"/>
                    <a:pt x="29947" y="2700"/>
                  </a:cubicBezTo>
                  <a:cubicBezTo>
                    <a:pt x="29839" y="2652"/>
                    <a:pt x="29731" y="2627"/>
                    <a:pt x="29628" y="2627"/>
                  </a:cubicBezTo>
                  <a:cubicBezTo>
                    <a:pt x="29414" y="2627"/>
                    <a:pt x="29221" y="2734"/>
                    <a:pt x="29096" y="2959"/>
                  </a:cubicBezTo>
                  <a:cubicBezTo>
                    <a:pt x="29059" y="2996"/>
                    <a:pt x="29059" y="3069"/>
                    <a:pt x="29022" y="3106"/>
                  </a:cubicBezTo>
                  <a:cubicBezTo>
                    <a:pt x="29022" y="2996"/>
                    <a:pt x="29022" y="2959"/>
                    <a:pt x="29059" y="2885"/>
                  </a:cubicBezTo>
                  <a:cubicBezTo>
                    <a:pt x="29096" y="2737"/>
                    <a:pt x="29244" y="2589"/>
                    <a:pt x="29392" y="2552"/>
                  </a:cubicBezTo>
                  <a:cubicBezTo>
                    <a:pt x="29503" y="2515"/>
                    <a:pt x="29651" y="2441"/>
                    <a:pt x="29762" y="2441"/>
                  </a:cubicBezTo>
                  <a:lnTo>
                    <a:pt x="29873" y="2441"/>
                  </a:lnTo>
                  <a:cubicBezTo>
                    <a:pt x="29873" y="2441"/>
                    <a:pt x="29836" y="2404"/>
                    <a:pt x="29762" y="2367"/>
                  </a:cubicBezTo>
                  <a:cubicBezTo>
                    <a:pt x="29685" y="2342"/>
                    <a:pt x="29574" y="2298"/>
                    <a:pt x="29451" y="2298"/>
                  </a:cubicBezTo>
                  <a:cubicBezTo>
                    <a:pt x="29396" y="2298"/>
                    <a:pt x="29339" y="2307"/>
                    <a:pt x="29281" y="2330"/>
                  </a:cubicBezTo>
                  <a:cubicBezTo>
                    <a:pt x="29096" y="2367"/>
                    <a:pt x="28875" y="2515"/>
                    <a:pt x="28727" y="2737"/>
                  </a:cubicBezTo>
                  <a:cubicBezTo>
                    <a:pt x="28690" y="2811"/>
                    <a:pt x="28653" y="2959"/>
                    <a:pt x="28579" y="3106"/>
                  </a:cubicBezTo>
                  <a:cubicBezTo>
                    <a:pt x="28579" y="3254"/>
                    <a:pt x="28579" y="3365"/>
                    <a:pt x="28653" y="3513"/>
                  </a:cubicBezTo>
                  <a:lnTo>
                    <a:pt x="28653" y="3550"/>
                  </a:lnTo>
                  <a:cubicBezTo>
                    <a:pt x="28505" y="3809"/>
                    <a:pt x="28357" y="4031"/>
                    <a:pt x="28172" y="4216"/>
                  </a:cubicBezTo>
                  <a:cubicBezTo>
                    <a:pt x="28135" y="3994"/>
                    <a:pt x="28098" y="3809"/>
                    <a:pt x="28024" y="3624"/>
                  </a:cubicBezTo>
                  <a:cubicBezTo>
                    <a:pt x="27950" y="3291"/>
                    <a:pt x="27913" y="2996"/>
                    <a:pt x="27839" y="2848"/>
                  </a:cubicBezTo>
                  <a:cubicBezTo>
                    <a:pt x="28505" y="1110"/>
                    <a:pt x="29133" y="260"/>
                    <a:pt x="30797" y="112"/>
                  </a:cubicBezTo>
                  <a:lnTo>
                    <a:pt x="31241" y="112"/>
                  </a:lnTo>
                  <a:cubicBezTo>
                    <a:pt x="32239" y="112"/>
                    <a:pt x="33089" y="371"/>
                    <a:pt x="33681" y="777"/>
                  </a:cubicBezTo>
                  <a:cubicBezTo>
                    <a:pt x="33718" y="925"/>
                    <a:pt x="33829" y="1221"/>
                    <a:pt x="33940" y="1591"/>
                  </a:cubicBezTo>
                  <a:cubicBezTo>
                    <a:pt x="34014" y="1702"/>
                    <a:pt x="34051" y="1886"/>
                    <a:pt x="34124" y="2071"/>
                  </a:cubicBezTo>
                  <a:cubicBezTo>
                    <a:pt x="34198" y="2256"/>
                    <a:pt x="34235" y="2441"/>
                    <a:pt x="34272" y="2700"/>
                  </a:cubicBezTo>
                  <a:cubicBezTo>
                    <a:pt x="34289" y="2799"/>
                    <a:pt x="34313" y="2899"/>
                    <a:pt x="34341" y="2999"/>
                  </a:cubicBezTo>
                  <a:lnTo>
                    <a:pt x="34341" y="2999"/>
                  </a:lnTo>
                  <a:cubicBezTo>
                    <a:pt x="34244" y="2876"/>
                    <a:pt x="34075" y="2805"/>
                    <a:pt x="33909" y="2805"/>
                  </a:cubicBezTo>
                  <a:cubicBezTo>
                    <a:pt x="33882" y="2805"/>
                    <a:pt x="33855" y="2807"/>
                    <a:pt x="33829" y="2811"/>
                  </a:cubicBezTo>
                  <a:cubicBezTo>
                    <a:pt x="33533" y="2885"/>
                    <a:pt x="33385" y="3143"/>
                    <a:pt x="33459" y="3439"/>
                  </a:cubicBezTo>
                  <a:cubicBezTo>
                    <a:pt x="33459" y="3439"/>
                    <a:pt x="33496" y="3550"/>
                    <a:pt x="33533" y="3735"/>
                  </a:cubicBezTo>
                  <a:cubicBezTo>
                    <a:pt x="33496" y="3698"/>
                    <a:pt x="33459" y="3624"/>
                    <a:pt x="33385" y="3550"/>
                  </a:cubicBezTo>
                  <a:cubicBezTo>
                    <a:pt x="33348" y="3476"/>
                    <a:pt x="33348" y="3365"/>
                    <a:pt x="33348" y="3291"/>
                  </a:cubicBezTo>
                  <a:cubicBezTo>
                    <a:pt x="33348" y="3180"/>
                    <a:pt x="33348" y="3106"/>
                    <a:pt x="33385" y="2996"/>
                  </a:cubicBezTo>
                  <a:cubicBezTo>
                    <a:pt x="33459" y="2885"/>
                    <a:pt x="33570" y="2737"/>
                    <a:pt x="33718" y="2700"/>
                  </a:cubicBezTo>
                  <a:cubicBezTo>
                    <a:pt x="33866" y="2626"/>
                    <a:pt x="34014" y="2589"/>
                    <a:pt x="34087" y="2589"/>
                  </a:cubicBezTo>
                  <a:lnTo>
                    <a:pt x="34235" y="2589"/>
                  </a:lnTo>
                  <a:cubicBezTo>
                    <a:pt x="34235" y="2589"/>
                    <a:pt x="34198" y="2552"/>
                    <a:pt x="34087" y="2515"/>
                  </a:cubicBezTo>
                  <a:cubicBezTo>
                    <a:pt x="34036" y="2489"/>
                    <a:pt x="33933" y="2446"/>
                    <a:pt x="33812" y="2446"/>
                  </a:cubicBezTo>
                  <a:cubicBezTo>
                    <a:pt x="33758" y="2446"/>
                    <a:pt x="33701" y="2455"/>
                    <a:pt x="33644" y="2478"/>
                  </a:cubicBezTo>
                  <a:cubicBezTo>
                    <a:pt x="33459" y="2515"/>
                    <a:pt x="33200" y="2663"/>
                    <a:pt x="33089" y="2885"/>
                  </a:cubicBezTo>
                  <a:cubicBezTo>
                    <a:pt x="33015" y="2959"/>
                    <a:pt x="32978" y="3106"/>
                    <a:pt x="32941" y="3254"/>
                  </a:cubicBezTo>
                  <a:cubicBezTo>
                    <a:pt x="32941" y="3402"/>
                    <a:pt x="32941" y="3513"/>
                    <a:pt x="32978" y="3661"/>
                  </a:cubicBezTo>
                  <a:cubicBezTo>
                    <a:pt x="33015" y="3809"/>
                    <a:pt x="33126" y="3883"/>
                    <a:pt x="33200" y="3994"/>
                  </a:cubicBezTo>
                  <a:cubicBezTo>
                    <a:pt x="33274" y="4031"/>
                    <a:pt x="33311" y="4068"/>
                    <a:pt x="33385" y="4142"/>
                  </a:cubicBezTo>
                  <a:cubicBezTo>
                    <a:pt x="33459" y="4142"/>
                    <a:pt x="33459" y="4179"/>
                    <a:pt x="33496" y="4179"/>
                  </a:cubicBezTo>
                  <a:cubicBezTo>
                    <a:pt x="33533" y="4179"/>
                    <a:pt x="33533" y="4179"/>
                    <a:pt x="33570" y="4216"/>
                  </a:cubicBezTo>
                  <a:lnTo>
                    <a:pt x="33644" y="4216"/>
                  </a:lnTo>
                  <a:cubicBezTo>
                    <a:pt x="33794" y="4617"/>
                    <a:pt x="34047" y="5172"/>
                    <a:pt x="34414" y="5822"/>
                  </a:cubicBezTo>
                  <a:lnTo>
                    <a:pt x="34414" y="5822"/>
                  </a:lnTo>
                  <a:cubicBezTo>
                    <a:pt x="34383" y="5705"/>
                    <a:pt x="34362" y="5601"/>
                    <a:pt x="34346" y="5510"/>
                  </a:cubicBezTo>
                  <a:cubicBezTo>
                    <a:pt x="34312" y="5407"/>
                    <a:pt x="34286" y="5329"/>
                    <a:pt x="34268" y="5274"/>
                  </a:cubicBezTo>
                  <a:lnTo>
                    <a:pt x="34268" y="5274"/>
                  </a:lnTo>
                  <a:cubicBezTo>
                    <a:pt x="34291" y="5334"/>
                    <a:pt x="34328" y="5417"/>
                    <a:pt x="34383" y="5510"/>
                  </a:cubicBezTo>
                  <a:cubicBezTo>
                    <a:pt x="34457" y="5694"/>
                    <a:pt x="34605" y="5953"/>
                    <a:pt x="34790" y="6286"/>
                  </a:cubicBezTo>
                  <a:cubicBezTo>
                    <a:pt x="34975" y="6619"/>
                    <a:pt x="35160" y="6988"/>
                    <a:pt x="35455" y="7395"/>
                  </a:cubicBezTo>
                  <a:cubicBezTo>
                    <a:pt x="35529" y="7543"/>
                    <a:pt x="35677" y="7728"/>
                    <a:pt x="35788" y="7950"/>
                  </a:cubicBezTo>
                  <a:cubicBezTo>
                    <a:pt x="35936" y="8134"/>
                    <a:pt x="36084" y="8393"/>
                    <a:pt x="36232" y="8578"/>
                  </a:cubicBezTo>
                  <a:cubicBezTo>
                    <a:pt x="36269" y="8615"/>
                    <a:pt x="36306" y="8652"/>
                    <a:pt x="36306" y="8689"/>
                  </a:cubicBezTo>
                  <a:lnTo>
                    <a:pt x="36601" y="8430"/>
                  </a:lnTo>
                  <a:lnTo>
                    <a:pt x="37341" y="7691"/>
                  </a:lnTo>
                  <a:cubicBezTo>
                    <a:pt x="37440" y="7592"/>
                    <a:pt x="37532" y="7485"/>
                    <a:pt x="37620" y="7381"/>
                  </a:cubicBezTo>
                  <a:lnTo>
                    <a:pt x="37620" y="7381"/>
                  </a:lnTo>
                  <a:cubicBezTo>
                    <a:pt x="37635" y="7516"/>
                    <a:pt x="37650" y="7653"/>
                    <a:pt x="37664" y="7791"/>
                  </a:cubicBezTo>
                  <a:lnTo>
                    <a:pt x="37664" y="7791"/>
                  </a:lnTo>
                  <a:cubicBezTo>
                    <a:pt x="37842" y="7574"/>
                    <a:pt x="37993" y="7360"/>
                    <a:pt x="38117" y="7173"/>
                  </a:cubicBezTo>
                  <a:cubicBezTo>
                    <a:pt x="38265" y="6951"/>
                    <a:pt x="38339" y="6767"/>
                    <a:pt x="38450" y="6619"/>
                  </a:cubicBezTo>
                  <a:cubicBezTo>
                    <a:pt x="38524" y="6471"/>
                    <a:pt x="38561" y="6397"/>
                    <a:pt x="38561" y="6397"/>
                  </a:cubicBezTo>
                  <a:lnTo>
                    <a:pt x="38561" y="6397"/>
                  </a:lnTo>
                  <a:lnTo>
                    <a:pt x="38376" y="6582"/>
                  </a:lnTo>
                  <a:cubicBezTo>
                    <a:pt x="38265" y="6656"/>
                    <a:pt x="38117" y="6840"/>
                    <a:pt x="37932" y="7025"/>
                  </a:cubicBezTo>
                  <a:cubicBezTo>
                    <a:pt x="37830" y="7127"/>
                    <a:pt x="37728" y="7252"/>
                    <a:pt x="37620" y="7381"/>
                  </a:cubicBezTo>
                  <a:lnTo>
                    <a:pt x="37620" y="7381"/>
                  </a:lnTo>
                  <a:cubicBezTo>
                    <a:pt x="37572" y="6957"/>
                    <a:pt x="37519" y="6553"/>
                    <a:pt x="37452" y="6175"/>
                  </a:cubicBezTo>
                  <a:cubicBezTo>
                    <a:pt x="37711" y="5916"/>
                    <a:pt x="37932" y="5657"/>
                    <a:pt x="38117" y="5362"/>
                  </a:cubicBezTo>
                  <a:cubicBezTo>
                    <a:pt x="38302" y="5362"/>
                    <a:pt x="38450" y="5325"/>
                    <a:pt x="38561" y="5288"/>
                  </a:cubicBezTo>
                  <a:cubicBezTo>
                    <a:pt x="38746" y="5177"/>
                    <a:pt x="38857" y="5066"/>
                    <a:pt x="38894" y="4955"/>
                  </a:cubicBezTo>
                  <a:cubicBezTo>
                    <a:pt x="38931" y="4881"/>
                    <a:pt x="38931" y="4807"/>
                    <a:pt x="38931" y="4807"/>
                  </a:cubicBezTo>
                  <a:lnTo>
                    <a:pt x="38931" y="4807"/>
                  </a:lnTo>
                  <a:cubicBezTo>
                    <a:pt x="38931" y="4807"/>
                    <a:pt x="38894" y="4881"/>
                    <a:pt x="38857" y="4955"/>
                  </a:cubicBezTo>
                  <a:cubicBezTo>
                    <a:pt x="38746" y="4992"/>
                    <a:pt x="38672" y="5103"/>
                    <a:pt x="38524" y="5140"/>
                  </a:cubicBezTo>
                  <a:cubicBezTo>
                    <a:pt x="38487" y="5140"/>
                    <a:pt x="38450" y="5140"/>
                    <a:pt x="38376" y="5177"/>
                  </a:cubicBezTo>
                  <a:cubicBezTo>
                    <a:pt x="38487" y="5103"/>
                    <a:pt x="38561" y="4955"/>
                    <a:pt x="38672" y="4807"/>
                  </a:cubicBezTo>
                  <a:cubicBezTo>
                    <a:pt x="38857" y="4585"/>
                    <a:pt x="38746" y="4253"/>
                    <a:pt x="38561" y="4142"/>
                  </a:cubicBezTo>
                  <a:cubicBezTo>
                    <a:pt x="38471" y="4067"/>
                    <a:pt x="38364" y="4035"/>
                    <a:pt x="38260" y="4035"/>
                  </a:cubicBezTo>
                  <a:cubicBezTo>
                    <a:pt x="38107" y="4035"/>
                    <a:pt x="37962" y="4105"/>
                    <a:pt x="37895" y="4216"/>
                  </a:cubicBezTo>
                  <a:cubicBezTo>
                    <a:pt x="37822" y="4326"/>
                    <a:pt x="37785" y="4363"/>
                    <a:pt x="37748" y="4437"/>
                  </a:cubicBezTo>
                  <a:cubicBezTo>
                    <a:pt x="37748" y="4363"/>
                    <a:pt x="37748" y="4326"/>
                    <a:pt x="37785" y="4216"/>
                  </a:cubicBezTo>
                  <a:cubicBezTo>
                    <a:pt x="37822" y="4068"/>
                    <a:pt x="37969" y="3957"/>
                    <a:pt x="38117" y="3883"/>
                  </a:cubicBezTo>
                  <a:cubicBezTo>
                    <a:pt x="38265" y="3846"/>
                    <a:pt x="38376" y="3809"/>
                    <a:pt x="38487" y="3809"/>
                  </a:cubicBezTo>
                  <a:lnTo>
                    <a:pt x="38635" y="3809"/>
                  </a:lnTo>
                  <a:cubicBezTo>
                    <a:pt x="38635" y="3809"/>
                    <a:pt x="38561" y="3772"/>
                    <a:pt x="38487" y="3698"/>
                  </a:cubicBezTo>
                  <a:cubicBezTo>
                    <a:pt x="38409" y="3672"/>
                    <a:pt x="38293" y="3646"/>
                    <a:pt x="38167" y="3646"/>
                  </a:cubicBezTo>
                  <a:cubicBezTo>
                    <a:pt x="38115" y="3646"/>
                    <a:pt x="38061" y="3650"/>
                    <a:pt x="38006" y="3661"/>
                  </a:cubicBezTo>
                  <a:cubicBezTo>
                    <a:pt x="37822" y="3698"/>
                    <a:pt x="37600" y="3846"/>
                    <a:pt x="37452" y="4068"/>
                  </a:cubicBezTo>
                  <a:cubicBezTo>
                    <a:pt x="37415" y="4179"/>
                    <a:pt x="37378" y="4326"/>
                    <a:pt x="37341" y="4437"/>
                  </a:cubicBezTo>
                  <a:cubicBezTo>
                    <a:pt x="37341" y="4585"/>
                    <a:pt x="37341" y="4696"/>
                    <a:pt x="37378" y="4807"/>
                  </a:cubicBezTo>
                  <a:cubicBezTo>
                    <a:pt x="37378" y="4807"/>
                    <a:pt x="37378" y="4881"/>
                    <a:pt x="37341" y="4881"/>
                  </a:cubicBezTo>
                  <a:cubicBezTo>
                    <a:pt x="37230" y="4179"/>
                    <a:pt x="37156" y="3587"/>
                    <a:pt x="37045" y="3106"/>
                  </a:cubicBezTo>
                  <a:cubicBezTo>
                    <a:pt x="37045" y="3032"/>
                    <a:pt x="37008" y="2922"/>
                    <a:pt x="37008" y="2885"/>
                  </a:cubicBezTo>
                  <a:cubicBezTo>
                    <a:pt x="37526" y="2404"/>
                    <a:pt x="37969" y="2219"/>
                    <a:pt x="38450" y="2219"/>
                  </a:cubicBezTo>
                  <a:cubicBezTo>
                    <a:pt x="39189" y="2219"/>
                    <a:pt x="39855" y="2774"/>
                    <a:pt x="40483" y="3476"/>
                  </a:cubicBezTo>
                  <a:cubicBezTo>
                    <a:pt x="40520" y="3587"/>
                    <a:pt x="40557" y="3698"/>
                    <a:pt x="40668" y="3846"/>
                  </a:cubicBezTo>
                  <a:cubicBezTo>
                    <a:pt x="40779" y="4179"/>
                    <a:pt x="40964" y="4548"/>
                    <a:pt x="41149" y="4955"/>
                  </a:cubicBezTo>
                  <a:cubicBezTo>
                    <a:pt x="41334" y="5436"/>
                    <a:pt x="41519" y="5879"/>
                    <a:pt x="41703" y="6434"/>
                  </a:cubicBezTo>
                  <a:lnTo>
                    <a:pt x="41851" y="6840"/>
                  </a:lnTo>
                  <a:cubicBezTo>
                    <a:pt x="41888" y="6988"/>
                    <a:pt x="41962" y="7136"/>
                    <a:pt x="41999" y="7321"/>
                  </a:cubicBezTo>
                  <a:cubicBezTo>
                    <a:pt x="42073" y="7580"/>
                    <a:pt x="42184" y="7913"/>
                    <a:pt x="42258" y="8245"/>
                  </a:cubicBezTo>
                  <a:cubicBezTo>
                    <a:pt x="42258" y="8282"/>
                    <a:pt x="42221" y="8282"/>
                    <a:pt x="42221" y="8319"/>
                  </a:cubicBezTo>
                  <a:cubicBezTo>
                    <a:pt x="41888" y="7839"/>
                    <a:pt x="41666" y="7395"/>
                    <a:pt x="41482" y="7099"/>
                  </a:cubicBezTo>
                  <a:cubicBezTo>
                    <a:pt x="41297" y="6730"/>
                    <a:pt x="41223" y="6471"/>
                    <a:pt x="41223" y="6471"/>
                  </a:cubicBezTo>
                  <a:cubicBezTo>
                    <a:pt x="41137" y="6271"/>
                    <a:pt x="40964" y="6138"/>
                    <a:pt x="40754" y="6138"/>
                  </a:cubicBezTo>
                  <a:cubicBezTo>
                    <a:pt x="40691" y="6138"/>
                    <a:pt x="40625" y="6150"/>
                    <a:pt x="40557" y="6175"/>
                  </a:cubicBezTo>
                  <a:cubicBezTo>
                    <a:pt x="40299" y="6249"/>
                    <a:pt x="40151" y="6545"/>
                    <a:pt x="40225" y="6803"/>
                  </a:cubicBezTo>
                  <a:cubicBezTo>
                    <a:pt x="40225" y="6840"/>
                    <a:pt x="40336" y="6988"/>
                    <a:pt x="40409" y="7284"/>
                  </a:cubicBezTo>
                  <a:cubicBezTo>
                    <a:pt x="40373" y="7284"/>
                    <a:pt x="40373" y="7210"/>
                    <a:pt x="40336" y="7173"/>
                  </a:cubicBezTo>
                  <a:cubicBezTo>
                    <a:pt x="40299" y="7136"/>
                    <a:pt x="40225" y="7025"/>
                    <a:pt x="40188" y="6951"/>
                  </a:cubicBezTo>
                  <a:cubicBezTo>
                    <a:pt x="40151" y="6840"/>
                    <a:pt x="40151" y="6767"/>
                    <a:pt x="40151" y="6656"/>
                  </a:cubicBezTo>
                  <a:cubicBezTo>
                    <a:pt x="40151" y="6582"/>
                    <a:pt x="40151" y="6471"/>
                    <a:pt x="40188" y="6397"/>
                  </a:cubicBezTo>
                  <a:cubicBezTo>
                    <a:pt x="40225" y="6249"/>
                    <a:pt x="40373" y="6101"/>
                    <a:pt x="40520" y="6064"/>
                  </a:cubicBezTo>
                  <a:cubicBezTo>
                    <a:pt x="40668" y="6027"/>
                    <a:pt x="40779" y="5990"/>
                    <a:pt x="40890" y="5990"/>
                  </a:cubicBezTo>
                  <a:lnTo>
                    <a:pt x="41038" y="5990"/>
                  </a:lnTo>
                  <a:cubicBezTo>
                    <a:pt x="41038" y="5990"/>
                    <a:pt x="40964" y="5916"/>
                    <a:pt x="40890" y="5879"/>
                  </a:cubicBezTo>
                  <a:cubicBezTo>
                    <a:pt x="40812" y="5853"/>
                    <a:pt x="40696" y="5827"/>
                    <a:pt x="40570" y="5827"/>
                  </a:cubicBezTo>
                  <a:cubicBezTo>
                    <a:pt x="40518" y="5827"/>
                    <a:pt x="40464" y="5831"/>
                    <a:pt x="40409" y="5842"/>
                  </a:cubicBezTo>
                  <a:cubicBezTo>
                    <a:pt x="40225" y="5879"/>
                    <a:pt x="40003" y="6027"/>
                    <a:pt x="39855" y="6249"/>
                  </a:cubicBezTo>
                  <a:cubicBezTo>
                    <a:pt x="39818" y="6360"/>
                    <a:pt x="39781" y="6471"/>
                    <a:pt x="39744" y="6619"/>
                  </a:cubicBezTo>
                  <a:cubicBezTo>
                    <a:pt x="39744" y="6767"/>
                    <a:pt x="39744" y="6914"/>
                    <a:pt x="39781" y="7025"/>
                  </a:cubicBezTo>
                  <a:cubicBezTo>
                    <a:pt x="39818" y="7173"/>
                    <a:pt x="39929" y="7284"/>
                    <a:pt x="40003" y="7358"/>
                  </a:cubicBezTo>
                  <a:cubicBezTo>
                    <a:pt x="40040" y="7395"/>
                    <a:pt x="40114" y="7469"/>
                    <a:pt x="40188" y="7506"/>
                  </a:cubicBezTo>
                  <a:cubicBezTo>
                    <a:pt x="40225" y="7506"/>
                    <a:pt x="40225" y="7543"/>
                    <a:pt x="40299" y="7543"/>
                  </a:cubicBezTo>
                  <a:cubicBezTo>
                    <a:pt x="40336" y="7543"/>
                    <a:pt x="40336" y="7543"/>
                    <a:pt x="40373" y="7580"/>
                  </a:cubicBezTo>
                  <a:cubicBezTo>
                    <a:pt x="40409" y="7580"/>
                    <a:pt x="40483" y="7654"/>
                    <a:pt x="40557" y="7654"/>
                  </a:cubicBezTo>
                  <a:cubicBezTo>
                    <a:pt x="40765" y="8070"/>
                    <a:pt x="41071" y="8616"/>
                    <a:pt x="41535" y="9231"/>
                  </a:cubicBezTo>
                  <a:lnTo>
                    <a:pt x="41535" y="9231"/>
                  </a:lnTo>
                  <a:cubicBezTo>
                    <a:pt x="41474" y="9090"/>
                    <a:pt x="41426" y="8968"/>
                    <a:pt x="41408" y="8874"/>
                  </a:cubicBezTo>
                  <a:cubicBezTo>
                    <a:pt x="41384" y="8754"/>
                    <a:pt x="41344" y="8666"/>
                    <a:pt x="41320" y="8618"/>
                  </a:cubicBezTo>
                  <a:lnTo>
                    <a:pt x="41320" y="8618"/>
                  </a:lnTo>
                  <a:lnTo>
                    <a:pt x="41445" y="8837"/>
                  </a:lnTo>
                  <a:cubicBezTo>
                    <a:pt x="41556" y="9022"/>
                    <a:pt x="41666" y="9244"/>
                    <a:pt x="41851" y="9576"/>
                  </a:cubicBezTo>
                  <a:cubicBezTo>
                    <a:pt x="41962" y="9724"/>
                    <a:pt x="42036" y="9909"/>
                    <a:pt x="42184" y="10057"/>
                  </a:cubicBezTo>
                  <a:cubicBezTo>
                    <a:pt x="42235" y="10141"/>
                    <a:pt x="42285" y="10210"/>
                    <a:pt x="42339" y="10278"/>
                  </a:cubicBezTo>
                  <a:lnTo>
                    <a:pt x="42339" y="10278"/>
                  </a:lnTo>
                  <a:cubicBezTo>
                    <a:pt x="42350" y="10242"/>
                    <a:pt x="42360" y="10205"/>
                    <a:pt x="42369" y="10168"/>
                  </a:cubicBezTo>
                  <a:cubicBezTo>
                    <a:pt x="42517" y="10316"/>
                    <a:pt x="42665" y="10501"/>
                    <a:pt x="42850" y="10648"/>
                  </a:cubicBezTo>
                  <a:cubicBezTo>
                    <a:pt x="42854" y="10670"/>
                    <a:pt x="42858" y="10692"/>
                    <a:pt x="42862" y="10714"/>
                  </a:cubicBezTo>
                  <a:lnTo>
                    <a:pt x="42862" y="10714"/>
                  </a:lnTo>
                  <a:cubicBezTo>
                    <a:pt x="42911" y="10633"/>
                    <a:pt x="42966" y="10555"/>
                    <a:pt x="43034" y="10464"/>
                  </a:cubicBezTo>
                  <a:cubicBezTo>
                    <a:pt x="42923" y="10242"/>
                    <a:pt x="43071" y="10094"/>
                    <a:pt x="43145" y="9983"/>
                  </a:cubicBezTo>
                  <a:cubicBezTo>
                    <a:pt x="43256" y="9872"/>
                    <a:pt x="43367" y="9761"/>
                    <a:pt x="43478" y="9687"/>
                  </a:cubicBezTo>
                  <a:cubicBezTo>
                    <a:pt x="43626" y="9576"/>
                    <a:pt x="43700" y="9502"/>
                    <a:pt x="43848" y="9391"/>
                  </a:cubicBezTo>
                  <a:cubicBezTo>
                    <a:pt x="43922" y="9318"/>
                    <a:pt x="44070" y="9244"/>
                    <a:pt x="44180" y="9207"/>
                  </a:cubicBezTo>
                  <a:cubicBezTo>
                    <a:pt x="44400" y="9133"/>
                    <a:pt x="44584" y="9060"/>
                    <a:pt x="44731" y="9023"/>
                  </a:cubicBezTo>
                  <a:lnTo>
                    <a:pt x="44731" y="9023"/>
                  </a:lnTo>
                  <a:cubicBezTo>
                    <a:pt x="44742" y="9061"/>
                    <a:pt x="44752" y="9100"/>
                    <a:pt x="44764" y="9140"/>
                  </a:cubicBezTo>
                  <a:lnTo>
                    <a:pt x="44764" y="9140"/>
                  </a:lnTo>
                  <a:cubicBezTo>
                    <a:pt x="44767" y="9137"/>
                    <a:pt x="44770" y="9135"/>
                    <a:pt x="44772" y="9133"/>
                  </a:cubicBezTo>
                  <a:lnTo>
                    <a:pt x="44957" y="9022"/>
                  </a:lnTo>
                  <a:lnTo>
                    <a:pt x="44735" y="9022"/>
                  </a:lnTo>
                  <a:cubicBezTo>
                    <a:pt x="44734" y="9022"/>
                    <a:pt x="44733" y="9022"/>
                    <a:pt x="44731" y="9023"/>
                  </a:cubicBezTo>
                  <a:lnTo>
                    <a:pt x="44731" y="9023"/>
                  </a:lnTo>
                  <a:cubicBezTo>
                    <a:pt x="44609" y="8567"/>
                    <a:pt x="44536" y="8166"/>
                    <a:pt x="44402" y="7765"/>
                  </a:cubicBezTo>
                  <a:lnTo>
                    <a:pt x="44402" y="7765"/>
                  </a:lnTo>
                  <a:cubicBezTo>
                    <a:pt x="44467" y="7786"/>
                    <a:pt x="44539" y="7795"/>
                    <a:pt x="44611" y="7795"/>
                  </a:cubicBezTo>
                  <a:cubicBezTo>
                    <a:pt x="44785" y="7795"/>
                    <a:pt x="44963" y="7743"/>
                    <a:pt x="45068" y="7691"/>
                  </a:cubicBezTo>
                  <a:cubicBezTo>
                    <a:pt x="45253" y="7580"/>
                    <a:pt x="45327" y="7469"/>
                    <a:pt x="45364" y="7358"/>
                  </a:cubicBezTo>
                  <a:cubicBezTo>
                    <a:pt x="45437" y="7284"/>
                    <a:pt x="45437" y="7210"/>
                    <a:pt x="45437" y="7210"/>
                  </a:cubicBezTo>
                  <a:lnTo>
                    <a:pt x="45437" y="7210"/>
                  </a:lnTo>
                  <a:cubicBezTo>
                    <a:pt x="45437" y="7210"/>
                    <a:pt x="45364" y="7284"/>
                    <a:pt x="45327" y="7358"/>
                  </a:cubicBezTo>
                  <a:cubicBezTo>
                    <a:pt x="45253" y="7395"/>
                    <a:pt x="45142" y="7506"/>
                    <a:pt x="44994" y="7543"/>
                  </a:cubicBezTo>
                  <a:cubicBezTo>
                    <a:pt x="44948" y="7558"/>
                    <a:pt x="44889" y="7567"/>
                    <a:pt x="44826" y="7567"/>
                  </a:cubicBezTo>
                  <a:cubicBezTo>
                    <a:pt x="44736" y="7567"/>
                    <a:pt x="44637" y="7549"/>
                    <a:pt x="44550" y="7506"/>
                  </a:cubicBezTo>
                  <a:cubicBezTo>
                    <a:pt x="44550" y="7506"/>
                    <a:pt x="44513" y="7506"/>
                    <a:pt x="44513" y="7469"/>
                  </a:cubicBezTo>
                  <a:cubicBezTo>
                    <a:pt x="44624" y="7395"/>
                    <a:pt x="44735" y="7358"/>
                    <a:pt x="44772" y="7358"/>
                  </a:cubicBezTo>
                  <a:cubicBezTo>
                    <a:pt x="45068" y="7321"/>
                    <a:pt x="45253" y="7099"/>
                    <a:pt x="45179" y="6803"/>
                  </a:cubicBezTo>
                  <a:cubicBezTo>
                    <a:pt x="45142" y="6545"/>
                    <a:pt x="44920" y="6360"/>
                    <a:pt x="44624" y="6360"/>
                  </a:cubicBezTo>
                  <a:cubicBezTo>
                    <a:pt x="44587" y="6360"/>
                    <a:pt x="44439" y="6360"/>
                    <a:pt x="44217" y="6434"/>
                  </a:cubicBezTo>
                  <a:cubicBezTo>
                    <a:pt x="44328" y="6360"/>
                    <a:pt x="44402" y="6249"/>
                    <a:pt x="44513" y="6212"/>
                  </a:cubicBezTo>
                  <a:cubicBezTo>
                    <a:pt x="44624" y="6175"/>
                    <a:pt x="44772" y="6101"/>
                    <a:pt x="44883" y="6101"/>
                  </a:cubicBezTo>
                  <a:lnTo>
                    <a:pt x="44994" y="6101"/>
                  </a:lnTo>
                  <a:cubicBezTo>
                    <a:pt x="44994" y="6101"/>
                    <a:pt x="44957" y="6064"/>
                    <a:pt x="44883" y="6027"/>
                  </a:cubicBezTo>
                  <a:cubicBezTo>
                    <a:pt x="44806" y="6002"/>
                    <a:pt x="44695" y="5959"/>
                    <a:pt x="44572" y="5959"/>
                  </a:cubicBezTo>
                  <a:cubicBezTo>
                    <a:pt x="44517" y="5959"/>
                    <a:pt x="44460" y="5967"/>
                    <a:pt x="44402" y="5990"/>
                  </a:cubicBezTo>
                  <a:cubicBezTo>
                    <a:pt x="44254" y="6027"/>
                    <a:pt x="44070" y="6101"/>
                    <a:pt x="43959" y="6249"/>
                  </a:cubicBezTo>
                  <a:lnTo>
                    <a:pt x="43811" y="5842"/>
                  </a:lnTo>
                  <a:cubicBezTo>
                    <a:pt x="43911" y="5724"/>
                    <a:pt x="44010" y="5620"/>
                    <a:pt x="44111" y="5527"/>
                  </a:cubicBezTo>
                  <a:lnTo>
                    <a:pt x="44111" y="5527"/>
                  </a:lnTo>
                  <a:cubicBezTo>
                    <a:pt x="43921" y="5627"/>
                    <a:pt x="43735" y="5744"/>
                    <a:pt x="43552" y="5879"/>
                  </a:cubicBezTo>
                  <a:cubicBezTo>
                    <a:pt x="42221" y="3365"/>
                    <a:pt x="40668" y="2108"/>
                    <a:pt x="38857" y="2108"/>
                  </a:cubicBezTo>
                  <a:cubicBezTo>
                    <a:pt x="38154" y="2108"/>
                    <a:pt x="37452" y="2293"/>
                    <a:pt x="36860" y="2700"/>
                  </a:cubicBezTo>
                  <a:cubicBezTo>
                    <a:pt x="35788" y="1258"/>
                    <a:pt x="34087" y="1"/>
                    <a:pt x="31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-349089" y="3755596"/>
              <a:ext cx="117752" cy="63986"/>
            </a:xfrm>
            <a:custGeom>
              <a:rect b="b" l="l" r="r" t="t"/>
              <a:pathLst>
                <a:path extrusionOk="0" h="2974" w="5473">
                  <a:moveTo>
                    <a:pt x="1036" y="940"/>
                  </a:moveTo>
                  <a:cubicBezTo>
                    <a:pt x="1036" y="940"/>
                    <a:pt x="1258" y="977"/>
                    <a:pt x="1628" y="1014"/>
                  </a:cubicBezTo>
                  <a:cubicBezTo>
                    <a:pt x="1960" y="1125"/>
                    <a:pt x="2404" y="1199"/>
                    <a:pt x="2885" y="1347"/>
                  </a:cubicBezTo>
                  <a:cubicBezTo>
                    <a:pt x="3328" y="1494"/>
                    <a:pt x="3735" y="1642"/>
                    <a:pt x="4105" y="1716"/>
                  </a:cubicBezTo>
                  <a:cubicBezTo>
                    <a:pt x="4289" y="1790"/>
                    <a:pt x="4437" y="1827"/>
                    <a:pt x="4548" y="1864"/>
                  </a:cubicBezTo>
                  <a:cubicBezTo>
                    <a:pt x="4622" y="1901"/>
                    <a:pt x="4659" y="1901"/>
                    <a:pt x="4659" y="1901"/>
                  </a:cubicBezTo>
                  <a:cubicBezTo>
                    <a:pt x="4659" y="1901"/>
                    <a:pt x="4437" y="1901"/>
                    <a:pt x="4068" y="1864"/>
                  </a:cubicBezTo>
                  <a:cubicBezTo>
                    <a:pt x="3698" y="1827"/>
                    <a:pt x="3254" y="1716"/>
                    <a:pt x="2811" y="1568"/>
                  </a:cubicBezTo>
                  <a:cubicBezTo>
                    <a:pt x="2367" y="1457"/>
                    <a:pt x="1960" y="1310"/>
                    <a:pt x="1628" y="1162"/>
                  </a:cubicBezTo>
                  <a:cubicBezTo>
                    <a:pt x="1258" y="1088"/>
                    <a:pt x="1036" y="940"/>
                    <a:pt x="1036" y="940"/>
                  </a:cubicBezTo>
                  <a:close/>
                  <a:moveTo>
                    <a:pt x="864" y="0"/>
                  </a:moveTo>
                  <a:cubicBezTo>
                    <a:pt x="812" y="0"/>
                    <a:pt x="757" y="5"/>
                    <a:pt x="703" y="16"/>
                  </a:cubicBezTo>
                  <a:cubicBezTo>
                    <a:pt x="518" y="53"/>
                    <a:pt x="297" y="200"/>
                    <a:pt x="149" y="422"/>
                  </a:cubicBezTo>
                  <a:cubicBezTo>
                    <a:pt x="112" y="533"/>
                    <a:pt x="1" y="644"/>
                    <a:pt x="1" y="829"/>
                  </a:cubicBezTo>
                  <a:cubicBezTo>
                    <a:pt x="1" y="977"/>
                    <a:pt x="1" y="1125"/>
                    <a:pt x="75" y="1273"/>
                  </a:cubicBezTo>
                  <a:cubicBezTo>
                    <a:pt x="38" y="1457"/>
                    <a:pt x="149" y="1605"/>
                    <a:pt x="297" y="1679"/>
                  </a:cubicBezTo>
                  <a:cubicBezTo>
                    <a:pt x="334" y="1716"/>
                    <a:pt x="371" y="1790"/>
                    <a:pt x="481" y="1827"/>
                  </a:cubicBezTo>
                  <a:cubicBezTo>
                    <a:pt x="518" y="1827"/>
                    <a:pt x="518" y="1864"/>
                    <a:pt x="555" y="1864"/>
                  </a:cubicBezTo>
                  <a:cubicBezTo>
                    <a:pt x="592" y="1864"/>
                    <a:pt x="592" y="1901"/>
                    <a:pt x="666" y="1901"/>
                  </a:cubicBezTo>
                  <a:cubicBezTo>
                    <a:pt x="768" y="1945"/>
                    <a:pt x="865" y="1966"/>
                    <a:pt x="958" y="1966"/>
                  </a:cubicBezTo>
                  <a:cubicBezTo>
                    <a:pt x="1100" y="1966"/>
                    <a:pt x="1234" y="1917"/>
                    <a:pt x="1369" y="1827"/>
                  </a:cubicBezTo>
                  <a:cubicBezTo>
                    <a:pt x="1406" y="1827"/>
                    <a:pt x="1406" y="1790"/>
                    <a:pt x="1443" y="1790"/>
                  </a:cubicBezTo>
                  <a:cubicBezTo>
                    <a:pt x="2034" y="1975"/>
                    <a:pt x="3032" y="2271"/>
                    <a:pt x="3846" y="2456"/>
                  </a:cubicBezTo>
                  <a:cubicBezTo>
                    <a:pt x="3883" y="2567"/>
                    <a:pt x="3957" y="2641"/>
                    <a:pt x="4031" y="2714"/>
                  </a:cubicBezTo>
                  <a:cubicBezTo>
                    <a:pt x="4068" y="2751"/>
                    <a:pt x="4142" y="2788"/>
                    <a:pt x="4215" y="2825"/>
                  </a:cubicBezTo>
                  <a:cubicBezTo>
                    <a:pt x="4252" y="2825"/>
                    <a:pt x="4252" y="2899"/>
                    <a:pt x="4326" y="2899"/>
                  </a:cubicBezTo>
                  <a:cubicBezTo>
                    <a:pt x="4363" y="2899"/>
                    <a:pt x="4363" y="2936"/>
                    <a:pt x="4400" y="2936"/>
                  </a:cubicBezTo>
                  <a:cubicBezTo>
                    <a:pt x="4499" y="2961"/>
                    <a:pt x="4589" y="2973"/>
                    <a:pt x="4673" y="2973"/>
                  </a:cubicBezTo>
                  <a:cubicBezTo>
                    <a:pt x="4840" y="2973"/>
                    <a:pt x="4980" y="2924"/>
                    <a:pt x="5103" y="2825"/>
                  </a:cubicBezTo>
                  <a:cubicBezTo>
                    <a:pt x="5288" y="2751"/>
                    <a:pt x="5362" y="2604"/>
                    <a:pt x="5436" y="2456"/>
                  </a:cubicBezTo>
                  <a:cubicBezTo>
                    <a:pt x="5472" y="2419"/>
                    <a:pt x="5472" y="2382"/>
                    <a:pt x="5472" y="2345"/>
                  </a:cubicBezTo>
                  <a:lnTo>
                    <a:pt x="5472" y="2271"/>
                  </a:lnTo>
                  <a:cubicBezTo>
                    <a:pt x="5472" y="2271"/>
                    <a:pt x="5436" y="2345"/>
                    <a:pt x="5362" y="2419"/>
                  </a:cubicBezTo>
                  <a:cubicBezTo>
                    <a:pt x="5288" y="2530"/>
                    <a:pt x="5177" y="2604"/>
                    <a:pt x="4992" y="2641"/>
                  </a:cubicBezTo>
                  <a:cubicBezTo>
                    <a:pt x="4936" y="2677"/>
                    <a:pt x="4844" y="2696"/>
                    <a:pt x="4742" y="2696"/>
                  </a:cubicBezTo>
                  <a:cubicBezTo>
                    <a:pt x="4641" y="2696"/>
                    <a:pt x="4530" y="2677"/>
                    <a:pt x="4437" y="2641"/>
                  </a:cubicBezTo>
                  <a:cubicBezTo>
                    <a:pt x="4437" y="2641"/>
                    <a:pt x="4400" y="2641"/>
                    <a:pt x="4400" y="2604"/>
                  </a:cubicBezTo>
                  <a:lnTo>
                    <a:pt x="4363" y="2567"/>
                  </a:lnTo>
                  <a:cubicBezTo>
                    <a:pt x="4437" y="2567"/>
                    <a:pt x="4511" y="2604"/>
                    <a:pt x="4548" y="2604"/>
                  </a:cubicBezTo>
                  <a:lnTo>
                    <a:pt x="4622" y="2604"/>
                  </a:lnTo>
                  <a:cubicBezTo>
                    <a:pt x="4955" y="2604"/>
                    <a:pt x="5251" y="2382"/>
                    <a:pt x="5288" y="2049"/>
                  </a:cubicBezTo>
                  <a:cubicBezTo>
                    <a:pt x="5325" y="1679"/>
                    <a:pt x="5103" y="1347"/>
                    <a:pt x="4770" y="1310"/>
                  </a:cubicBezTo>
                  <a:cubicBezTo>
                    <a:pt x="4696" y="1310"/>
                    <a:pt x="4548" y="1273"/>
                    <a:pt x="4437" y="1273"/>
                  </a:cubicBezTo>
                  <a:cubicBezTo>
                    <a:pt x="4585" y="1162"/>
                    <a:pt x="4770" y="1162"/>
                    <a:pt x="4881" y="1162"/>
                  </a:cubicBezTo>
                  <a:lnTo>
                    <a:pt x="5066" y="1162"/>
                  </a:lnTo>
                  <a:cubicBezTo>
                    <a:pt x="5066" y="1162"/>
                    <a:pt x="4992" y="1125"/>
                    <a:pt x="4918" y="1088"/>
                  </a:cubicBezTo>
                  <a:cubicBezTo>
                    <a:pt x="4841" y="1062"/>
                    <a:pt x="4730" y="1019"/>
                    <a:pt x="4607" y="1019"/>
                  </a:cubicBezTo>
                  <a:cubicBezTo>
                    <a:pt x="4552" y="1019"/>
                    <a:pt x="4495" y="1028"/>
                    <a:pt x="4437" y="1051"/>
                  </a:cubicBezTo>
                  <a:cubicBezTo>
                    <a:pt x="4363" y="1051"/>
                    <a:pt x="4252" y="1088"/>
                    <a:pt x="4178" y="1125"/>
                  </a:cubicBezTo>
                  <a:cubicBezTo>
                    <a:pt x="2958" y="866"/>
                    <a:pt x="1295" y="311"/>
                    <a:pt x="1295" y="311"/>
                  </a:cubicBezTo>
                  <a:cubicBezTo>
                    <a:pt x="1236" y="289"/>
                    <a:pt x="1175" y="279"/>
                    <a:pt x="1113" y="279"/>
                  </a:cubicBezTo>
                  <a:cubicBezTo>
                    <a:pt x="862" y="279"/>
                    <a:pt x="600" y="451"/>
                    <a:pt x="481" y="718"/>
                  </a:cubicBezTo>
                  <a:cubicBezTo>
                    <a:pt x="371" y="1014"/>
                    <a:pt x="555" y="1420"/>
                    <a:pt x="888" y="1531"/>
                  </a:cubicBezTo>
                  <a:lnTo>
                    <a:pt x="1184" y="1642"/>
                  </a:lnTo>
                  <a:cubicBezTo>
                    <a:pt x="1036" y="1642"/>
                    <a:pt x="888" y="1642"/>
                    <a:pt x="740" y="1568"/>
                  </a:cubicBezTo>
                  <a:cubicBezTo>
                    <a:pt x="740" y="1568"/>
                    <a:pt x="703" y="1568"/>
                    <a:pt x="703" y="1531"/>
                  </a:cubicBezTo>
                  <a:cubicBezTo>
                    <a:pt x="666" y="1531"/>
                    <a:pt x="666" y="1494"/>
                    <a:pt x="629" y="1494"/>
                  </a:cubicBezTo>
                  <a:cubicBezTo>
                    <a:pt x="555" y="1457"/>
                    <a:pt x="518" y="1457"/>
                    <a:pt x="518" y="1384"/>
                  </a:cubicBezTo>
                  <a:cubicBezTo>
                    <a:pt x="444" y="1347"/>
                    <a:pt x="371" y="1273"/>
                    <a:pt x="334" y="1162"/>
                  </a:cubicBezTo>
                  <a:cubicBezTo>
                    <a:pt x="297" y="1088"/>
                    <a:pt x="297" y="977"/>
                    <a:pt x="297" y="903"/>
                  </a:cubicBezTo>
                  <a:cubicBezTo>
                    <a:pt x="297" y="792"/>
                    <a:pt x="297" y="718"/>
                    <a:pt x="334" y="607"/>
                  </a:cubicBezTo>
                  <a:cubicBezTo>
                    <a:pt x="444" y="422"/>
                    <a:pt x="555" y="274"/>
                    <a:pt x="703" y="237"/>
                  </a:cubicBezTo>
                  <a:cubicBezTo>
                    <a:pt x="851" y="163"/>
                    <a:pt x="1036" y="163"/>
                    <a:pt x="1110" y="163"/>
                  </a:cubicBezTo>
                  <a:lnTo>
                    <a:pt x="1295" y="163"/>
                  </a:lnTo>
                  <a:cubicBezTo>
                    <a:pt x="1295" y="163"/>
                    <a:pt x="1258" y="90"/>
                    <a:pt x="1184" y="53"/>
                  </a:cubicBezTo>
                  <a:cubicBezTo>
                    <a:pt x="1105" y="26"/>
                    <a:pt x="990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-702258" y="2752093"/>
              <a:ext cx="190128" cy="191720"/>
            </a:xfrm>
            <a:custGeom>
              <a:rect b="b" l="l" r="r" t="t"/>
              <a:pathLst>
                <a:path extrusionOk="0" h="8911" w="8837">
                  <a:moveTo>
                    <a:pt x="3920" y="1221"/>
                  </a:moveTo>
                  <a:cubicBezTo>
                    <a:pt x="4548" y="1221"/>
                    <a:pt x="5325" y="1332"/>
                    <a:pt x="6212" y="1516"/>
                  </a:cubicBezTo>
                  <a:cubicBezTo>
                    <a:pt x="8060" y="1960"/>
                    <a:pt x="7913" y="4141"/>
                    <a:pt x="7913" y="8060"/>
                  </a:cubicBezTo>
                  <a:cubicBezTo>
                    <a:pt x="7913" y="8060"/>
                    <a:pt x="1" y="2441"/>
                    <a:pt x="1923" y="1590"/>
                  </a:cubicBezTo>
                  <a:cubicBezTo>
                    <a:pt x="2478" y="1368"/>
                    <a:pt x="3106" y="1221"/>
                    <a:pt x="3920" y="1221"/>
                  </a:cubicBezTo>
                  <a:close/>
                  <a:moveTo>
                    <a:pt x="3920" y="1"/>
                  </a:moveTo>
                  <a:cubicBezTo>
                    <a:pt x="3661" y="1"/>
                    <a:pt x="3402" y="1"/>
                    <a:pt x="3180" y="38"/>
                  </a:cubicBezTo>
                  <a:cubicBezTo>
                    <a:pt x="2921" y="74"/>
                    <a:pt x="2700" y="74"/>
                    <a:pt x="2478" y="111"/>
                  </a:cubicBezTo>
                  <a:cubicBezTo>
                    <a:pt x="1997" y="222"/>
                    <a:pt x="1628" y="296"/>
                    <a:pt x="1258" y="444"/>
                  </a:cubicBezTo>
                  <a:cubicBezTo>
                    <a:pt x="592" y="666"/>
                    <a:pt x="149" y="925"/>
                    <a:pt x="149" y="925"/>
                  </a:cubicBezTo>
                  <a:cubicBezTo>
                    <a:pt x="149" y="925"/>
                    <a:pt x="629" y="740"/>
                    <a:pt x="1332" y="555"/>
                  </a:cubicBezTo>
                  <a:cubicBezTo>
                    <a:pt x="1701" y="444"/>
                    <a:pt x="2071" y="370"/>
                    <a:pt x="2515" y="296"/>
                  </a:cubicBezTo>
                  <a:cubicBezTo>
                    <a:pt x="2737" y="259"/>
                    <a:pt x="2995" y="259"/>
                    <a:pt x="3217" y="259"/>
                  </a:cubicBezTo>
                  <a:lnTo>
                    <a:pt x="3920" y="259"/>
                  </a:lnTo>
                  <a:cubicBezTo>
                    <a:pt x="4063" y="283"/>
                    <a:pt x="4206" y="292"/>
                    <a:pt x="4350" y="315"/>
                  </a:cubicBezTo>
                  <a:lnTo>
                    <a:pt x="4350" y="315"/>
                  </a:lnTo>
                  <a:cubicBezTo>
                    <a:pt x="4166" y="296"/>
                    <a:pt x="3995" y="296"/>
                    <a:pt x="3809" y="296"/>
                  </a:cubicBezTo>
                  <a:cubicBezTo>
                    <a:pt x="2921" y="296"/>
                    <a:pt x="2145" y="444"/>
                    <a:pt x="1517" y="740"/>
                  </a:cubicBezTo>
                  <a:cubicBezTo>
                    <a:pt x="1036" y="925"/>
                    <a:pt x="703" y="1332"/>
                    <a:pt x="666" y="1775"/>
                  </a:cubicBezTo>
                  <a:cubicBezTo>
                    <a:pt x="592" y="2515"/>
                    <a:pt x="925" y="3550"/>
                    <a:pt x="4105" y="6175"/>
                  </a:cubicBezTo>
                  <a:cubicBezTo>
                    <a:pt x="5694" y="7506"/>
                    <a:pt x="7284" y="8689"/>
                    <a:pt x="7358" y="8726"/>
                  </a:cubicBezTo>
                  <a:cubicBezTo>
                    <a:pt x="7506" y="8800"/>
                    <a:pt x="7691" y="8910"/>
                    <a:pt x="7876" y="8910"/>
                  </a:cubicBezTo>
                  <a:cubicBezTo>
                    <a:pt x="8023" y="8910"/>
                    <a:pt x="8134" y="8874"/>
                    <a:pt x="8282" y="8800"/>
                  </a:cubicBezTo>
                  <a:cubicBezTo>
                    <a:pt x="8578" y="8689"/>
                    <a:pt x="8763" y="8356"/>
                    <a:pt x="8763" y="8023"/>
                  </a:cubicBezTo>
                  <a:lnTo>
                    <a:pt x="8763" y="7395"/>
                  </a:lnTo>
                  <a:lnTo>
                    <a:pt x="8763" y="7284"/>
                  </a:lnTo>
                  <a:cubicBezTo>
                    <a:pt x="8763" y="7136"/>
                    <a:pt x="8800" y="6951"/>
                    <a:pt x="8800" y="6840"/>
                  </a:cubicBezTo>
                  <a:cubicBezTo>
                    <a:pt x="8800" y="6470"/>
                    <a:pt x="8837" y="6027"/>
                    <a:pt x="8837" y="5620"/>
                  </a:cubicBezTo>
                  <a:lnTo>
                    <a:pt x="8837" y="4918"/>
                  </a:lnTo>
                  <a:cubicBezTo>
                    <a:pt x="8837" y="4733"/>
                    <a:pt x="8837" y="4511"/>
                    <a:pt x="8800" y="4252"/>
                  </a:cubicBezTo>
                  <a:cubicBezTo>
                    <a:pt x="8763" y="3993"/>
                    <a:pt x="8763" y="3772"/>
                    <a:pt x="8726" y="3550"/>
                  </a:cubicBezTo>
                  <a:cubicBezTo>
                    <a:pt x="8652" y="3328"/>
                    <a:pt x="8652" y="3069"/>
                    <a:pt x="8615" y="2847"/>
                  </a:cubicBezTo>
                  <a:cubicBezTo>
                    <a:pt x="8541" y="2441"/>
                    <a:pt x="8430" y="2034"/>
                    <a:pt x="8282" y="1701"/>
                  </a:cubicBezTo>
                  <a:cubicBezTo>
                    <a:pt x="8245" y="1516"/>
                    <a:pt x="8171" y="1368"/>
                    <a:pt x="8097" y="1221"/>
                  </a:cubicBezTo>
                  <a:cubicBezTo>
                    <a:pt x="8060" y="1110"/>
                    <a:pt x="7986" y="999"/>
                    <a:pt x="7913" y="925"/>
                  </a:cubicBezTo>
                  <a:cubicBezTo>
                    <a:pt x="7839" y="741"/>
                    <a:pt x="7729" y="630"/>
                    <a:pt x="7728" y="629"/>
                  </a:cubicBezTo>
                  <a:lnTo>
                    <a:pt x="7728" y="629"/>
                  </a:lnTo>
                  <a:cubicBezTo>
                    <a:pt x="7729" y="630"/>
                    <a:pt x="7839" y="741"/>
                    <a:pt x="7876" y="925"/>
                  </a:cubicBezTo>
                  <a:cubicBezTo>
                    <a:pt x="7913" y="999"/>
                    <a:pt x="7986" y="1147"/>
                    <a:pt x="8023" y="1221"/>
                  </a:cubicBezTo>
                  <a:cubicBezTo>
                    <a:pt x="8060" y="1368"/>
                    <a:pt x="8097" y="1516"/>
                    <a:pt x="8171" y="1701"/>
                  </a:cubicBezTo>
                  <a:cubicBezTo>
                    <a:pt x="8208" y="1886"/>
                    <a:pt x="8245" y="2071"/>
                    <a:pt x="8245" y="2293"/>
                  </a:cubicBezTo>
                  <a:cubicBezTo>
                    <a:pt x="8023" y="1775"/>
                    <a:pt x="7728" y="1405"/>
                    <a:pt x="7321" y="1147"/>
                  </a:cubicBezTo>
                  <a:cubicBezTo>
                    <a:pt x="7247" y="1110"/>
                    <a:pt x="7136" y="999"/>
                    <a:pt x="7062" y="925"/>
                  </a:cubicBezTo>
                  <a:cubicBezTo>
                    <a:pt x="6914" y="814"/>
                    <a:pt x="6766" y="740"/>
                    <a:pt x="6582" y="629"/>
                  </a:cubicBezTo>
                  <a:cubicBezTo>
                    <a:pt x="6434" y="555"/>
                    <a:pt x="6212" y="444"/>
                    <a:pt x="6027" y="370"/>
                  </a:cubicBezTo>
                  <a:cubicBezTo>
                    <a:pt x="5842" y="259"/>
                    <a:pt x="5620" y="222"/>
                    <a:pt x="5399" y="185"/>
                  </a:cubicBezTo>
                  <a:lnTo>
                    <a:pt x="5214" y="111"/>
                  </a:lnTo>
                  <a:lnTo>
                    <a:pt x="5029" y="74"/>
                  </a:lnTo>
                  <a:cubicBezTo>
                    <a:pt x="4881" y="74"/>
                    <a:pt x="4770" y="38"/>
                    <a:pt x="4659" y="38"/>
                  </a:cubicBezTo>
                  <a:cubicBezTo>
                    <a:pt x="4400" y="1"/>
                    <a:pt x="4142" y="1"/>
                    <a:pt x="39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-789738" y="2912767"/>
              <a:ext cx="113750" cy="528193"/>
            </a:xfrm>
            <a:custGeom>
              <a:rect b="b" l="l" r="r" t="t"/>
              <a:pathLst>
                <a:path extrusionOk="0" h="24550" w="5287">
                  <a:moveTo>
                    <a:pt x="1183" y="1"/>
                  </a:moveTo>
                  <a:cubicBezTo>
                    <a:pt x="1183" y="1"/>
                    <a:pt x="1109" y="112"/>
                    <a:pt x="1072" y="296"/>
                  </a:cubicBezTo>
                  <a:cubicBezTo>
                    <a:pt x="1035" y="481"/>
                    <a:pt x="924" y="740"/>
                    <a:pt x="850" y="1073"/>
                  </a:cubicBezTo>
                  <a:cubicBezTo>
                    <a:pt x="739" y="1406"/>
                    <a:pt x="666" y="1812"/>
                    <a:pt x="555" y="2330"/>
                  </a:cubicBezTo>
                  <a:cubicBezTo>
                    <a:pt x="481" y="2773"/>
                    <a:pt x="370" y="3328"/>
                    <a:pt x="296" y="3920"/>
                  </a:cubicBezTo>
                  <a:cubicBezTo>
                    <a:pt x="185" y="4548"/>
                    <a:pt x="148" y="5177"/>
                    <a:pt x="111" y="5879"/>
                  </a:cubicBezTo>
                  <a:cubicBezTo>
                    <a:pt x="74" y="6212"/>
                    <a:pt x="74" y="6581"/>
                    <a:pt x="74" y="6951"/>
                  </a:cubicBezTo>
                  <a:cubicBezTo>
                    <a:pt x="74" y="7321"/>
                    <a:pt x="0" y="7691"/>
                    <a:pt x="74" y="8060"/>
                  </a:cubicBezTo>
                  <a:cubicBezTo>
                    <a:pt x="111" y="8800"/>
                    <a:pt x="74" y="9576"/>
                    <a:pt x="148" y="10352"/>
                  </a:cubicBezTo>
                  <a:cubicBezTo>
                    <a:pt x="185" y="10759"/>
                    <a:pt x="185" y="11129"/>
                    <a:pt x="259" y="11572"/>
                  </a:cubicBezTo>
                  <a:cubicBezTo>
                    <a:pt x="296" y="11979"/>
                    <a:pt x="370" y="12349"/>
                    <a:pt x="444" y="12756"/>
                  </a:cubicBezTo>
                  <a:cubicBezTo>
                    <a:pt x="518" y="13532"/>
                    <a:pt x="739" y="14345"/>
                    <a:pt x="924" y="15122"/>
                  </a:cubicBezTo>
                  <a:lnTo>
                    <a:pt x="1072" y="15676"/>
                  </a:lnTo>
                  <a:cubicBezTo>
                    <a:pt x="1109" y="15861"/>
                    <a:pt x="1220" y="16046"/>
                    <a:pt x="1257" y="16231"/>
                  </a:cubicBezTo>
                  <a:cubicBezTo>
                    <a:pt x="1405" y="16600"/>
                    <a:pt x="1479" y="16970"/>
                    <a:pt x="1590" y="17340"/>
                  </a:cubicBezTo>
                  <a:cubicBezTo>
                    <a:pt x="1627" y="17525"/>
                    <a:pt x="1664" y="17710"/>
                    <a:pt x="1775" y="17894"/>
                  </a:cubicBezTo>
                  <a:cubicBezTo>
                    <a:pt x="1849" y="18079"/>
                    <a:pt x="1923" y="18190"/>
                    <a:pt x="1959" y="18375"/>
                  </a:cubicBezTo>
                  <a:lnTo>
                    <a:pt x="2366" y="19373"/>
                  </a:lnTo>
                  <a:cubicBezTo>
                    <a:pt x="2514" y="19669"/>
                    <a:pt x="2588" y="20002"/>
                    <a:pt x="2773" y="20298"/>
                  </a:cubicBezTo>
                  <a:lnTo>
                    <a:pt x="3216" y="21111"/>
                  </a:lnTo>
                  <a:cubicBezTo>
                    <a:pt x="3475" y="21629"/>
                    <a:pt x="3697" y="22146"/>
                    <a:pt x="3993" y="22553"/>
                  </a:cubicBezTo>
                  <a:cubicBezTo>
                    <a:pt x="4252" y="22959"/>
                    <a:pt x="4510" y="23329"/>
                    <a:pt x="4695" y="23625"/>
                  </a:cubicBezTo>
                  <a:cubicBezTo>
                    <a:pt x="5065" y="24216"/>
                    <a:pt x="5287" y="24549"/>
                    <a:pt x="5287" y="24549"/>
                  </a:cubicBezTo>
                  <a:cubicBezTo>
                    <a:pt x="5287" y="24549"/>
                    <a:pt x="5102" y="24179"/>
                    <a:pt x="4769" y="23551"/>
                  </a:cubicBezTo>
                  <a:cubicBezTo>
                    <a:pt x="4621" y="23070"/>
                    <a:pt x="4437" y="22701"/>
                    <a:pt x="4215" y="22294"/>
                  </a:cubicBezTo>
                  <a:cubicBezTo>
                    <a:pt x="4067" y="22035"/>
                    <a:pt x="3993" y="21813"/>
                    <a:pt x="3882" y="21592"/>
                  </a:cubicBezTo>
                  <a:cubicBezTo>
                    <a:pt x="3808" y="21370"/>
                    <a:pt x="3660" y="21074"/>
                    <a:pt x="3586" y="20815"/>
                  </a:cubicBezTo>
                  <a:cubicBezTo>
                    <a:pt x="3364" y="20261"/>
                    <a:pt x="3069" y="19706"/>
                    <a:pt x="2847" y="19041"/>
                  </a:cubicBezTo>
                  <a:cubicBezTo>
                    <a:pt x="2736" y="18708"/>
                    <a:pt x="2625" y="18412"/>
                    <a:pt x="2477" y="18079"/>
                  </a:cubicBezTo>
                  <a:cubicBezTo>
                    <a:pt x="2403" y="17894"/>
                    <a:pt x="2329" y="17747"/>
                    <a:pt x="2292" y="17562"/>
                  </a:cubicBezTo>
                  <a:cubicBezTo>
                    <a:pt x="2218" y="17377"/>
                    <a:pt x="2181" y="17192"/>
                    <a:pt x="2144" y="17044"/>
                  </a:cubicBezTo>
                  <a:cubicBezTo>
                    <a:pt x="2033" y="16674"/>
                    <a:pt x="1959" y="16305"/>
                    <a:pt x="1812" y="16009"/>
                  </a:cubicBezTo>
                  <a:lnTo>
                    <a:pt x="1664" y="15454"/>
                  </a:lnTo>
                  <a:lnTo>
                    <a:pt x="1553" y="14900"/>
                  </a:lnTo>
                  <a:cubicBezTo>
                    <a:pt x="1405" y="14160"/>
                    <a:pt x="1183" y="13347"/>
                    <a:pt x="1072" y="12571"/>
                  </a:cubicBezTo>
                  <a:cubicBezTo>
                    <a:pt x="1035" y="12201"/>
                    <a:pt x="924" y="11794"/>
                    <a:pt x="887" y="11425"/>
                  </a:cubicBezTo>
                  <a:cubicBezTo>
                    <a:pt x="850" y="11055"/>
                    <a:pt x="813" y="10648"/>
                    <a:pt x="739" y="10278"/>
                  </a:cubicBezTo>
                  <a:cubicBezTo>
                    <a:pt x="666" y="9465"/>
                    <a:pt x="629" y="8726"/>
                    <a:pt x="555" y="7986"/>
                  </a:cubicBezTo>
                  <a:cubicBezTo>
                    <a:pt x="518" y="7617"/>
                    <a:pt x="555" y="7247"/>
                    <a:pt x="555" y="6877"/>
                  </a:cubicBezTo>
                  <a:lnTo>
                    <a:pt x="555" y="5842"/>
                  </a:lnTo>
                  <a:cubicBezTo>
                    <a:pt x="629" y="5140"/>
                    <a:pt x="629" y="4474"/>
                    <a:pt x="666" y="3920"/>
                  </a:cubicBezTo>
                  <a:cubicBezTo>
                    <a:pt x="702" y="3328"/>
                    <a:pt x="739" y="2773"/>
                    <a:pt x="813" y="2330"/>
                  </a:cubicBezTo>
                  <a:cubicBezTo>
                    <a:pt x="850" y="1849"/>
                    <a:pt x="887" y="1442"/>
                    <a:pt x="998" y="1073"/>
                  </a:cubicBezTo>
                  <a:cubicBezTo>
                    <a:pt x="1035" y="740"/>
                    <a:pt x="1072" y="481"/>
                    <a:pt x="1109" y="296"/>
                  </a:cubicBezTo>
                  <a:cubicBezTo>
                    <a:pt x="1183" y="112"/>
                    <a:pt x="1183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-425446" y="3798088"/>
              <a:ext cx="333310" cy="83521"/>
            </a:xfrm>
            <a:custGeom>
              <a:rect b="b" l="l" r="r" t="t"/>
              <a:pathLst>
                <a:path extrusionOk="0" h="3882" w="15492">
                  <a:moveTo>
                    <a:pt x="1" y="0"/>
                  </a:moveTo>
                  <a:lnTo>
                    <a:pt x="518" y="481"/>
                  </a:lnTo>
                  <a:cubicBezTo>
                    <a:pt x="888" y="776"/>
                    <a:pt x="1369" y="1183"/>
                    <a:pt x="2034" y="1664"/>
                  </a:cubicBezTo>
                  <a:cubicBezTo>
                    <a:pt x="2367" y="1886"/>
                    <a:pt x="2736" y="2070"/>
                    <a:pt x="3143" y="2292"/>
                  </a:cubicBezTo>
                  <a:cubicBezTo>
                    <a:pt x="3550" y="2477"/>
                    <a:pt x="3956" y="2699"/>
                    <a:pt x="4437" y="2884"/>
                  </a:cubicBezTo>
                  <a:cubicBezTo>
                    <a:pt x="4881" y="3069"/>
                    <a:pt x="5361" y="3253"/>
                    <a:pt x="5879" y="3401"/>
                  </a:cubicBezTo>
                  <a:cubicBezTo>
                    <a:pt x="6360" y="3549"/>
                    <a:pt x="6877" y="3697"/>
                    <a:pt x="7395" y="3734"/>
                  </a:cubicBezTo>
                  <a:cubicBezTo>
                    <a:pt x="7912" y="3808"/>
                    <a:pt x="8467" y="3882"/>
                    <a:pt x="8948" y="3882"/>
                  </a:cubicBezTo>
                  <a:cubicBezTo>
                    <a:pt x="9465" y="3882"/>
                    <a:pt x="10020" y="3882"/>
                    <a:pt x="10500" y="3771"/>
                  </a:cubicBezTo>
                  <a:cubicBezTo>
                    <a:pt x="10981" y="3734"/>
                    <a:pt x="11462" y="3623"/>
                    <a:pt x="11905" y="3512"/>
                  </a:cubicBezTo>
                  <a:cubicBezTo>
                    <a:pt x="12164" y="3438"/>
                    <a:pt x="12349" y="3364"/>
                    <a:pt x="12571" y="3327"/>
                  </a:cubicBezTo>
                  <a:cubicBezTo>
                    <a:pt x="12756" y="3216"/>
                    <a:pt x="12977" y="3180"/>
                    <a:pt x="13162" y="3069"/>
                  </a:cubicBezTo>
                  <a:cubicBezTo>
                    <a:pt x="13532" y="2958"/>
                    <a:pt x="13865" y="2810"/>
                    <a:pt x="14123" y="2662"/>
                  </a:cubicBezTo>
                  <a:cubicBezTo>
                    <a:pt x="14419" y="2514"/>
                    <a:pt x="14641" y="2403"/>
                    <a:pt x="14863" y="2255"/>
                  </a:cubicBezTo>
                  <a:cubicBezTo>
                    <a:pt x="15233" y="2033"/>
                    <a:pt x="15491" y="1886"/>
                    <a:pt x="15491" y="1886"/>
                  </a:cubicBezTo>
                  <a:lnTo>
                    <a:pt x="15491" y="1886"/>
                  </a:lnTo>
                  <a:cubicBezTo>
                    <a:pt x="15491" y="1886"/>
                    <a:pt x="15233" y="1959"/>
                    <a:pt x="14826" y="2144"/>
                  </a:cubicBezTo>
                  <a:cubicBezTo>
                    <a:pt x="14604" y="2255"/>
                    <a:pt x="14382" y="2329"/>
                    <a:pt x="14049" y="2440"/>
                  </a:cubicBezTo>
                  <a:cubicBezTo>
                    <a:pt x="13902" y="2477"/>
                    <a:pt x="13717" y="2514"/>
                    <a:pt x="13569" y="2588"/>
                  </a:cubicBezTo>
                  <a:cubicBezTo>
                    <a:pt x="13384" y="2625"/>
                    <a:pt x="13273" y="2699"/>
                    <a:pt x="13088" y="2699"/>
                  </a:cubicBezTo>
                  <a:cubicBezTo>
                    <a:pt x="12903" y="2773"/>
                    <a:pt x="12719" y="2810"/>
                    <a:pt x="12460" y="2847"/>
                  </a:cubicBezTo>
                  <a:cubicBezTo>
                    <a:pt x="12275" y="2884"/>
                    <a:pt x="12053" y="2958"/>
                    <a:pt x="11831" y="2995"/>
                  </a:cubicBezTo>
                  <a:cubicBezTo>
                    <a:pt x="11425" y="3069"/>
                    <a:pt x="10944" y="3143"/>
                    <a:pt x="10500" y="3180"/>
                  </a:cubicBezTo>
                  <a:cubicBezTo>
                    <a:pt x="10260" y="3198"/>
                    <a:pt x="10010" y="3207"/>
                    <a:pt x="9761" y="3207"/>
                  </a:cubicBezTo>
                  <a:cubicBezTo>
                    <a:pt x="9511" y="3207"/>
                    <a:pt x="9262" y="3198"/>
                    <a:pt x="9021" y="3180"/>
                  </a:cubicBezTo>
                  <a:lnTo>
                    <a:pt x="7469" y="3032"/>
                  </a:lnTo>
                  <a:cubicBezTo>
                    <a:pt x="6988" y="2958"/>
                    <a:pt x="6470" y="2847"/>
                    <a:pt x="5990" y="2699"/>
                  </a:cubicBezTo>
                  <a:cubicBezTo>
                    <a:pt x="5546" y="2588"/>
                    <a:pt x="5029" y="2440"/>
                    <a:pt x="4622" y="2292"/>
                  </a:cubicBezTo>
                  <a:cubicBezTo>
                    <a:pt x="3698" y="1959"/>
                    <a:pt x="2921" y="1590"/>
                    <a:pt x="2219" y="1294"/>
                  </a:cubicBezTo>
                  <a:cubicBezTo>
                    <a:pt x="814" y="59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6" name="Google Shape;756;p34"/>
          <p:cNvSpPr txBox="1"/>
          <p:nvPr>
            <p:ph idx="7" type="title"/>
          </p:nvPr>
        </p:nvSpPr>
        <p:spPr>
          <a:xfrm>
            <a:off x="1775975" y="3900000"/>
            <a:ext cx="52299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Documentation</a:t>
            </a:r>
            <a:endParaRPr/>
          </a:p>
        </p:txBody>
      </p:sp>
      <p:sp>
        <p:nvSpPr>
          <p:cNvPr id="757" name="Google Shape;757;p34"/>
          <p:cNvSpPr txBox="1"/>
          <p:nvPr>
            <p:ph idx="8" type="subTitle"/>
          </p:nvPr>
        </p:nvSpPr>
        <p:spPr>
          <a:xfrm>
            <a:off x="1775975" y="4410325"/>
            <a:ext cx="6420900" cy="6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sections from Fall that are still </a:t>
            </a:r>
            <a:r>
              <a:rPr lang="en"/>
              <a:t>relevant, and mapping the needed additions/revisions.</a:t>
            </a:r>
            <a:endParaRPr/>
          </a:p>
        </p:txBody>
      </p:sp>
      <p:sp>
        <p:nvSpPr>
          <p:cNvPr id="758" name="Google Shape;758;p34"/>
          <p:cNvSpPr txBox="1"/>
          <p:nvPr>
            <p:ph idx="9" type="title"/>
          </p:nvPr>
        </p:nvSpPr>
        <p:spPr>
          <a:xfrm>
            <a:off x="766450" y="3900000"/>
            <a:ext cx="953400" cy="106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3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on Thursday</a:t>
            </a:r>
            <a:endParaRPr/>
          </a:p>
        </p:txBody>
      </p:sp>
      <p:sp>
        <p:nvSpPr>
          <p:cNvPr id="764" name="Google Shape;764;p35"/>
          <p:cNvSpPr txBox="1"/>
          <p:nvPr/>
        </p:nvSpPr>
        <p:spPr>
          <a:xfrm>
            <a:off x="753225" y="1323450"/>
            <a:ext cx="7978200" cy="3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New pushes that were tested:</a:t>
            </a:r>
            <a:endParaRPr b="1"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●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YOLOv11 model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~30 fps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~22ms inference time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Red dot identifier consistently higher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●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Standardized YOLO coordinate system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Setup no longer needs marking, we use the model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AutoNum type="romanLcPeriod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Place the ball on the home plate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AutoNum type="romanLcPeriod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Place the ball at the reference height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AutoNum type="romanLcPeriod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Place the ball on the pitcher’s mound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Allows us to avoid translating between Flutter/Image/YOLO coordinate systems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●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System Arming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Bounding box around pitchers mound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Red/Yellow/Green and triggering tracking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●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Illegal Logic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Current listener does not trigger when tracking is enabled. 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pic>
        <p:nvPicPr>
          <p:cNvPr id="765" name="Google Shape;765;p35" title="Testing_4-18_Rotated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6300" y="1095999"/>
            <a:ext cx="3366551" cy="15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Fixes</a:t>
            </a:r>
            <a:endParaRPr/>
          </a:p>
        </p:txBody>
      </p:sp>
      <p:sp>
        <p:nvSpPr>
          <p:cNvPr id="771" name="Google Shape;771;p36"/>
          <p:cNvSpPr txBox="1"/>
          <p:nvPr/>
        </p:nvSpPr>
        <p:spPr>
          <a:xfrm>
            <a:off x="570825" y="1275250"/>
            <a:ext cx="7704000" cy="3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●"/>
            </a:pPr>
            <a:r>
              <a:rPr b="1"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YOLO red ball marker</a:t>
            </a:r>
            <a:endParaRPr b="1"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When the Yolo model is executed using the iOS CoreML framework, the ball’s x and y coordinates are automatically captured as values between [0, 1]. Currently, the Ultralytics plugin converts these coordinates back to pixels based on an assumed </a:t>
            </a: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aspect</a:t>
            </a: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 ratio. Instead we could pass the x and y values directly to our screen, which calculates height, and then scale the ball’s position to fit our screen dimensions.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●"/>
            </a:pPr>
            <a:r>
              <a:rPr b="1"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UI Fixes</a:t>
            </a:r>
            <a:endParaRPr b="1"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Overflowing widgets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Update instructions page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●"/>
            </a:pPr>
            <a:r>
              <a:rPr b="1"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Illegal logic listener</a:t>
            </a:r>
            <a:endParaRPr b="1"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When ‘tracking’ is triggered to True, listener must collect and analyze the ball coordinates throughout the pitch until a max height is reached.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37"/>
          <p:cNvSpPr txBox="1"/>
          <p:nvPr/>
        </p:nvSpPr>
        <p:spPr>
          <a:xfrm>
            <a:off x="918000" y="94600"/>
            <a:ext cx="7841100" cy="9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Noto Serif Georgian"/>
                <a:ea typeface="Noto Serif Georgian"/>
                <a:cs typeface="Noto Serif Georgian"/>
                <a:sym typeface="Noto Serif Georgian"/>
              </a:rPr>
              <a:t>User Testing</a:t>
            </a:r>
            <a:endParaRPr b="1" sz="2400"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777" name="Google Shape;777;p37"/>
          <p:cNvSpPr txBox="1"/>
          <p:nvPr/>
        </p:nvSpPr>
        <p:spPr>
          <a:xfrm>
            <a:off x="570825" y="1275250"/>
            <a:ext cx="4023900" cy="24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●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Members of the ISU softball club agreed to meet to do user testing.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●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We will test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How long it takes to set up the app.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Feedback on setup.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Feedback on potential improvements or additions.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Would they use this application?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pic>
        <p:nvPicPr>
          <p:cNvPr id="778" name="Google Shape;778;p37" title="tfd6bjd739yuskujxxsf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225" y="1149524"/>
            <a:ext cx="3123450" cy="17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37"/>
          <p:cNvSpPr txBox="1"/>
          <p:nvPr/>
        </p:nvSpPr>
        <p:spPr>
          <a:xfrm>
            <a:off x="5906100" y="2820100"/>
            <a:ext cx="3013500" cy="227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Iowa State Softball Club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Documentation</a:t>
            </a:r>
            <a:endParaRPr/>
          </a:p>
        </p:txBody>
      </p:sp>
      <p:sp>
        <p:nvSpPr>
          <p:cNvPr id="785" name="Google Shape;785;p38"/>
          <p:cNvSpPr txBox="1"/>
          <p:nvPr/>
        </p:nvSpPr>
        <p:spPr>
          <a:xfrm>
            <a:off x="753225" y="1323450"/>
            <a:ext cx="7978200" cy="3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●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Annotated our Fall Design Document for sections still </a:t>
            </a: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relevant</a:t>
            </a: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 and </a:t>
            </a: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appropriate</a:t>
            </a: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 for our current application.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User Needs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Requirements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Introduction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●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Marked sections that need revisions/additions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Executive Summary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Project Plan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Design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Testing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Implementation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</a:pPr>
            <a:r>
              <a:rPr lang="en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Appendices</a:t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39"/>
          <p:cNvSpPr txBox="1"/>
          <p:nvPr>
            <p:ph type="title"/>
          </p:nvPr>
        </p:nvSpPr>
        <p:spPr>
          <a:xfrm>
            <a:off x="3118875" y="670225"/>
            <a:ext cx="49371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Mentions</a:t>
            </a:r>
            <a:endParaRPr/>
          </a:p>
        </p:txBody>
      </p:sp>
      <p:grpSp>
        <p:nvGrpSpPr>
          <p:cNvPr id="791" name="Google Shape;791;p39"/>
          <p:cNvGrpSpPr/>
          <p:nvPr/>
        </p:nvGrpSpPr>
        <p:grpSpPr>
          <a:xfrm>
            <a:off x="343287" y="670233"/>
            <a:ext cx="2682151" cy="4064805"/>
            <a:chOff x="6152722" y="1588390"/>
            <a:chExt cx="1180420" cy="1788929"/>
          </a:xfrm>
        </p:grpSpPr>
        <p:sp>
          <p:nvSpPr>
            <p:cNvPr id="792" name="Google Shape;792;p39"/>
            <p:cNvSpPr/>
            <p:nvPr/>
          </p:nvSpPr>
          <p:spPr>
            <a:xfrm>
              <a:off x="6152722" y="1588390"/>
              <a:ext cx="1180420" cy="1788929"/>
            </a:xfrm>
            <a:custGeom>
              <a:rect b="b" l="l" r="r" t="t"/>
              <a:pathLst>
                <a:path extrusionOk="0" h="83148" w="54865">
                  <a:moveTo>
                    <a:pt x="39596" y="481"/>
                  </a:moveTo>
                  <a:cubicBezTo>
                    <a:pt x="40409" y="481"/>
                    <a:pt x="41112" y="1405"/>
                    <a:pt x="41371" y="1812"/>
                  </a:cubicBezTo>
                  <a:cubicBezTo>
                    <a:pt x="41408" y="1886"/>
                    <a:pt x="41482" y="2034"/>
                    <a:pt x="41592" y="2219"/>
                  </a:cubicBezTo>
                  <a:cubicBezTo>
                    <a:pt x="41482" y="2145"/>
                    <a:pt x="41408" y="1997"/>
                    <a:pt x="41297" y="1886"/>
                  </a:cubicBezTo>
                  <a:cubicBezTo>
                    <a:pt x="41112" y="1664"/>
                    <a:pt x="40890" y="1516"/>
                    <a:pt x="40705" y="1331"/>
                  </a:cubicBezTo>
                  <a:cubicBezTo>
                    <a:pt x="40483" y="1220"/>
                    <a:pt x="40299" y="1073"/>
                    <a:pt x="40114" y="1036"/>
                  </a:cubicBezTo>
                  <a:cubicBezTo>
                    <a:pt x="39744" y="851"/>
                    <a:pt x="39485" y="777"/>
                    <a:pt x="39485" y="777"/>
                  </a:cubicBezTo>
                  <a:lnTo>
                    <a:pt x="39485" y="777"/>
                  </a:lnTo>
                  <a:cubicBezTo>
                    <a:pt x="39485" y="777"/>
                    <a:pt x="39707" y="888"/>
                    <a:pt x="40077" y="1110"/>
                  </a:cubicBezTo>
                  <a:cubicBezTo>
                    <a:pt x="40262" y="1220"/>
                    <a:pt x="40446" y="1331"/>
                    <a:pt x="40631" y="1516"/>
                  </a:cubicBezTo>
                  <a:cubicBezTo>
                    <a:pt x="40816" y="1701"/>
                    <a:pt x="41001" y="1886"/>
                    <a:pt x="41149" y="2071"/>
                  </a:cubicBezTo>
                  <a:cubicBezTo>
                    <a:pt x="41260" y="2256"/>
                    <a:pt x="41371" y="2514"/>
                    <a:pt x="41445" y="2736"/>
                  </a:cubicBezTo>
                  <a:cubicBezTo>
                    <a:pt x="41519" y="2810"/>
                    <a:pt x="41519" y="2958"/>
                    <a:pt x="41556" y="3069"/>
                  </a:cubicBezTo>
                  <a:cubicBezTo>
                    <a:pt x="41592" y="3143"/>
                    <a:pt x="41592" y="3254"/>
                    <a:pt x="41592" y="3328"/>
                  </a:cubicBezTo>
                  <a:lnTo>
                    <a:pt x="41592" y="3550"/>
                  </a:lnTo>
                  <a:lnTo>
                    <a:pt x="41592" y="3734"/>
                  </a:lnTo>
                  <a:lnTo>
                    <a:pt x="41592" y="3845"/>
                  </a:lnTo>
                  <a:cubicBezTo>
                    <a:pt x="41556" y="3919"/>
                    <a:pt x="41445" y="3993"/>
                    <a:pt x="41371" y="4030"/>
                  </a:cubicBezTo>
                  <a:cubicBezTo>
                    <a:pt x="40668" y="4474"/>
                    <a:pt x="33274" y="9391"/>
                    <a:pt x="28690" y="12201"/>
                  </a:cubicBezTo>
                  <a:cubicBezTo>
                    <a:pt x="27137" y="13162"/>
                    <a:pt x="25362" y="14086"/>
                    <a:pt x="23588" y="15084"/>
                  </a:cubicBezTo>
                  <a:cubicBezTo>
                    <a:pt x="23514" y="15011"/>
                    <a:pt x="23477" y="14937"/>
                    <a:pt x="23403" y="14900"/>
                  </a:cubicBezTo>
                  <a:cubicBezTo>
                    <a:pt x="23847" y="14641"/>
                    <a:pt x="24401" y="14382"/>
                    <a:pt x="24993" y="14049"/>
                  </a:cubicBezTo>
                  <a:cubicBezTo>
                    <a:pt x="25880" y="13606"/>
                    <a:pt x="26952" y="12977"/>
                    <a:pt x="28061" y="12349"/>
                  </a:cubicBezTo>
                  <a:cubicBezTo>
                    <a:pt x="29170" y="11646"/>
                    <a:pt x="30316" y="10944"/>
                    <a:pt x="31463" y="10204"/>
                  </a:cubicBezTo>
                  <a:cubicBezTo>
                    <a:pt x="32091" y="9835"/>
                    <a:pt x="32646" y="9465"/>
                    <a:pt x="33200" y="9095"/>
                  </a:cubicBezTo>
                  <a:cubicBezTo>
                    <a:pt x="33755" y="8725"/>
                    <a:pt x="34309" y="8356"/>
                    <a:pt x="34864" y="8060"/>
                  </a:cubicBezTo>
                  <a:cubicBezTo>
                    <a:pt x="35899" y="7358"/>
                    <a:pt x="36934" y="6692"/>
                    <a:pt x="37748" y="6101"/>
                  </a:cubicBezTo>
                  <a:cubicBezTo>
                    <a:pt x="38598" y="5546"/>
                    <a:pt x="39300" y="5028"/>
                    <a:pt x="39781" y="4733"/>
                  </a:cubicBezTo>
                  <a:cubicBezTo>
                    <a:pt x="40298" y="4400"/>
                    <a:pt x="40594" y="4178"/>
                    <a:pt x="40594" y="4178"/>
                  </a:cubicBezTo>
                  <a:lnTo>
                    <a:pt x="40594" y="4178"/>
                  </a:lnTo>
                  <a:cubicBezTo>
                    <a:pt x="40594" y="4178"/>
                    <a:pt x="40298" y="4363"/>
                    <a:pt x="39744" y="4622"/>
                  </a:cubicBezTo>
                  <a:cubicBezTo>
                    <a:pt x="39226" y="4954"/>
                    <a:pt x="38487" y="5324"/>
                    <a:pt x="37637" y="5879"/>
                  </a:cubicBezTo>
                  <a:cubicBezTo>
                    <a:pt x="36749" y="6396"/>
                    <a:pt x="35714" y="6988"/>
                    <a:pt x="34605" y="7690"/>
                  </a:cubicBezTo>
                  <a:cubicBezTo>
                    <a:pt x="34050" y="7986"/>
                    <a:pt x="33496" y="8356"/>
                    <a:pt x="32941" y="8689"/>
                  </a:cubicBezTo>
                  <a:cubicBezTo>
                    <a:pt x="32387" y="9058"/>
                    <a:pt x="31795" y="9391"/>
                    <a:pt x="31241" y="9761"/>
                  </a:cubicBezTo>
                  <a:cubicBezTo>
                    <a:pt x="30095" y="10500"/>
                    <a:pt x="28948" y="11239"/>
                    <a:pt x="27876" y="11942"/>
                  </a:cubicBezTo>
                  <a:cubicBezTo>
                    <a:pt x="26804" y="12607"/>
                    <a:pt x="25806" y="13273"/>
                    <a:pt x="24919" y="13790"/>
                  </a:cubicBezTo>
                  <a:cubicBezTo>
                    <a:pt x="24327" y="14160"/>
                    <a:pt x="23773" y="14456"/>
                    <a:pt x="23292" y="14752"/>
                  </a:cubicBezTo>
                  <a:cubicBezTo>
                    <a:pt x="22700" y="14086"/>
                    <a:pt x="21813" y="13606"/>
                    <a:pt x="20556" y="13495"/>
                  </a:cubicBezTo>
                  <a:cubicBezTo>
                    <a:pt x="22220" y="12201"/>
                    <a:pt x="24068" y="10759"/>
                    <a:pt x="26028" y="9391"/>
                  </a:cubicBezTo>
                  <a:cubicBezTo>
                    <a:pt x="26767" y="8836"/>
                    <a:pt x="27544" y="8356"/>
                    <a:pt x="28283" y="7875"/>
                  </a:cubicBezTo>
                  <a:cubicBezTo>
                    <a:pt x="29022" y="7358"/>
                    <a:pt x="29799" y="6877"/>
                    <a:pt x="30501" y="6433"/>
                  </a:cubicBezTo>
                  <a:cubicBezTo>
                    <a:pt x="31943" y="5509"/>
                    <a:pt x="33274" y="4622"/>
                    <a:pt x="34420" y="3845"/>
                  </a:cubicBezTo>
                  <a:cubicBezTo>
                    <a:pt x="36749" y="2330"/>
                    <a:pt x="38264" y="1295"/>
                    <a:pt x="38265" y="1294"/>
                  </a:cubicBezTo>
                  <a:lnTo>
                    <a:pt x="38265" y="1294"/>
                  </a:lnTo>
                  <a:cubicBezTo>
                    <a:pt x="38264" y="1295"/>
                    <a:pt x="36712" y="2256"/>
                    <a:pt x="34383" y="3734"/>
                  </a:cubicBezTo>
                  <a:cubicBezTo>
                    <a:pt x="33237" y="4474"/>
                    <a:pt x="31906" y="5361"/>
                    <a:pt x="30427" y="6285"/>
                  </a:cubicBezTo>
                  <a:cubicBezTo>
                    <a:pt x="29688" y="6766"/>
                    <a:pt x="28948" y="7210"/>
                    <a:pt x="28209" y="7727"/>
                  </a:cubicBezTo>
                  <a:cubicBezTo>
                    <a:pt x="27470" y="8245"/>
                    <a:pt x="26656" y="8689"/>
                    <a:pt x="25880" y="9243"/>
                  </a:cubicBezTo>
                  <a:cubicBezTo>
                    <a:pt x="24364" y="10315"/>
                    <a:pt x="22922" y="11424"/>
                    <a:pt x="21591" y="12497"/>
                  </a:cubicBezTo>
                  <a:lnTo>
                    <a:pt x="20334" y="13458"/>
                  </a:lnTo>
                  <a:lnTo>
                    <a:pt x="20002" y="13458"/>
                  </a:lnTo>
                  <a:cubicBezTo>
                    <a:pt x="22294" y="11831"/>
                    <a:pt x="24401" y="10167"/>
                    <a:pt x="26434" y="8799"/>
                  </a:cubicBezTo>
                  <a:cubicBezTo>
                    <a:pt x="30871" y="5731"/>
                    <a:pt x="38339" y="1073"/>
                    <a:pt x="39115" y="592"/>
                  </a:cubicBezTo>
                  <a:cubicBezTo>
                    <a:pt x="39263" y="518"/>
                    <a:pt x="39411" y="481"/>
                    <a:pt x="39596" y="481"/>
                  </a:cubicBezTo>
                  <a:close/>
                  <a:moveTo>
                    <a:pt x="14308" y="17414"/>
                  </a:moveTo>
                  <a:lnTo>
                    <a:pt x="14308" y="17414"/>
                  </a:lnTo>
                  <a:cubicBezTo>
                    <a:pt x="14308" y="17414"/>
                    <a:pt x="14297" y="17436"/>
                    <a:pt x="14281" y="17486"/>
                  </a:cubicBezTo>
                  <a:lnTo>
                    <a:pt x="14281" y="17486"/>
                  </a:lnTo>
                  <a:cubicBezTo>
                    <a:pt x="14299" y="17441"/>
                    <a:pt x="14308" y="17414"/>
                    <a:pt x="14308" y="17414"/>
                  </a:cubicBezTo>
                  <a:close/>
                  <a:moveTo>
                    <a:pt x="23144" y="18708"/>
                  </a:moveTo>
                  <a:cubicBezTo>
                    <a:pt x="23144" y="18708"/>
                    <a:pt x="23104" y="18717"/>
                    <a:pt x="23030" y="18734"/>
                  </a:cubicBezTo>
                  <a:lnTo>
                    <a:pt x="23030" y="18734"/>
                  </a:lnTo>
                  <a:cubicBezTo>
                    <a:pt x="23105" y="18719"/>
                    <a:pt x="23144" y="18708"/>
                    <a:pt x="23144" y="18708"/>
                  </a:cubicBezTo>
                  <a:close/>
                  <a:moveTo>
                    <a:pt x="12903" y="18892"/>
                  </a:moveTo>
                  <a:cubicBezTo>
                    <a:pt x="12903" y="19558"/>
                    <a:pt x="12977" y="20149"/>
                    <a:pt x="13088" y="20519"/>
                  </a:cubicBezTo>
                  <a:cubicBezTo>
                    <a:pt x="12866" y="20371"/>
                    <a:pt x="12533" y="19965"/>
                    <a:pt x="12386" y="19262"/>
                  </a:cubicBezTo>
                  <a:lnTo>
                    <a:pt x="12386" y="19225"/>
                  </a:lnTo>
                  <a:cubicBezTo>
                    <a:pt x="12570" y="19151"/>
                    <a:pt x="12755" y="19003"/>
                    <a:pt x="12903" y="18892"/>
                  </a:cubicBezTo>
                  <a:close/>
                  <a:moveTo>
                    <a:pt x="24731" y="19098"/>
                  </a:moveTo>
                  <a:cubicBezTo>
                    <a:pt x="24808" y="19098"/>
                    <a:pt x="24882" y="19102"/>
                    <a:pt x="24956" y="19114"/>
                  </a:cubicBezTo>
                  <a:cubicBezTo>
                    <a:pt x="25141" y="19151"/>
                    <a:pt x="25325" y="19188"/>
                    <a:pt x="25473" y="19225"/>
                  </a:cubicBezTo>
                  <a:cubicBezTo>
                    <a:pt x="25141" y="19225"/>
                    <a:pt x="24660" y="19225"/>
                    <a:pt x="24179" y="19262"/>
                  </a:cubicBezTo>
                  <a:lnTo>
                    <a:pt x="23329" y="19410"/>
                  </a:lnTo>
                  <a:cubicBezTo>
                    <a:pt x="23033" y="19447"/>
                    <a:pt x="22737" y="19558"/>
                    <a:pt x="22405" y="19669"/>
                  </a:cubicBezTo>
                  <a:cubicBezTo>
                    <a:pt x="22109" y="19780"/>
                    <a:pt x="21776" y="19928"/>
                    <a:pt x="21443" y="20039"/>
                  </a:cubicBezTo>
                  <a:cubicBezTo>
                    <a:pt x="21111" y="20186"/>
                    <a:pt x="20815" y="20371"/>
                    <a:pt x="20519" y="20556"/>
                  </a:cubicBezTo>
                  <a:cubicBezTo>
                    <a:pt x="20186" y="20741"/>
                    <a:pt x="19928" y="20926"/>
                    <a:pt x="19595" y="21111"/>
                  </a:cubicBezTo>
                  <a:cubicBezTo>
                    <a:pt x="19336" y="21296"/>
                    <a:pt x="19003" y="21480"/>
                    <a:pt x="18708" y="21665"/>
                  </a:cubicBezTo>
                  <a:cubicBezTo>
                    <a:pt x="18153" y="22035"/>
                    <a:pt x="17598" y="22368"/>
                    <a:pt x="17118" y="22590"/>
                  </a:cubicBezTo>
                  <a:cubicBezTo>
                    <a:pt x="16600" y="22811"/>
                    <a:pt x="16120" y="22885"/>
                    <a:pt x="15824" y="22885"/>
                  </a:cubicBezTo>
                  <a:cubicBezTo>
                    <a:pt x="15491" y="22885"/>
                    <a:pt x="15343" y="22774"/>
                    <a:pt x="15343" y="22774"/>
                  </a:cubicBezTo>
                  <a:lnTo>
                    <a:pt x="15343" y="22774"/>
                  </a:lnTo>
                  <a:cubicBezTo>
                    <a:pt x="15343" y="22774"/>
                    <a:pt x="15447" y="22837"/>
                    <a:pt x="15624" y="22837"/>
                  </a:cubicBezTo>
                  <a:cubicBezTo>
                    <a:pt x="15683" y="22837"/>
                    <a:pt x="15750" y="22830"/>
                    <a:pt x="15824" y="22811"/>
                  </a:cubicBezTo>
                  <a:cubicBezTo>
                    <a:pt x="16120" y="22811"/>
                    <a:pt x="16563" y="22700"/>
                    <a:pt x="17044" y="22442"/>
                  </a:cubicBezTo>
                  <a:cubicBezTo>
                    <a:pt x="17562" y="22220"/>
                    <a:pt x="18079" y="21850"/>
                    <a:pt x="18634" y="21480"/>
                  </a:cubicBezTo>
                  <a:cubicBezTo>
                    <a:pt x="19188" y="21111"/>
                    <a:pt x="19780" y="20704"/>
                    <a:pt x="20445" y="20334"/>
                  </a:cubicBezTo>
                  <a:cubicBezTo>
                    <a:pt x="20741" y="20149"/>
                    <a:pt x="21074" y="20002"/>
                    <a:pt x="21406" y="19817"/>
                  </a:cubicBezTo>
                  <a:cubicBezTo>
                    <a:pt x="21739" y="19669"/>
                    <a:pt x="22035" y="19558"/>
                    <a:pt x="22368" y="19447"/>
                  </a:cubicBezTo>
                  <a:cubicBezTo>
                    <a:pt x="22700" y="19373"/>
                    <a:pt x="23033" y="19262"/>
                    <a:pt x="23329" y="19225"/>
                  </a:cubicBezTo>
                  <a:cubicBezTo>
                    <a:pt x="23662" y="19188"/>
                    <a:pt x="23957" y="19114"/>
                    <a:pt x="24216" y="19114"/>
                  </a:cubicBezTo>
                  <a:cubicBezTo>
                    <a:pt x="24413" y="19114"/>
                    <a:pt x="24578" y="19098"/>
                    <a:pt x="24731" y="19098"/>
                  </a:cubicBezTo>
                  <a:close/>
                  <a:moveTo>
                    <a:pt x="19817" y="14382"/>
                  </a:moveTo>
                  <a:cubicBezTo>
                    <a:pt x="21111" y="14382"/>
                    <a:pt x="22331" y="14789"/>
                    <a:pt x="23144" y="15861"/>
                  </a:cubicBezTo>
                  <a:cubicBezTo>
                    <a:pt x="24327" y="17303"/>
                    <a:pt x="24179" y="18818"/>
                    <a:pt x="24179" y="18818"/>
                  </a:cubicBezTo>
                  <a:cubicBezTo>
                    <a:pt x="24179" y="18818"/>
                    <a:pt x="25473" y="18818"/>
                    <a:pt x="26213" y="19188"/>
                  </a:cubicBezTo>
                  <a:cubicBezTo>
                    <a:pt x="26176" y="19188"/>
                    <a:pt x="26102" y="19151"/>
                    <a:pt x="26065" y="19151"/>
                  </a:cubicBezTo>
                  <a:cubicBezTo>
                    <a:pt x="25671" y="19078"/>
                    <a:pt x="25127" y="19011"/>
                    <a:pt x="24494" y="19011"/>
                  </a:cubicBezTo>
                  <a:cubicBezTo>
                    <a:pt x="23525" y="19011"/>
                    <a:pt x="22348" y="19169"/>
                    <a:pt x="21185" y="19706"/>
                  </a:cubicBezTo>
                  <a:cubicBezTo>
                    <a:pt x="20112" y="20149"/>
                    <a:pt x="18634" y="21185"/>
                    <a:pt x="17783" y="21776"/>
                  </a:cubicBezTo>
                  <a:cubicBezTo>
                    <a:pt x="17562" y="21961"/>
                    <a:pt x="17340" y="22035"/>
                    <a:pt x="17229" y="22146"/>
                  </a:cubicBezTo>
                  <a:cubicBezTo>
                    <a:pt x="16452" y="22553"/>
                    <a:pt x="16009" y="22700"/>
                    <a:pt x="15676" y="22700"/>
                  </a:cubicBezTo>
                  <a:cubicBezTo>
                    <a:pt x="15565" y="22700"/>
                    <a:pt x="15491" y="22700"/>
                    <a:pt x="15380" y="22663"/>
                  </a:cubicBezTo>
                  <a:lnTo>
                    <a:pt x="15454" y="22590"/>
                  </a:lnTo>
                  <a:cubicBezTo>
                    <a:pt x="15565" y="22405"/>
                    <a:pt x="15750" y="22220"/>
                    <a:pt x="15935" y="21998"/>
                  </a:cubicBezTo>
                  <a:cubicBezTo>
                    <a:pt x="16120" y="21813"/>
                    <a:pt x="16378" y="21628"/>
                    <a:pt x="16600" y="21406"/>
                  </a:cubicBezTo>
                  <a:cubicBezTo>
                    <a:pt x="16822" y="21222"/>
                    <a:pt x="17044" y="21037"/>
                    <a:pt x="17340" y="20852"/>
                  </a:cubicBezTo>
                  <a:cubicBezTo>
                    <a:pt x="17598" y="20667"/>
                    <a:pt x="17894" y="20519"/>
                    <a:pt x="18153" y="20371"/>
                  </a:cubicBezTo>
                  <a:cubicBezTo>
                    <a:pt x="18449" y="20260"/>
                    <a:pt x="18708" y="20112"/>
                    <a:pt x="19040" y="19965"/>
                  </a:cubicBezTo>
                  <a:cubicBezTo>
                    <a:pt x="19336" y="19817"/>
                    <a:pt x="19632" y="19743"/>
                    <a:pt x="19928" y="19595"/>
                  </a:cubicBezTo>
                  <a:cubicBezTo>
                    <a:pt x="20482" y="19373"/>
                    <a:pt x="21037" y="19225"/>
                    <a:pt x="21554" y="19077"/>
                  </a:cubicBezTo>
                  <a:cubicBezTo>
                    <a:pt x="22274" y="18911"/>
                    <a:pt x="22807" y="18787"/>
                    <a:pt x="23030" y="18734"/>
                  </a:cubicBezTo>
                  <a:lnTo>
                    <a:pt x="23030" y="18734"/>
                  </a:lnTo>
                  <a:cubicBezTo>
                    <a:pt x="22910" y="18759"/>
                    <a:pt x="22699" y="18796"/>
                    <a:pt x="22405" y="18818"/>
                  </a:cubicBezTo>
                  <a:cubicBezTo>
                    <a:pt x="22405" y="18782"/>
                    <a:pt x="22331" y="18449"/>
                    <a:pt x="22183" y="17968"/>
                  </a:cubicBezTo>
                  <a:cubicBezTo>
                    <a:pt x="22035" y="17488"/>
                    <a:pt x="21813" y="16822"/>
                    <a:pt x="21480" y="16194"/>
                  </a:cubicBezTo>
                  <a:cubicBezTo>
                    <a:pt x="21406" y="16046"/>
                    <a:pt x="21296" y="15861"/>
                    <a:pt x="21222" y="15713"/>
                  </a:cubicBezTo>
                  <a:cubicBezTo>
                    <a:pt x="21074" y="15565"/>
                    <a:pt x="20926" y="15491"/>
                    <a:pt x="20815" y="15380"/>
                  </a:cubicBezTo>
                  <a:cubicBezTo>
                    <a:pt x="20519" y="15195"/>
                    <a:pt x="20260" y="15084"/>
                    <a:pt x="20002" y="14937"/>
                  </a:cubicBezTo>
                  <a:cubicBezTo>
                    <a:pt x="19561" y="14716"/>
                    <a:pt x="19229" y="14569"/>
                    <a:pt x="19225" y="14567"/>
                  </a:cubicBezTo>
                  <a:lnTo>
                    <a:pt x="19225" y="14567"/>
                  </a:lnTo>
                  <a:cubicBezTo>
                    <a:pt x="19229" y="14569"/>
                    <a:pt x="19561" y="14716"/>
                    <a:pt x="19965" y="14974"/>
                  </a:cubicBezTo>
                  <a:cubicBezTo>
                    <a:pt x="20186" y="15121"/>
                    <a:pt x="20445" y="15269"/>
                    <a:pt x="20704" y="15491"/>
                  </a:cubicBezTo>
                  <a:cubicBezTo>
                    <a:pt x="20852" y="15565"/>
                    <a:pt x="20926" y="15713"/>
                    <a:pt x="21037" y="15824"/>
                  </a:cubicBezTo>
                  <a:cubicBezTo>
                    <a:pt x="21111" y="15935"/>
                    <a:pt x="21222" y="16083"/>
                    <a:pt x="21259" y="16231"/>
                  </a:cubicBezTo>
                  <a:cubicBezTo>
                    <a:pt x="21554" y="16822"/>
                    <a:pt x="21665" y="17525"/>
                    <a:pt x="21813" y="18042"/>
                  </a:cubicBezTo>
                  <a:cubicBezTo>
                    <a:pt x="21924" y="18449"/>
                    <a:pt x="21961" y="18782"/>
                    <a:pt x="21998" y="18855"/>
                  </a:cubicBezTo>
                  <a:cubicBezTo>
                    <a:pt x="21850" y="18892"/>
                    <a:pt x="21665" y="18892"/>
                    <a:pt x="21480" y="18966"/>
                  </a:cubicBezTo>
                  <a:cubicBezTo>
                    <a:pt x="21037" y="19040"/>
                    <a:pt x="20445" y="19188"/>
                    <a:pt x="19891" y="19373"/>
                  </a:cubicBezTo>
                  <a:cubicBezTo>
                    <a:pt x="19595" y="19447"/>
                    <a:pt x="19262" y="19558"/>
                    <a:pt x="18966" y="19706"/>
                  </a:cubicBezTo>
                  <a:cubicBezTo>
                    <a:pt x="18634" y="19780"/>
                    <a:pt x="18338" y="19928"/>
                    <a:pt x="18042" y="20075"/>
                  </a:cubicBezTo>
                  <a:lnTo>
                    <a:pt x="17192" y="20482"/>
                  </a:lnTo>
                  <a:cubicBezTo>
                    <a:pt x="17044" y="20112"/>
                    <a:pt x="16748" y="19225"/>
                    <a:pt x="16415" y="18301"/>
                  </a:cubicBezTo>
                  <a:cubicBezTo>
                    <a:pt x="16305" y="18042"/>
                    <a:pt x="16194" y="17709"/>
                    <a:pt x="16120" y="17488"/>
                  </a:cubicBezTo>
                  <a:cubicBezTo>
                    <a:pt x="16083" y="17192"/>
                    <a:pt x="16083" y="16933"/>
                    <a:pt x="16083" y="16674"/>
                  </a:cubicBezTo>
                  <a:cubicBezTo>
                    <a:pt x="16119" y="16235"/>
                    <a:pt x="16228" y="15940"/>
                    <a:pt x="16231" y="15935"/>
                  </a:cubicBezTo>
                  <a:lnTo>
                    <a:pt x="16231" y="15935"/>
                  </a:lnTo>
                  <a:cubicBezTo>
                    <a:pt x="16228" y="15940"/>
                    <a:pt x="16119" y="16235"/>
                    <a:pt x="16046" y="16674"/>
                  </a:cubicBezTo>
                  <a:cubicBezTo>
                    <a:pt x="16009" y="16933"/>
                    <a:pt x="16009" y="17192"/>
                    <a:pt x="16046" y="17488"/>
                  </a:cubicBezTo>
                  <a:cubicBezTo>
                    <a:pt x="16046" y="17598"/>
                    <a:pt x="16083" y="17783"/>
                    <a:pt x="16120" y="17931"/>
                  </a:cubicBezTo>
                  <a:cubicBezTo>
                    <a:pt x="16194" y="18079"/>
                    <a:pt x="16231" y="18227"/>
                    <a:pt x="16268" y="18412"/>
                  </a:cubicBezTo>
                  <a:cubicBezTo>
                    <a:pt x="16563" y="19410"/>
                    <a:pt x="16822" y="20482"/>
                    <a:pt x="16933" y="20704"/>
                  </a:cubicBezTo>
                  <a:cubicBezTo>
                    <a:pt x="16748" y="20815"/>
                    <a:pt x="16600" y="20926"/>
                    <a:pt x="16415" y="21037"/>
                  </a:cubicBezTo>
                  <a:cubicBezTo>
                    <a:pt x="16157" y="21222"/>
                    <a:pt x="15935" y="21443"/>
                    <a:pt x="15713" y="21628"/>
                  </a:cubicBezTo>
                  <a:cubicBezTo>
                    <a:pt x="15528" y="21850"/>
                    <a:pt x="15343" y="22035"/>
                    <a:pt x="15158" y="22220"/>
                  </a:cubicBezTo>
                  <a:cubicBezTo>
                    <a:pt x="15011" y="22479"/>
                    <a:pt x="14863" y="22663"/>
                    <a:pt x="14752" y="22848"/>
                  </a:cubicBezTo>
                  <a:cubicBezTo>
                    <a:pt x="14678" y="22922"/>
                    <a:pt x="14641" y="22959"/>
                    <a:pt x="14604" y="23070"/>
                  </a:cubicBezTo>
                  <a:lnTo>
                    <a:pt x="14456" y="22663"/>
                  </a:lnTo>
                  <a:cubicBezTo>
                    <a:pt x="14382" y="22368"/>
                    <a:pt x="14271" y="22035"/>
                    <a:pt x="14234" y="21665"/>
                  </a:cubicBezTo>
                  <a:cubicBezTo>
                    <a:pt x="14197" y="21480"/>
                    <a:pt x="14160" y="21296"/>
                    <a:pt x="14160" y="21111"/>
                  </a:cubicBezTo>
                  <a:cubicBezTo>
                    <a:pt x="14086" y="20926"/>
                    <a:pt x="14086" y="20741"/>
                    <a:pt x="14049" y="20519"/>
                  </a:cubicBezTo>
                  <a:cubicBezTo>
                    <a:pt x="13938" y="19743"/>
                    <a:pt x="13938" y="18966"/>
                    <a:pt x="14049" y="18338"/>
                  </a:cubicBezTo>
                  <a:cubicBezTo>
                    <a:pt x="14086" y="18079"/>
                    <a:pt x="14160" y="17857"/>
                    <a:pt x="14234" y="17672"/>
                  </a:cubicBezTo>
                  <a:cubicBezTo>
                    <a:pt x="14251" y="17589"/>
                    <a:pt x="14268" y="17528"/>
                    <a:pt x="14281" y="17486"/>
                  </a:cubicBezTo>
                  <a:lnTo>
                    <a:pt x="14281" y="17486"/>
                  </a:lnTo>
                  <a:cubicBezTo>
                    <a:pt x="14262" y="17533"/>
                    <a:pt x="14235" y="17598"/>
                    <a:pt x="14197" y="17672"/>
                  </a:cubicBezTo>
                  <a:cubicBezTo>
                    <a:pt x="14086" y="17783"/>
                    <a:pt x="14012" y="18042"/>
                    <a:pt x="13975" y="18338"/>
                  </a:cubicBezTo>
                  <a:cubicBezTo>
                    <a:pt x="13827" y="18966"/>
                    <a:pt x="13791" y="19743"/>
                    <a:pt x="13827" y="20519"/>
                  </a:cubicBezTo>
                  <a:cubicBezTo>
                    <a:pt x="13827" y="20577"/>
                    <a:pt x="13827" y="20640"/>
                    <a:pt x="13830" y="20704"/>
                  </a:cubicBezTo>
                  <a:lnTo>
                    <a:pt x="13830" y="20704"/>
                  </a:lnTo>
                  <a:cubicBezTo>
                    <a:pt x="13828" y="20690"/>
                    <a:pt x="13827" y="20678"/>
                    <a:pt x="13827" y="20667"/>
                  </a:cubicBezTo>
                  <a:cubicBezTo>
                    <a:pt x="13827" y="20482"/>
                    <a:pt x="13791" y="20371"/>
                    <a:pt x="13717" y="20297"/>
                  </a:cubicBezTo>
                  <a:cubicBezTo>
                    <a:pt x="13384" y="17303"/>
                    <a:pt x="14530" y="16009"/>
                    <a:pt x="16563" y="15121"/>
                  </a:cubicBezTo>
                  <a:cubicBezTo>
                    <a:pt x="17672" y="14641"/>
                    <a:pt x="18782" y="14382"/>
                    <a:pt x="19817" y="14382"/>
                  </a:cubicBezTo>
                  <a:close/>
                  <a:moveTo>
                    <a:pt x="7727" y="22035"/>
                  </a:moveTo>
                  <a:lnTo>
                    <a:pt x="7727" y="22035"/>
                  </a:lnTo>
                  <a:cubicBezTo>
                    <a:pt x="8134" y="22516"/>
                    <a:pt x="8356" y="23070"/>
                    <a:pt x="8541" y="23699"/>
                  </a:cubicBezTo>
                  <a:cubicBezTo>
                    <a:pt x="8504" y="23662"/>
                    <a:pt x="8504" y="23625"/>
                    <a:pt x="8467" y="23588"/>
                  </a:cubicBezTo>
                  <a:cubicBezTo>
                    <a:pt x="8282" y="23329"/>
                    <a:pt x="8097" y="22959"/>
                    <a:pt x="7912" y="22590"/>
                  </a:cubicBezTo>
                  <a:cubicBezTo>
                    <a:pt x="7801" y="22405"/>
                    <a:pt x="7764" y="22220"/>
                    <a:pt x="7727" y="22035"/>
                  </a:cubicBezTo>
                  <a:close/>
                  <a:moveTo>
                    <a:pt x="1532" y="27896"/>
                  </a:moveTo>
                  <a:lnTo>
                    <a:pt x="1532" y="27896"/>
                  </a:lnTo>
                  <a:cubicBezTo>
                    <a:pt x="1557" y="27924"/>
                    <a:pt x="1586" y="27963"/>
                    <a:pt x="1627" y="28024"/>
                  </a:cubicBezTo>
                  <a:cubicBezTo>
                    <a:pt x="1586" y="27983"/>
                    <a:pt x="1557" y="27943"/>
                    <a:pt x="1532" y="27896"/>
                  </a:cubicBezTo>
                  <a:close/>
                  <a:moveTo>
                    <a:pt x="3180" y="25362"/>
                  </a:moveTo>
                  <a:cubicBezTo>
                    <a:pt x="3402" y="25917"/>
                    <a:pt x="3919" y="26361"/>
                    <a:pt x="4400" y="26730"/>
                  </a:cubicBezTo>
                  <a:cubicBezTo>
                    <a:pt x="4104" y="26767"/>
                    <a:pt x="3993" y="26804"/>
                    <a:pt x="3882" y="26915"/>
                  </a:cubicBezTo>
                  <a:lnTo>
                    <a:pt x="3845" y="26915"/>
                  </a:lnTo>
                  <a:cubicBezTo>
                    <a:pt x="3808" y="26915"/>
                    <a:pt x="3734" y="26841"/>
                    <a:pt x="3661" y="26841"/>
                  </a:cubicBezTo>
                  <a:cubicBezTo>
                    <a:pt x="3513" y="26804"/>
                    <a:pt x="3328" y="26656"/>
                    <a:pt x="3180" y="26545"/>
                  </a:cubicBezTo>
                  <a:cubicBezTo>
                    <a:pt x="3069" y="26397"/>
                    <a:pt x="2921" y="26213"/>
                    <a:pt x="2884" y="26028"/>
                  </a:cubicBezTo>
                  <a:cubicBezTo>
                    <a:pt x="2773" y="25880"/>
                    <a:pt x="2773" y="25732"/>
                    <a:pt x="2773" y="25732"/>
                  </a:cubicBezTo>
                  <a:lnTo>
                    <a:pt x="2773" y="26028"/>
                  </a:lnTo>
                  <a:cubicBezTo>
                    <a:pt x="2773" y="26213"/>
                    <a:pt x="2810" y="26434"/>
                    <a:pt x="2958" y="26656"/>
                  </a:cubicBezTo>
                  <a:cubicBezTo>
                    <a:pt x="3069" y="26915"/>
                    <a:pt x="3180" y="27137"/>
                    <a:pt x="3328" y="27285"/>
                  </a:cubicBezTo>
                  <a:lnTo>
                    <a:pt x="3476" y="27396"/>
                  </a:lnTo>
                  <a:cubicBezTo>
                    <a:pt x="3365" y="27654"/>
                    <a:pt x="3180" y="27913"/>
                    <a:pt x="2662" y="28283"/>
                  </a:cubicBezTo>
                  <a:lnTo>
                    <a:pt x="2625" y="28283"/>
                  </a:lnTo>
                  <a:cubicBezTo>
                    <a:pt x="2588" y="28283"/>
                    <a:pt x="2588" y="28246"/>
                    <a:pt x="2551" y="28246"/>
                  </a:cubicBezTo>
                  <a:cubicBezTo>
                    <a:pt x="2293" y="28098"/>
                    <a:pt x="2071" y="27876"/>
                    <a:pt x="1849" y="27654"/>
                  </a:cubicBezTo>
                  <a:cubicBezTo>
                    <a:pt x="1627" y="27396"/>
                    <a:pt x="1442" y="27100"/>
                    <a:pt x="1331" y="26841"/>
                  </a:cubicBezTo>
                  <a:cubicBezTo>
                    <a:pt x="1258" y="26621"/>
                    <a:pt x="1257" y="26438"/>
                    <a:pt x="1257" y="26435"/>
                  </a:cubicBezTo>
                  <a:lnTo>
                    <a:pt x="1257" y="26435"/>
                  </a:lnTo>
                  <a:cubicBezTo>
                    <a:pt x="1257" y="26438"/>
                    <a:pt x="1258" y="26621"/>
                    <a:pt x="1294" y="26841"/>
                  </a:cubicBezTo>
                  <a:cubicBezTo>
                    <a:pt x="1368" y="27100"/>
                    <a:pt x="1516" y="27396"/>
                    <a:pt x="1701" y="27728"/>
                  </a:cubicBezTo>
                  <a:cubicBezTo>
                    <a:pt x="1886" y="27950"/>
                    <a:pt x="2071" y="28209"/>
                    <a:pt x="2256" y="28394"/>
                  </a:cubicBezTo>
                  <a:cubicBezTo>
                    <a:pt x="1952" y="28326"/>
                    <a:pt x="1680" y="28013"/>
                    <a:pt x="1522" y="27874"/>
                  </a:cubicBezTo>
                  <a:lnTo>
                    <a:pt x="1522" y="27874"/>
                  </a:lnTo>
                  <a:cubicBezTo>
                    <a:pt x="1506" y="27842"/>
                    <a:pt x="1493" y="27806"/>
                    <a:pt x="1479" y="27765"/>
                  </a:cubicBezTo>
                  <a:lnTo>
                    <a:pt x="1479" y="27765"/>
                  </a:lnTo>
                  <a:lnTo>
                    <a:pt x="1516" y="27839"/>
                  </a:lnTo>
                  <a:cubicBezTo>
                    <a:pt x="1479" y="27765"/>
                    <a:pt x="1479" y="27728"/>
                    <a:pt x="1442" y="27728"/>
                  </a:cubicBezTo>
                  <a:cubicBezTo>
                    <a:pt x="814" y="26804"/>
                    <a:pt x="925" y="26176"/>
                    <a:pt x="1664" y="25695"/>
                  </a:cubicBezTo>
                  <a:cubicBezTo>
                    <a:pt x="1923" y="25510"/>
                    <a:pt x="2182" y="25473"/>
                    <a:pt x="2367" y="25473"/>
                  </a:cubicBezTo>
                  <a:cubicBezTo>
                    <a:pt x="2625" y="25473"/>
                    <a:pt x="2810" y="25621"/>
                    <a:pt x="2810" y="25621"/>
                  </a:cubicBezTo>
                  <a:cubicBezTo>
                    <a:pt x="2810" y="25621"/>
                    <a:pt x="2958" y="25510"/>
                    <a:pt x="3180" y="25362"/>
                  </a:cubicBezTo>
                  <a:close/>
                  <a:moveTo>
                    <a:pt x="2404" y="28468"/>
                  </a:moveTo>
                  <a:cubicBezTo>
                    <a:pt x="2404" y="28480"/>
                    <a:pt x="2399" y="28484"/>
                    <a:pt x="2391" y="28484"/>
                  </a:cubicBezTo>
                  <a:cubicBezTo>
                    <a:pt x="2375" y="28484"/>
                    <a:pt x="2342" y="28468"/>
                    <a:pt x="2293" y="28468"/>
                  </a:cubicBezTo>
                  <a:close/>
                  <a:moveTo>
                    <a:pt x="11092" y="18892"/>
                  </a:moveTo>
                  <a:cubicBezTo>
                    <a:pt x="11387" y="18892"/>
                    <a:pt x="11572" y="19040"/>
                    <a:pt x="11646" y="19410"/>
                  </a:cubicBezTo>
                  <a:cubicBezTo>
                    <a:pt x="11794" y="20149"/>
                    <a:pt x="12164" y="20704"/>
                    <a:pt x="12533" y="21037"/>
                  </a:cubicBezTo>
                  <a:cubicBezTo>
                    <a:pt x="12533" y="21111"/>
                    <a:pt x="12497" y="21222"/>
                    <a:pt x="12423" y="21296"/>
                  </a:cubicBezTo>
                  <a:cubicBezTo>
                    <a:pt x="12423" y="21406"/>
                    <a:pt x="12386" y="21443"/>
                    <a:pt x="12349" y="21517"/>
                  </a:cubicBezTo>
                  <a:lnTo>
                    <a:pt x="12201" y="21813"/>
                  </a:lnTo>
                  <a:cubicBezTo>
                    <a:pt x="12164" y="21887"/>
                    <a:pt x="12127" y="21998"/>
                    <a:pt x="12016" y="22072"/>
                  </a:cubicBezTo>
                  <a:cubicBezTo>
                    <a:pt x="11979" y="22183"/>
                    <a:pt x="11868" y="22257"/>
                    <a:pt x="11794" y="22368"/>
                  </a:cubicBezTo>
                  <a:cubicBezTo>
                    <a:pt x="11461" y="22737"/>
                    <a:pt x="11092" y="23070"/>
                    <a:pt x="10759" y="23292"/>
                  </a:cubicBezTo>
                  <a:cubicBezTo>
                    <a:pt x="10463" y="23514"/>
                    <a:pt x="10204" y="23625"/>
                    <a:pt x="10204" y="23625"/>
                  </a:cubicBezTo>
                  <a:cubicBezTo>
                    <a:pt x="10204" y="23625"/>
                    <a:pt x="10463" y="23551"/>
                    <a:pt x="10870" y="23440"/>
                  </a:cubicBezTo>
                  <a:cubicBezTo>
                    <a:pt x="11240" y="23292"/>
                    <a:pt x="11757" y="23107"/>
                    <a:pt x="12201" y="22811"/>
                  </a:cubicBezTo>
                  <a:cubicBezTo>
                    <a:pt x="12312" y="22774"/>
                    <a:pt x="12349" y="22737"/>
                    <a:pt x="12423" y="22626"/>
                  </a:cubicBezTo>
                  <a:lnTo>
                    <a:pt x="12423" y="22626"/>
                  </a:lnTo>
                  <a:cubicBezTo>
                    <a:pt x="12349" y="22996"/>
                    <a:pt x="12423" y="23625"/>
                    <a:pt x="13051" y="24808"/>
                  </a:cubicBezTo>
                  <a:cubicBezTo>
                    <a:pt x="14160" y="26952"/>
                    <a:pt x="15861" y="27876"/>
                    <a:pt x="17081" y="29836"/>
                  </a:cubicBezTo>
                  <a:cubicBezTo>
                    <a:pt x="17562" y="30649"/>
                    <a:pt x="17894" y="31426"/>
                    <a:pt x="18005" y="32128"/>
                  </a:cubicBezTo>
                  <a:cubicBezTo>
                    <a:pt x="17155" y="30575"/>
                    <a:pt x="15195" y="28098"/>
                    <a:pt x="13569" y="26989"/>
                  </a:cubicBezTo>
                  <a:cubicBezTo>
                    <a:pt x="11424" y="25547"/>
                    <a:pt x="10167" y="24438"/>
                    <a:pt x="9687" y="23920"/>
                  </a:cubicBezTo>
                  <a:cubicBezTo>
                    <a:pt x="9243" y="23477"/>
                    <a:pt x="7542" y="21259"/>
                    <a:pt x="8689" y="20334"/>
                  </a:cubicBezTo>
                  <a:lnTo>
                    <a:pt x="8689" y="20334"/>
                  </a:lnTo>
                  <a:lnTo>
                    <a:pt x="9465" y="22700"/>
                  </a:lnTo>
                  <a:lnTo>
                    <a:pt x="9021" y="20112"/>
                  </a:lnTo>
                  <a:lnTo>
                    <a:pt x="9576" y="19706"/>
                  </a:lnTo>
                  <a:cubicBezTo>
                    <a:pt x="9613" y="19928"/>
                    <a:pt x="9761" y="20371"/>
                    <a:pt x="9909" y="20852"/>
                  </a:cubicBezTo>
                  <a:cubicBezTo>
                    <a:pt x="10093" y="21480"/>
                    <a:pt x="10315" y="22146"/>
                    <a:pt x="10315" y="22146"/>
                  </a:cubicBezTo>
                  <a:cubicBezTo>
                    <a:pt x="10315" y="22146"/>
                    <a:pt x="10167" y="21480"/>
                    <a:pt x="10019" y="20778"/>
                  </a:cubicBezTo>
                  <a:cubicBezTo>
                    <a:pt x="9946" y="20149"/>
                    <a:pt x="9835" y="19558"/>
                    <a:pt x="9835" y="19447"/>
                  </a:cubicBezTo>
                  <a:cubicBezTo>
                    <a:pt x="10019" y="19299"/>
                    <a:pt x="10204" y="19225"/>
                    <a:pt x="10389" y="19114"/>
                  </a:cubicBezTo>
                  <a:cubicBezTo>
                    <a:pt x="10463" y="19373"/>
                    <a:pt x="10574" y="19817"/>
                    <a:pt x="10759" y="20297"/>
                  </a:cubicBezTo>
                  <a:cubicBezTo>
                    <a:pt x="11018" y="20926"/>
                    <a:pt x="11276" y="21591"/>
                    <a:pt x="11276" y="21591"/>
                  </a:cubicBezTo>
                  <a:cubicBezTo>
                    <a:pt x="11276" y="21591"/>
                    <a:pt x="11092" y="20926"/>
                    <a:pt x="10907" y="20223"/>
                  </a:cubicBezTo>
                  <a:cubicBezTo>
                    <a:pt x="10759" y="19743"/>
                    <a:pt x="10722" y="19225"/>
                    <a:pt x="10685" y="19003"/>
                  </a:cubicBezTo>
                  <a:cubicBezTo>
                    <a:pt x="10833" y="18929"/>
                    <a:pt x="11018" y="18892"/>
                    <a:pt x="11092" y="18892"/>
                  </a:cubicBezTo>
                  <a:close/>
                  <a:moveTo>
                    <a:pt x="9650" y="24956"/>
                  </a:moveTo>
                  <a:lnTo>
                    <a:pt x="9650" y="24956"/>
                  </a:lnTo>
                  <a:cubicBezTo>
                    <a:pt x="10352" y="25621"/>
                    <a:pt x="11572" y="26545"/>
                    <a:pt x="13273" y="27691"/>
                  </a:cubicBezTo>
                  <a:cubicBezTo>
                    <a:pt x="15306" y="29059"/>
                    <a:pt x="17746" y="32646"/>
                    <a:pt x="17857" y="33422"/>
                  </a:cubicBezTo>
                  <a:cubicBezTo>
                    <a:pt x="17931" y="34013"/>
                    <a:pt x="17931" y="34013"/>
                    <a:pt x="16785" y="34346"/>
                  </a:cubicBezTo>
                  <a:cubicBezTo>
                    <a:pt x="16452" y="34420"/>
                    <a:pt x="16120" y="34531"/>
                    <a:pt x="15713" y="34642"/>
                  </a:cubicBezTo>
                  <a:cubicBezTo>
                    <a:pt x="15380" y="34753"/>
                    <a:pt x="15158" y="34790"/>
                    <a:pt x="14974" y="34790"/>
                  </a:cubicBezTo>
                  <a:cubicBezTo>
                    <a:pt x="14604" y="34790"/>
                    <a:pt x="14419" y="34568"/>
                    <a:pt x="13791" y="33607"/>
                  </a:cubicBezTo>
                  <a:cubicBezTo>
                    <a:pt x="13606" y="33311"/>
                    <a:pt x="13421" y="33015"/>
                    <a:pt x="13125" y="32646"/>
                  </a:cubicBezTo>
                  <a:cubicBezTo>
                    <a:pt x="11757" y="30612"/>
                    <a:pt x="10093" y="27507"/>
                    <a:pt x="9835" y="26065"/>
                  </a:cubicBezTo>
                  <a:cubicBezTo>
                    <a:pt x="9798" y="25695"/>
                    <a:pt x="9724" y="25325"/>
                    <a:pt x="9650" y="24956"/>
                  </a:cubicBezTo>
                  <a:close/>
                  <a:moveTo>
                    <a:pt x="32276" y="36454"/>
                  </a:moveTo>
                  <a:cubicBezTo>
                    <a:pt x="32276" y="36454"/>
                    <a:pt x="32165" y="36565"/>
                    <a:pt x="32091" y="36749"/>
                  </a:cubicBezTo>
                  <a:cubicBezTo>
                    <a:pt x="32202" y="36565"/>
                    <a:pt x="32276" y="36454"/>
                    <a:pt x="32276" y="36454"/>
                  </a:cubicBezTo>
                  <a:close/>
                  <a:moveTo>
                    <a:pt x="31795" y="37008"/>
                  </a:moveTo>
                  <a:cubicBezTo>
                    <a:pt x="31708" y="37052"/>
                    <a:pt x="31647" y="37108"/>
                    <a:pt x="31573" y="37169"/>
                  </a:cubicBezTo>
                  <a:lnTo>
                    <a:pt x="31573" y="37169"/>
                  </a:lnTo>
                  <a:lnTo>
                    <a:pt x="31795" y="37008"/>
                  </a:lnTo>
                  <a:close/>
                  <a:moveTo>
                    <a:pt x="31573" y="37169"/>
                  </a:moveTo>
                  <a:lnTo>
                    <a:pt x="31389" y="37304"/>
                  </a:lnTo>
                  <a:cubicBezTo>
                    <a:pt x="31465" y="37258"/>
                    <a:pt x="31522" y="37213"/>
                    <a:pt x="31573" y="37169"/>
                  </a:cubicBezTo>
                  <a:close/>
                  <a:moveTo>
                    <a:pt x="6729" y="21443"/>
                  </a:moveTo>
                  <a:cubicBezTo>
                    <a:pt x="6803" y="21517"/>
                    <a:pt x="6803" y="21665"/>
                    <a:pt x="6840" y="21813"/>
                  </a:cubicBezTo>
                  <a:cubicBezTo>
                    <a:pt x="6914" y="22146"/>
                    <a:pt x="7173" y="22516"/>
                    <a:pt x="7395" y="22885"/>
                  </a:cubicBezTo>
                  <a:cubicBezTo>
                    <a:pt x="7616" y="23255"/>
                    <a:pt x="7912" y="23551"/>
                    <a:pt x="8171" y="23736"/>
                  </a:cubicBezTo>
                  <a:cubicBezTo>
                    <a:pt x="8282" y="23847"/>
                    <a:pt x="8319" y="23883"/>
                    <a:pt x="8430" y="23920"/>
                  </a:cubicBezTo>
                  <a:cubicBezTo>
                    <a:pt x="8652" y="24623"/>
                    <a:pt x="8762" y="25399"/>
                    <a:pt x="8910" y="26287"/>
                  </a:cubicBezTo>
                  <a:cubicBezTo>
                    <a:pt x="8984" y="26471"/>
                    <a:pt x="9021" y="26693"/>
                    <a:pt x="9058" y="26878"/>
                  </a:cubicBezTo>
                  <a:cubicBezTo>
                    <a:pt x="9058" y="26878"/>
                    <a:pt x="9798" y="30390"/>
                    <a:pt x="10278" y="31943"/>
                  </a:cubicBezTo>
                  <a:cubicBezTo>
                    <a:pt x="10944" y="34087"/>
                    <a:pt x="12201" y="36417"/>
                    <a:pt x="12201" y="36417"/>
                  </a:cubicBezTo>
                  <a:cubicBezTo>
                    <a:pt x="12201" y="36417"/>
                    <a:pt x="12940" y="35640"/>
                    <a:pt x="14826" y="35566"/>
                  </a:cubicBezTo>
                  <a:cubicBezTo>
                    <a:pt x="14974" y="35566"/>
                    <a:pt x="15158" y="35529"/>
                    <a:pt x="15343" y="35529"/>
                  </a:cubicBezTo>
                  <a:cubicBezTo>
                    <a:pt x="15343" y="35529"/>
                    <a:pt x="16009" y="35529"/>
                    <a:pt x="16933" y="35270"/>
                  </a:cubicBezTo>
                  <a:cubicBezTo>
                    <a:pt x="17377" y="35123"/>
                    <a:pt x="17931" y="34938"/>
                    <a:pt x="18449" y="34531"/>
                  </a:cubicBezTo>
                  <a:cubicBezTo>
                    <a:pt x="18597" y="34420"/>
                    <a:pt x="18671" y="34272"/>
                    <a:pt x="18819" y="34161"/>
                  </a:cubicBezTo>
                  <a:cubicBezTo>
                    <a:pt x="18855" y="34087"/>
                    <a:pt x="18892" y="34013"/>
                    <a:pt x="18929" y="33903"/>
                  </a:cubicBezTo>
                  <a:lnTo>
                    <a:pt x="19077" y="33718"/>
                  </a:lnTo>
                  <a:cubicBezTo>
                    <a:pt x="19225" y="33496"/>
                    <a:pt x="19410" y="33274"/>
                    <a:pt x="19632" y="33052"/>
                  </a:cubicBezTo>
                  <a:cubicBezTo>
                    <a:pt x="20039" y="32609"/>
                    <a:pt x="20630" y="32313"/>
                    <a:pt x="21111" y="32054"/>
                  </a:cubicBezTo>
                  <a:cubicBezTo>
                    <a:pt x="21628" y="31832"/>
                    <a:pt x="22146" y="31647"/>
                    <a:pt x="22590" y="31499"/>
                  </a:cubicBezTo>
                  <a:cubicBezTo>
                    <a:pt x="23477" y="31241"/>
                    <a:pt x="24142" y="31093"/>
                    <a:pt x="24142" y="31093"/>
                  </a:cubicBezTo>
                  <a:cubicBezTo>
                    <a:pt x="24142" y="31093"/>
                    <a:pt x="24068" y="31089"/>
                    <a:pt x="23934" y="31089"/>
                  </a:cubicBezTo>
                  <a:cubicBezTo>
                    <a:pt x="23666" y="31089"/>
                    <a:pt x="23156" y="31105"/>
                    <a:pt x="22516" y="31204"/>
                  </a:cubicBezTo>
                  <a:cubicBezTo>
                    <a:pt x="22035" y="31278"/>
                    <a:pt x="21480" y="31426"/>
                    <a:pt x="20889" y="31647"/>
                  </a:cubicBezTo>
                  <a:cubicBezTo>
                    <a:pt x="20630" y="31758"/>
                    <a:pt x="20297" y="31943"/>
                    <a:pt x="20002" y="32054"/>
                  </a:cubicBezTo>
                  <a:cubicBezTo>
                    <a:pt x="19632" y="30501"/>
                    <a:pt x="18671" y="28653"/>
                    <a:pt x="17118" y="27248"/>
                  </a:cubicBezTo>
                  <a:cubicBezTo>
                    <a:pt x="15565" y="25954"/>
                    <a:pt x="14715" y="24845"/>
                    <a:pt x="14382" y="24068"/>
                  </a:cubicBezTo>
                  <a:cubicBezTo>
                    <a:pt x="14382" y="23994"/>
                    <a:pt x="14419" y="23883"/>
                    <a:pt x="14530" y="23810"/>
                  </a:cubicBezTo>
                  <a:cubicBezTo>
                    <a:pt x="14567" y="23699"/>
                    <a:pt x="14715" y="23662"/>
                    <a:pt x="14789" y="23625"/>
                  </a:cubicBezTo>
                  <a:cubicBezTo>
                    <a:pt x="14826" y="23699"/>
                    <a:pt x="14900" y="23810"/>
                    <a:pt x="14937" y="23920"/>
                  </a:cubicBezTo>
                  <a:cubicBezTo>
                    <a:pt x="15084" y="24216"/>
                    <a:pt x="15306" y="24586"/>
                    <a:pt x="15565" y="24919"/>
                  </a:cubicBezTo>
                  <a:cubicBezTo>
                    <a:pt x="16120" y="25547"/>
                    <a:pt x="16785" y="26102"/>
                    <a:pt x="16785" y="26102"/>
                  </a:cubicBezTo>
                  <a:cubicBezTo>
                    <a:pt x="16785" y="26102"/>
                    <a:pt x="16231" y="25473"/>
                    <a:pt x="15824" y="24771"/>
                  </a:cubicBezTo>
                  <a:cubicBezTo>
                    <a:pt x="15565" y="24401"/>
                    <a:pt x="15454" y="24031"/>
                    <a:pt x="15343" y="23736"/>
                  </a:cubicBezTo>
                  <a:cubicBezTo>
                    <a:pt x="15306" y="23662"/>
                    <a:pt x="15306" y="23551"/>
                    <a:pt x="15306" y="23477"/>
                  </a:cubicBezTo>
                  <a:cubicBezTo>
                    <a:pt x="15639" y="23440"/>
                    <a:pt x="16009" y="23440"/>
                    <a:pt x="16415" y="23366"/>
                  </a:cubicBezTo>
                  <a:cubicBezTo>
                    <a:pt x="17266" y="23255"/>
                    <a:pt x="18116" y="23255"/>
                    <a:pt x="19447" y="22737"/>
                  </a:cubicBezTo>
                  <a:cubicBezTo>
                    <a:pt x="20184" y="22443"/>
                    <a:pt x="20681" y="22316"/>
                    <a:pt x="21102" y="22316"/>
                  </a:cubicBezTo>
                  <a:cubicBezTo>
                    <a:pt x="21421" y="22316"/>
                    <a:pt x="21696" y="22388"/>
                    <a:pt x="21998" y="22516"/>
                  </a:cubicBezTo>
                  <a:cubicBezTo>
                    <a:pt x="22516" y="22700"/>
                    <a:pt x="22922" y="23255"/>
                    <a:pt x="22700" y="24031"/>
                  </a:cubicBezTo>
                  <a:cubicBezTo>
                    <a:pt x="22479" y="24734"/>
                    <a:pt x="22811" y="24993"/>
                    <a:pt x="23070" y="25954"/>
                  </a:cubicBezTo>
                  <a:cubicBezTo>
                    <a:pt x="23332" y="27134"/>
                    <a:pt x="22459" y="27738"/>
                    <a:pt x="21098" y="27738"/>
                  </a:cubicBezTo>
                  <a:cubicBezTo>
                    <a:pt x="20541" y="27738"/>
                    <a:pt x="19902" y="27637"/>
                    <a:pt x="19225" y="27433"/>
                  </a:cubicBezTo>
                  <a:cubicBezTo>
                    <a:pt x="19114" y="27396"/>
                    <a:pt x="19003" y="27359"/>
                    <a:pt x="18892" y="27322"/>
                  </a:cubicBezTo>
                  <a:cubicBezTo>
                    <a:pt x="18079" y="26952"/>
                    <a:pt x="17562" y="26620"/>
                    <a:pt x="17562" y="26619"/>
                  </a:cubicBezTo>
                  <a:lnTo>
                    <a:pt x="17562" y="26619"/>
                  </a:lnTo>
                  <a:cubicBezTo>
                    <a:pt x="17562" y="26620"/>
                    <a:pt x="18005" y="26989"/>
                    <a:pt x="18855" y="27396"/>
                  </a:cubicBezTo>
                  <a:cubicBezTo>
                    <a:pt x="19262" y="27618"/>
                    <a:pt x="19743" y="27802"/>
                    <a:pt x="20297" y="27987"/>
                  </a:cubicBezTo>
                  <a:cubicBezTo>
                    <a:pt x="20695" y="28093"/>
                    <a:pt x="21130" y="28180"/>
                    <a:pt x="21562" y="28180"/>
                  </a:cubicBezTo>
                  <a:cubicBezTo>
                    <a:pt x="21734" y="28180"/>
                    <a:pt x="21904" y="28167"/>
                    <a:pt x="22072" y="28135"/>
                  </a:cubicBezTo>
                  <a:cubicBezTo>
                    <a:pt x="22405" y="28098"/>
                    <a:pt x="22700" y="27987"/>
                    <a:pt x="22996" y="27876"/>
                  </a:cubicBezTo>
                  <a:cubicBezTo>
                    <a:pt x="23292" y="27728"/>
                    <a:pt x="23551" y="27544"/>
                    <a:pt x="23810" y="27359"/>
                  </a:cubicBezTo>
                  <a:cubicBezTo>
                    <a:pt x="24031" y="27174"/>
                    <a:pt x="24216" y="26952"/>
                    <a:pt x="24364" y="26693"/>
                  </a:cubicBezTo>
                  <a:cubicBezTo>
                    <a:pt x="24549" y="26471"/>
                    <a:pt x="24623" y="26250"/>
                    <a:pt x="24771" y="26065"/>
                  </a:cubicBezTo>
                  <a:cubicBezTo>
                    <a:pt x="24882" y="25843"/>
                    <a:pt x="24956" y="25658"/>
                    <a:pt x="25067" y="25473"/>
                  </a:cubicBezTo>
                  <a:cubicBezTo>
                    <a:pt x="25104" y="25362"/>
                    <a:pt x="25141" y="25288"/>
                    <a:pt x="25141" y="25177"/>
                  </a:cubicBezTo>
                  <a:cubicBezTo>
                    <a:pt x="26767" y="26139"/>
                    <a:pt x="28690" y="27433"/>
                    <a:pt x="30316" y="29614"/>
                  </a:cubicBezTo>
                  <a:cubicBezTo>
                    <a:pt x="30169" y="29540"/>
                    <a:pt x="30058" y="29466"/>
                    <a:pt x="29910" y="29392"/>
                  </a:cubicBezTo>
                  <a:cubicBezTo>
                    <a:pt x="29503" y="29207"/>
                    <a:pt x="29022" y="29022"/>
                    <a:pt x="28579" y="28875"/>
                  </a:cubicBezTo>
                  <a:cubicBezTo>
                    <a:pt x="28320" y="28801"/>
                    <a:pt x="28098" y="28727"/>
                    <a:pt x="27876" y="28690"/>
                  </a:cubicBezTo>
                  <a:cubicBezTo>
                    <a:pt x="27655" y="28653"/>
                    <a:pt x="27396" y="28542"/>
                    <a:pt x="27174" y="28505"/>
                  </a:cubicBezTo>
                  <a:cubicBezTo>
                    <a:pt x="26741" y="28422"/>
                    <a:pt x="26308" y="28383"/>
                    <a:pt x="25882" y="28383"/>
                  </a:cubicBezTo>
                  <a:cubicBezTo>
                    <a:pt x="25362" y="28383"/>
                    <a:pt x="24852" y="28440"/>
                    <a:pt x="24364" y="28542"/>
                  </a:cubicBezTo>
                  <a:cubicBezTo>
                    <a:pt x="23884" y="28653"/>
                    <a:pt x="23477" y="28727"/>
                    <a:pt x="23107" y="28875"/>
                  </a:cubicBezTo>
                  <a:cubicBezTo>
                    <a:pt x="22737" y="29022"/>
                    <a:pt x="22368" y="29207"/>
                    <a:pt x="22109" y="29392"/>
                  </a:cubicBezTo>
                  <a:cubicBezTo>
                    <a:pt x="21480" y="29762"/>
                    <a:pt x="21074" y="30205"/>
                    <a:pt x="20815" y="30501"/>
                  </a:cubicBezTo>
                  <a:cubicBezTo>
                    <a:pt x="20519" y="30834"/>
                    <a:pt x="20445" y="31019"/>
                    <a:pt x="20445" y="31019"/>
                  </a:cubicBezTo>
                  <a:cubicBezTo>
                    <a:pt x="20445" y="31019"/>
                    <a:pt x="20556" y="30834"/>
                    <a:pt x="20852" y="30538"/>
                  </a:cubicBezTo>
                  <a:cubicBezTo>
                    <a:pt x="21111" y="30279"/>
                    <a:pt x="21591" y="29910"/>
                    <a:pt x="22183" y="29540"/>
                  </a:cubicBezTo>
                  <a:cubicBezTo>
                    <a:pt x="22516" y="29355"/>
                    <a:pt x="22848" y="29207"/>
                    <a:pt x="23218" y="29096"/>
                  </a:cubicBezTo>
                  <a:cubicBezTo>
                    <a:pt x="23588" y="29022"/>
                    <a:pt x="23994" y="28912"/>
                    <a:pt x="24401" y="28875"/>
                  </a:cubicBezTo>
                  <a:cubicBezTo>
                    <a:pt x="24659" y="28852"/>
                    <a:pt x="24923" y="28840"/>
                    <a:pt x="25190" y="28840"/>
                  </a:cubicBezTo>
                  <a:cubicBezTo>
                    <a:pt x="25804" y="28840"/>
                    <a:pt x="26433" y="28905"/>
                    <a:pt x="27026" y="29059"/>
                  </a:cubicBezTo>
                  <a:cubicBezTo>
                    <a:pt x="27285" y="29096"/>
                    <a:pt x="27470" y="29207"/>
                    <a:pt x="27691" y="29281"/>
                  </a:cubicBezTo>
                  <a:cubicBezTo>
                    <a:pt x="27913" y="29392"/>
                    <a:pt x="28098" y="29429"/>
                    <a:pt x="28320" y="29540"/>
                  </a:cubicBezTo>
                  <a:cubicBezTo>
                    <a:pt x="28764" y="29725"/>
                    <a:pt x="29170" y="29836"/>
                    <a:pt x="29503" y="30095"/>
                  </a:cubicBezTo>
                  <a:cubicBezTo>
                    <a:pt x="30242" y="30501"/>
                    <a:pt x="30797" y="31019"/>
                    <a:pt x="31204" y="31499"/>
                  </a:cubicBezTo>
                  <a:cubicBezTo>
                    <a:pt x="31573" y="31943"/>
                    <a:pt x="31832" y="32313"/>
                    <a:pt x="32017" y="32609"/>
                  </a:cubicBezTo>
                  <a:cubicBezTo>
                    <a:pt x="32387" y="33496"/>
                    <a:pt x="32720" y="34420"/>
                    <a:pt x="32941" y="35492"/>
                  </a:cubicBezTo>
                  <a:cubicBezTo>
                    <a:pt x="33274" y="36823"/>
                    <a:pt x="33607" y="37969"/>
                    <a:pt x="33977" y="39041"/>
                  </a:cubicBezTo>
                  <a:cubicBezTo>
                    <a:pt x="33977" y="39448"/>
                    <a:pt x="33829" y="39781"/>
                    <a:pt x="33496" y="39892"/>
                  </a:cubicBezTo>
                  <a:cubicBezTo>
                    <a:pt x="32350" y="40188"/>
                    <a:pt x="29984" y="40114"/>
                    <a:pt x="33052" y="40557"/>
                  </a:cubicBezTo>
                  <a:cubicBezTo>
                    <a:pt x="33792" y="40668"/>
                    <a:pt x="34346" y="40853"/>
                    <a:pt x="34753" y="41038"/>
                  </a:cubicBezTo>
                  <a:cubicBezTo>
                    <a:pt x="34975" y="41629"/>
                    <a:pt x="35270" y="42147"/>
                    <a:pt x="35492" y="42665"/>
                  </a:cubicBezTo>
                  <a:cubicBezTo>
                    <a:pt x="34521" y="42880"/>
                    <a:pt x="32921" y="43175"/>
                    <a:pt x="30834" y="43175"/>
                  </a:cubicBezTo>
                  <a:cubicBezTo>
                    <a:pt x="30061" y="43175"/>
                    <a:pt x="29220" y="43134"/>
                    <a:pt x="28320" y="43034"/>
                  </a:cubicBezTo>
                  <a:cubicBezTo>
                    <a:pt x="27690" y="42957"/>
                    <a:pt x="27268" y="42925"/>
                    <a:pt x="27023" y="42925"/>
                  </a:cubicBezTo>
                  <a:cubicBezTo>
                    <a:pt x="25854" y="42925"/>
                    <a:pt x="28670" y="43658"/>
                    <a:pt x="32091" y="43811"/>
                  </a:cubicBezTo>
                  <a:cubicBezTo>
                    <a:pt x="33274" y="43848"/>
                    <a:pt x="34531" y="44217"/>
                    <a:pt x="35603" y="44513"/>
                  </a:cubicBezTo>
                  <a:cubicBezTo>
                    <a:pt x="33903" y="45257"/>
                    <a:pt x="31150" y="45662"/>
                    <a:pt x="29785" y="45662"/>
                  </a:cubicBezTo>
                  <a:cubicBezTo>
                    <a:pt x="29725" y="45662"/>
                    <a:pt x="29668" y="45661"/>
                    <a:pt x="29614" y="45659"/>
                  </a:cubicBezTo>
                  <a:cubicBezTo>
                    <a:pt x="28479" y="45591"/>
                    <a:pt x="27343" y="45411"/>
                    <a:pt x="27167" y="45411"/>
                  </a:cubicBezTo>
                  <a:cubicBezTo>
                    <a:pt x="27057" y="45411"/>
                    <a:pt x="27325" y="45482"/>
                    <a:pt x="28209" y="45696"/>
                  </a:cubicBezTo>
                  <a:cubicBezTo>
                    <a:pt x="29066" y="45906"/>
                    <a:pt x="29981" y="45988"/>
                    <a:pt x="30889" y="45988"/>
                  </a:cubicBezTo>
                  <a:cubicBezTo>
                    <a:pt x="31746" y="45988"/>
                    <a:pt x="32596" y="45915"/>
                    <a:pt x="33385" y="45807"/>
                  </a:cubicBezTo>
                  <a:lnTo>
                    <a:pt x="33385" y="45807"/>
                  </a:lnTo>
                  <a:cubicBezTo>
                    <a:pt x="32017" y="46399"/>
                    <a:pt x="30538" y="46916"/>
                    <a:pt x="29392" y="46916"/>
                  </a:cubicBezTo>
                  <a:cubicBezTo>
                    <a:pt x="27166" y="46856"/>
                    <a:pt x="25136" y="45621"/>
                    <a:pt x="24855" y="45621"/>
                  </a:cubicBezTo>
                  <a:cubicBezTo>
                    <a:pt x="24791" y="45621"/>
                    <a:pt x="24818" y="45686"/>
                    <a:pt x="24956" y="45844"/>
                  </a:cubicBezTo>
                  <a:cubicBezTo>
                    <a:pt x="25251" y="46177"/>
                    <a:pt x="26730" y="47582"/>
                    <a:pt x="30169" y="47877"/>
                  </a:cubicBezTo>
                  <a:cubicBezTo>
                    <a:pt x="30385" y="47892"/>
                    <a:pt x="30603" y="47898"/>
                    <a:pt x="30824" y="47898"/>
                  </a:cubicBezTo>
                  <a:cubicBezTo>
                    <a:pt x="33513" y="47898"/>
                    <a:pt x="36469" y="46922"/>
                    <a:pt x="37563" y="46547"/>
                  </a:cubicBezTo>
                  <a:lnTo>
                    <a:pt x="37563" y="46547"/>
                  </a:lnTo>
                  <a:cubicBezTo>
                    <a:pt x="38672" y="47730"/>
                    <a:pt x="37119" y="47582"/>
                    <a:pt x="34864" y="48617"/>
                  </a:cubicBezTo>
                  <a:cubicBezTo>
                    <a:pt x="34061" y="48968"/>
                    <a:pt x="33104" y="49439"/>
                    <a:pt x="33301" y="49439"/>
                  </a:cubicBezTo>
                  <a:cubicBezTo>
                    <a:pt x="33395" y="49439"/>
                    <a:pt x="33746" y="49334"/>
                    <a:pt x="34494" y="49061"/>
                  </a:cubicBezTo>
                  <a:cubicBezTo>
                    <a:pt x="35143" y="48838"/>
                    <a:pt x="35771" y="48745"/>
                    <a:pt x="36349" y="48745"/>
                  </a:cubicBezTo>
                  <a:cubicBezTo>
                    <a:pt x="37981" y="48745"/>
                    <a:pt x="39220" y="49487"/>
                    <a:pt x="39411" y="50170"/>
                  </a:cubicBezTo>
                  <a:lnTo>
                    <a:pt x="39411" y="50244"/>
                  </a:lnTo>
                  <a:cubicBezTo>
                    <a:pt x="39535" y="50670"/>
                    <a:pt x="39449" y="50810"/>
                    <a:pt x="39207" y="50810"/>
                  </a:cubicBezTo>
                  <a:cubicBezTo>
                    <a:pt x="38798" y="50810"/>
                    <a:pt x="37942" y="50410"/>
                    <a:pt x="36897" y="50318"/>
                  </a:cubicBezTo>
                  <a:cubicBezTo>
                    <a:pt x="36478" y="50293"/>
                    <a:pt x="36039" y="50264"/>
                    <a:pt x="35576" y="50264"/>
                  </a:cubicBezTo>
                  <a:cubicBezTo>
                    <a:pt x="34650" y="50264"/>
                    <a:pt x="33631" y="50379"/>
                    <a:pt x="32498" y="50872"/>
                  </a:cubicBezTo>
                  <a:cubicBezTo>
                    <a:pt x="31868" y="51146"/>
                    <a:pt x="31791" y="51207"/>
                    <a:pt x="32097" y="51207"/>
                  </a:cubicBezTo>
                  <a:cubicBezTo>
                    <a:pt x="32343" y="51207"/>
                    <a:pt x="32834" y="51168"/>
                    <a:pt x="33484" y="51168"/>
                  </a:cubicBezTo>
                  <a:cubicBezTo>
                    <a:pt x="34215" y="51168"/>
                    <a:pt x="35147" y="51217"/>
                    <a:pt x="36158" y="51427"/>
                  </a:cubicBezTo>
                  <a:cubicBezTo>
                    <a:pt x="39596" y="52129"/>
                    <a:pt x="39522" y="55604"/>
                    <a:pt x="39522" y="55604"/>
                  </a:cubicBezTo>
                  <a:cubicBezTo>
                    <a:pt x="39485" y="55974"/>
                    <a:pt x="39485" y="56344"/>
                    <a:pt x="39485" y="56640"/>
                  </a:cubicBezTo>
                  <a:cubicBezTo>
                    <a:pt x="39337" y="58673"/>
                    <a:pt x="38820" y="59486"/>
                    <a:pt x="39522" y="61187"/>
                  </a:cubicBezTo>
                  <a:cubicBezTo>
                    <a:pt x="40262" y="63035"/>
                    <a:pt x="41814" y="62518"/>
                    <a:pt x="42702" y="63109"/>
                  </a:cubicBezTo>
                  <a:cubicBezTo>
                    <a:pt x="43293" y="63405"/>
                    <a:pt x="43848" y="63923"/>
                    <a:pt x="44291" y="64366"/>
                  </a:cubicBezTo>
                  <a:cubicBezTo>
                    <a:pt x="45137" y="65323"/>
                    <a:pt x="44991" y="65463"/>
                    <a:pt x="44524" y="65463"/>
                  </a:cubicBezTo>
                  <a:cubicBezTo>
                    <a:pt x="44331" y="65463"/>
                    <a:pt x="44083" y="65439"/>
                    <a:pt x="43827" y="65439"/>
                  </a:cubicBezTo>
                  <a:cubicBezTo>
                    <a:pt x="43673" y="65439"/>
                    <a:pt x="43516" y="65448"/>
                    <a:pt x="43367" y="65476"/>
                  </a:cubicBezTo>
                  <a:cubicBezTo>
                    <a:pt x="42369" y="65623"/>
                    <a:pt x="46805" y="66954"/>
                    <a:pt x="47988" y="68248"/>
                  </a:cubicBezTo>
                  <a:cubicBezTo>
                    <a:pt x="48358" y="68766"/>
                    <a:pt x="48728" y="69284"/>
                    <a:pt x="48987" y="69727"/>
                  </a:cubicBezTo>
                  <a:cubicBezTo>
                    <a:pt x="48987" y="69801"/>
                    <a:pt x="49024" y="69801"/>
                    <a:pt x="49024" y="69838"/>
                  </a:cubicBezTo>
                  <a:cubicBezTo>
                    <a:pt x="49171" y="70060"/>
                    <a:pt x="49319" y="70282"/>
                    <a:pt x="49467" y="70467"/>
                  </a:cubicBezTo>
                  <a:cubicBezTo>
                    <a:pt x="50133" y="71871"/>
                    <a:pt x="48950" y="71945"/>
                    <a:pt x="48765" y="72500"/>
                  </a:cubicBezTo>
                  <a:cubicBezTo>
                    <a:pt x="48543" y="73128"/>
                    <a:pt x="50576" y="72574"/>
                    <a:pt x="51131" y="74238"/>
                  </a:cubicBezTo>
                  <a:cubicBezTo>
                    <a:pt x="51168" y="74422"/>
                    <a:pt x="51205" y="74607"/>
                    <a:pt x="51242" y="74718"/>
                  </a:cubicBezTo>
                  <a:lnTo>
                    <a:pt x="51242" y="74755"/>
                  </a:lnTo>
                  <a:lnTo>
                    <a:pt x="51242" y="74940"/>
                  </a:lnTo>
                  <a:lnTo>
                    <a:pt x="51242" y="75199"/>
                  </a:lnTo>
                  <a:cubicBezTo>
                    <a:pt x="51242" y="75273"/>
                    <a:pt x="51242" y="75384"/>
                    <a:pt x="51205" y="75458"/>
                  </a:cubicBezTo>
                  <a:cubicBezTo>
                    <a:pt x="51168" y="75569"/>
                    <a:pt x="51168" y="75642"/>
                    <a:pt x="51131" y="75753"/>
                  </a:cubicBezTo>
                  <a:lnTo>
                    <a:pt x="51020" y="75864"/>
                  </a:lnTo>
                  <a:lnTo>
                    <a:pt x="50909" y="76012"/>
                  </a:lnTo>
                  <a:cubicBezTo>
                    <a:pt x="50872" y="76123"/>
                    <a:pt x="50724" y="76197"/>
                    <a:pt x="50650" y="76308"/>
                  </a:cubicBezTo>
                  <a:cubicBezTo>
                    <a:pt x="50502" y="76345"/>
                    <a:pt x="50428" y="76456"/>
                    <a:pt x="50281" y="76493"/>
                  </a:cubicBezTo>
                  <a:lnTo>
                    <a:pt x="49874" y="76641"/>
                  </a:lnTo>
                  <a:cubicBezTo>
                    <a:pt x="49578" y="76715"/>
                    <a:pt x="49319" y="76715"/>
                    <a:pt x="49061" y="76752"/>
                  </a:cubicBezTo>
                  <a:cubicBezTo>
                    <a:pt x="48913" y="76776"/>
                    <a:pt x="48777" y="76784"/>
                    <a:pt x="48662" y="76784"/>
                  </a:cubicBezTo>
                  <a:cubicBezTo>
                    <a:pt x="48432" y="76784"/>
                    <a:pt x="48284" y="76752"/>
                    <a:pt x="48284" y="76752"/>
                  </a:cubicBezTo>
                  <a:lnTo>
                    <a:pt x="48284" y="76752"/>
                  </a:lnTo>
                  <a:cubicBezTo>
                    <a:pt x="48284" y="76752"/>
                    <a:pt x="48580" y="76900"/>
                    <a:pt x="49061" y="77010"/>
                  </a:cubicBezTo>
                  <a:cubicBezTo>
                    <a:pt x="49319" y="77047"/>
                    <a:pt x="49578" y="77084"/>
                    <a:pt x="49911" y="77084"/>
                  </a:cubicBezTo>
                  <a:lnTo>
                    <a:pt x="50428" y="77084"/>
                  </a:lnTo>
                  <a:cubicBezTo>
                    <a:pt x="50613" y="77084"/>
                    <a:pt x="50798" y="77047"/>
                    <a:pt x="50909" y="77010"/>
                  </a:cubicBezTo>
                  <a:cubicBezTo>
                    <a:pt x="51094" y="76899"/>
                    <a:pt x="51279" y="76863"/>
                    <a:pt x="51427" y="76752"/>
                  </a:cubicBezTo>
                  <a:lnTo>
                    <a:pt x="51427" y="76752"/>
                  </a:lnTo>
                  <a:cubicBezTo>
                    <a:pt x="51390" y="77269"/>
                    <a:pt x="51353" y="77676"/>
                    <a:pt x="51168" y="78046"/>
                  </a:cubicBezTo>
                  <a:cubicBezTo>
                    <a:pt x="50539" y="79303"/>
                    <a:pt x="49171" y="80597"/>
                    <a:pt x="48136" y="81484"/>
                  </a:cubicBezTo>
                  <a:cubicBezTo>
                    <a:pt x="48062" y="81521"/>
                    <a:pt x="48025" y="81521"/>
                    <a:pt x="47914" y="81558"/>
                  </a:cubicBezTo>
                  <a:cubicBezTo>
                    <a:pt x="47767" y="81632"/>
                    <a:pt x="47693" y="81632"/>
                    <a:pt x="47545" y="81632"/>
                  </a:cubicBezTo>
                  <a:lnTo>
                    <a:pt x="47138" y="81632"/>
                  </a:lnTo>
                  <a:cubicBezTo>
                    <a:pt x="46584" y="81632"/>
                    <a:pt x="46066" y="81447"/>
                    <a:pt x="45696" y="81299"/>
                  </a:cubicBezTo>
                  <a:cubicBezTo>
                    <a:pt x="45327" y="81114"/>
                    <a:pt x="45105" y="80966"/>
                    <a:pt x="45105" y="80966"/>
                  </a:cubicBezTo>
                  <a:lnTo>
                    <a:pt x="45105" y="80966"/>
                  </a:lnTo>
                  <a:cubicBezTo>
                    <a:pt x="45105" y="80966"/>
                    <a:pt x="45290" y="81151"/>
                    <a:pt x="45659" y="81373"/>
                  </a:cubicBezTo>
                  <a:cubicBezTo>
                    <a:pt x="46029" y="81632"/>
                    <a:pt x="46547" y="81854"/>
                    <a:pt x="47138" y="81891"/>
                  </a:cubicBezTo>
                  <a:cubicBezTo>
                    <a:pt x="47286" y="81891"/>
                    <a:pt x="47434" y="81928"/>
                    <a:pt x="47545" y="81928"/>
                  </a:cubicBezTo>
                  <a:lnTo>
                    <a:pt x="47804" y="81928"/>
                  </a:lnTo>
                  <a:cubicBezTo>
                    <a:pt x="48025" y="81928"/>
                    <a:pt x="48247" y="81928"/>
                    <a:pt x="48469" y="81891"/>
                  </a:cubicBezTo>
                  <a:cubicBezTo>
                    <a:pt x="49393" y="81854"/>
                    <a:pt x="50281" y="81669"/>
                    <a:pt x="50983" y="81521"/>
                  </a:cubicBezTo>
                  <a:cubicBezTo>
                    <a:pt x="51685" y="81373"/>
                    <a:pt x="52092" y="81262"/>
                    <a:pt x="52092" y="81262"/>
                  </a:cubicBezTo>
                  <a:lnTo>
                    <a:pt x="52092" y="81262"/>
                  </a:lnTo>
                  <a:cubicBezTo>
                    <a:pt x="52092" y="81262"/>
                    <a:pt x="50354" y="81891"/>
                    <a:pt x="48506" y="82223"/>
                  </a:cubicBezTo>
                  <a:cubicBezTo>
                    <a:pt x="48099" y="82297"/>
                    <a:pt x="47656" y="82371"/>
                    <a:pt x="47249" y="82371"/>
                  </a:cubicBezTo>
                  <a:lnTo>
                    <a:pt x="47175" y="82371"/>
                  </a:lnTo>
                  <a:cubicBezTo>
                    <a:pt x="46731" y="82371"/>
                    <a:pt x="46325" y="82297"/>
                    <a:pt x="45881" y="82223"/>
                  </a:cubicBezTo>
                  <a:cubicBezTo>
                    <a:pt x="45844" y="82223"/>
                    <a:pt x="45807" y="82186"/>
                    <a:pt x="45770" y="82186"/>
                  </a:cubicBezTo>
                  <a:cubicBezTo>
                    <a:pt x="44513" y="81706"/>
                    <a:pt x="44402" y="80597"/>
                    <a:pt x="45844" y="79820"/>
                  </a:cubicBezTo>
                  <a:cubicBezTo>
                    <a:pt x="48802" y="78230"/>
                    <a:pt x="47693" y="75421"/>
                    <a:pt x="46066" y="73350"/>
                  </a:cubicBezTo>
                  <a:cubicBezTo>
                    <a:pt x="44476" y="71280"/>
                    <a:pt x="41186" y="67102"/>
                    <a:pt x="38783" y="64847"/>
                  </a:cubicBezTo>
                  <a:cubicBezTo>
                    <a:pt x="36380" y="62629"/>
                    <a:pt x="34346" y="58895"/>
                    <a:pt x="33015" y="56787"/>
                  </a:cubicBezTo>
                  <a:cubicBezTo>
                    <a:pt x="31906" y="55124"/>
                    <a:pt x="31056" y="54162"/>
                    <a:pt x="29910" y="54162"/>
                  </a:cubicBezTo>
                  <a:lnTo>
                    <a:pt x="29762" y="54162"/>
                  </a:lnTo>
                  <a:cubicBezTo>
                    <a:pt x="29688" y="54162"/>
                    <a:pt x="29577" y="54199"/>
                    <a:pt x="29503" y="54199"/>
                  </a:cubicBezTo>
                  <a:cubicBezTo>
                    <a:pt x="28973" y="54263"/>
                    <a:pt x="28511" y="54291"/>
                    <a:pt x="28102" y="54291"/>
                  </a:cubicBezTo>
                  <a:cubicBezTo>
                    <a:pt x="26145" y="54291"/>
                    <a:pt x="25403" y="53661"/>
                    <a:pt x="24179" y="53386"/>
                  </a:cubicBezTo>
                  <a:cubicBezTo>
                    <a:pt x="23179" y="53159"/>
                    <a:pt x="20852" y="52736"/>
                    <a:pt x="20238" y="52736"/>
                  </a:cubicBezTo>
                  <a:cubicBezTo>
                    <a:pt x="19853" y="52736"/>
                    <a:pt x="20141" y="52902"/>
                    <a:pt x="21850" y="53386"/>
                  </a:cubicBezTo>
                  <a:cubicBezTo>
                    <a:pt x="25362" y="54347"/>
                    <a:pt x="24956" y="56011"/>
                    <a:pt x="21406" y="58340"/>
                  </a:cubicBezTo>
                  <a:cubicBezTo>
                    <a:pt x="18693" y="60081"/>
                    <a:pt x="17026" y="63239"/>
                    <a:pt x="16588" y="63239"/>
                  </a:cubicBezTo>
                  <a:cubicBezTo>
                    <a:pt x="16393" y="63239"/>
                    <a:pt x="16441" y="62615"/>
                    <a:pt x="16748" y="60965"/>
                  </a:cubicBezTo>
                  <a:cubicBezTo>
                    <a:pt x="16790" y="60700"/>
                    <a:pt x="16777" y="60581"/>
                    <a:pt x="16724" y="60581"/>
                  </a:cubicBezTo>
                  <a:cubicBezTo>
                    <a:pt x="16499" y="60581"/>
                    <a:pt x="15555" y="62776"/>
                    <a:pt x="15195" y="64995"/>
                  </a:cubicBezTo>
                  <a:cubicBezTo>
                    <a:pt x="14900" y="67139"/>
                    <a:pt x="14937" y="67953"/>
                    <a:pt x="14456" y="70208"/>
                  </a:cubicBezTo>
                  <a:cubicBezTo>
                    <a:pt x="14382" y="70651"/>
                    <a:pt x="14271" y="71132"/>
                    <a:pt x="14160" y="71539"/>
                  </a:cubicBezTo>
                  <a:lnTo>
                    <a:pt x="14160" y="71576"/>
                  </a:lnTo>
                  <a:cubicBezTo>
                    <a:pt x="14086" y="71650"/>
                    <a:pt x="14086" y="71687"/>
                    <a:pt x="14049" y="71724"/>
                  </a:cubicBezTo>
                  <a:lnTo>
                    <a:pt x="13901" y="71871"/>
                  </a:lnTo>
                  <a:cubicBezTo>
                    <a:pt x="13864" y="71908"/>
                    <a:pt x="13791" y="71945"/>
                    <a:pt x="13680" y="72019"/>
                  </a:cubicBezTo>
                  <a:cubicBezTo>
                    <a:pt x="13606" y="72056"/>
                    <a:pt x="13495" y="72093"/>
                    <a:pt x="13421" y="72093"/>
                  </a:cubicBezTo>
                  <a:cubicBezTo>
                    <a:pt x="13310" y="72130"/>
                    <a:pt x="13236" y="72130"/>
                    <a:pt x="13088" y="72130"/>
                  </a:cubicBezTo>
                  <a:cubicBezTo>
                    <a:pt x="12939" y="72153"/>
                    <a:pt x="12794" y="72162"/>
                    <a:pt x="12653" y="72162"/>
                  </a:cubicBezTo>
                  <a:cubicBezTo>
                    <a:pt x="12339" y="72162"/>
                    <a:pt x="12049" y="72119"/>
                    <a:pt x="11794" y="72093"/>
                  </a:cubicBezTo>
                  <a:cubicBezTo>
                    <a:pt x="11425" y="72056"/>
                    <a:pt x="11203" y="71945"/>
                    <a:pt x="11203" y="71945"/>
                  </a:cubicBezTo>
                  <a:lnTo>
                    <a:pt x="11203" y="71945"/>
                  </a:lnTo>
                  <a:cubicBezTo>
                    <a:pt x="11203" y="71945"/>
                    <a:pt x="11388" y="72093"/>
                    <a:pt x="11757" y="72241"/>
                  </a:cubicBezTo>
                  <a:cubicBezTo>
                    <a:pt x="12053" y="72389"/>
                    <a:pt x="12570" y="72574"/>
                    <a:pt x="13088" y="72648"/>
                  </a:cubicBezTo>
                  <a:cubicBezTo>
                    <a:pt x="13236" y="72648"/>
                    <a:pt x="13347" y="72685"/>
                    <a:pt x="13495" y="72685"/>
                  </a:cubicBezTo>
                  <a:lnTo>
                    <a:pt x="13791" y="72685"/>
                  </a:lnTo>
                  <a:cubicBezTo>
                    <a:pt x="13717" y="72833"/>
                    <a:pt x="13680" y="72981"/>
                    <a:pt x="13606" y="73055"/>
                  </a:cubicBezTo>
                  <a:cubicBezTo>
                    <a:pt x="12718" y="74792"/>
                    <a:pt x="10759" y="76567"/>
                    <a:pt x="9761" y="77417"/>
                  </a:cubicBezTo>
                  <a:cubicBezTo>
                    <a:pt x="9687" y="77417"/>
                    <a:pt x="9646" y="77434"/>
                    <a:pt x="9605" y="77434"/>
                  </a:cubicBezTo>
                  <a:cubicBezTo>
                    <a:pt x="9584" y="77434"/>
                    <a:pt x="9564" y="77429"/>
                    <a:pt x="9539" y="77417"/>
                  </a:cubicBezTo>
                  <a:lnTo>
                    <a:pt x="9206" y="77417"/>
                  </a:lnTo>
                  <a:cubicBezTo>
                    <a:pt x="8726" y="77380"/>
                    <a:pt x="8282" y="77195"/>
                    <a:pt x="7986" y="76936"/>
                  </a:cubicBezTo>
                  <a:cubicBezTo>
                    <a:pt x="7692" y="76753"/>
                    <a:pt x="7544" y="76569"/>
                    <a:pt x="7542" y="76567"/>
                  </a:cubicBezTo>
                  <a:lnTo>
                    <a:pt x="7542" y="76567"/>
                  </a:lnTo>
                  <a:cubicBezTo>
                    <a:pt x="7544" y="76569"/>
                    <a:pt x="7692" y="76753"/>
                    <a:pt x="7949" y="77047"/>
                  </a:cubicBezTo>
                  <a:cubicBezTo>
                    <a:pt x="8245" y="77269"/>
                    <a:pt x="8652" y="77565"/>
                    <a:pt x="9169" y="77676"/>
                  </a:cubicBezTo>
                  <a:cubicBezTo>
                    <a:pt x="9280" y="77750"/>
                    <a:pt x="9391" y="77750"/>
                    <a:pt x="9539" y="77750"/>
                  </a:cubicBezTo>
                  <a:lnTo>
                    <a:pt x="9909" y="77750"/>
                  </a:lnTo>
                  <a:cubicBezTo>
                    <a:pt x="10019" y="77750"/>
                    <a:pt x="10130" y="77676"/>
                    <a:pt x="10278" y="77676"/>
                  </a:cubicBezTo>
                  <a:cubicBezTo>
                    <a:pt x="10352" y="77676"/>
                    <a:pt x="10500" y="77639"/>
                    <a:pt x="10574" y="77639"/>
                  </a:cubicBezTo>
                  <a:cubicBezTo>
                    <a:pt x="10722" y="77602"/>
                    <a:pt x="10833" y="77602"/>
                    <a:pt x="10907" y="77565"/>
                  </a:cubicBezTo>
                  <a:cubicBezTo>
                    <a:pt x="11018" y="77491"/>
                    <a:pt x="11092" y="77491"/>
                    <a:pt x="11203" y="77454"/>
                  </a:cubicBezTo>
                  <a:cubicBezTo>
                    <a:pt x="11461" y="77380"/>
                    <a:pt x="11757" y="77269"/>
                    <a:pt x="11979" y="77121"/>
                  </a:cubicBezTo>
                  <a:cubicBezTo>
                    <a:pt x="12420" y="76938"/>
                    <a:pt x="12715" y="76754"/>
                    <a:pt x="12718" y="76752"/>
                  </a:cubicBezTo>
                  <a:lnTo>
                    <a:pt x="12718" y="76752"/>
                  </a:lnTo>
                  <a:cubicBezTo>
                    <a:pt x="12715" y="76754"/>
                    <a:pt x="12420" y="76938"/>
                    <a:pt x="11979" y="77195"/>
                  </a:cubicBezTo>
                  <a:cubicBezTo>
                    <a:pt x="11757" y="77306"/>
                    <a:pt x="11461" y="77417"/>
                    <a:pt x="11203" y="77565"/>
                  </a:cubicBezTo>
                  <a:cubicBezTo>
                    <a:pt x="10907" y="77639"/>
                    <a:pt x="10574" y="77787"/>
                    <a:pt x="10204" y="77824"/>
                  </a:cubicBezTo>
                  <a:cubicBezTo>
                    <a:pt x="10019" y="77861"/>
                    <a:pt x="9909" y="77861"/>
                    <a:pt x="9724" y="77935"/>
                  </a:cubicBezTo>
                  <a:lnTo>
                    <a:pt x="9280" y="77935"/>
                  </a:lnTo>
                  <a:cubicBezTo>
                    <a:pt x="9391" y="77935"/>
                    <a:pt x="9465" y="77935"/>
                    <a:pt x="9576" y="77972"/>
                  </a:cubicBezTo>
                  <a:cubicBezTo>
                    <a:pt x="9465" y="77972"/>
                    <a:pt x="9391" y="77972"/>
                    <a:pt x="9280" y="77935"/>
                  </a:cubicBezTo>
                  <a:lnTo>
                    <a:pt x="9206" y="77935"/>
                  </a:lnTo>
                  <a:cubicBezTo>
                    <a:pt x="9021" y="77861"/>
                    <a:pt x="8873" y="77861"/>
                    <a:pt x="8726" y="77861"/>
                  </a:cubicBezTo>
                  <a:cubicBezTo>
                    <a:pt x="8652" y="77824"/>
                    <a:pt x="8541" y="77824"/>
                    <a:pt x="8467" y="77787"/>
                  </a:cubicBezTo>
                  <a:cubicBezTo>
                    <a:pt x="6507" y="77269"/>
                    <a:pt x="7136" y="76160"/>
                    <a:pt x="7912" y="75051"/>
                  </a:cubicBezTo>
                  <a:cubicBezTo>
                    <a:pt x="8615" y="74127"/>
                    <a:pt x="11387" y="72315"/>
                    <a:pt x="11498" y="70023"/>
                  </a:cubicBezTo>
                  <a:cubicBezTo>
                    <a:pt x="11646" y="67694"/>
                    <a:pt x="10796" y="62481"/>
                    <a:pt x="13162" y="58081"/>
                  </a:cubicBezTo>
                  <a:cubicBezTo>
                    <a:pt x="14789" y="55013"/>
                    <a:pt x="16674" y="51796"/>
                    <a:pt x="18671" y="49578"/>
                  </a:cubicBezTo>
                  <a:cubicBezTo>
                    <a:pt x="18892" y="49541"/>
                    <a:pt x="19225" y="49504"/>
                    <a:pt x="19595" y="49504"/>
                  </a:cubicBezTo>
                  <a:cubicBezTo>
                    <a:pt x="19798" y="49486"/>
                    <a:pt x="20020" y="49476"/>
                    <a:pt x="20251" y="49476"/>
                  </a:cubicBezTo>
                  <a:cubicBezTo>
                    <a:pt x="20482" y="49476"/>
                    <a:pt x="20723" y="49486"/>
                    <a:pt x="20963" y="49504"/>
                  </a:cubicBezTo>
                  <a:cubicBezTo>
                    <a:pt x="21222" y="49504"/>
                    <a:pt x="21480" y="49541"/>
                    <a:pt x="21776" y="49578"/>
                  </a:cubicBezTo>
                  <a:cubicBezTo>
                    <a:pt x="22035" y="49652"/>
                    <a:pt x="22294" y="49689"/>
                    <a:pt x="22516" y="49837"/>
                  </a:cubicBezTo>
                  <a:lnTo>
                    <a:pt x="22700" y="49911"/>
                  </a:lnTo>
                  <a:lnTo>
                    <a:pt x="22774" y="49948"/>
                  </a:lnTo>
                  <a:lnTo>
                    <a:pt x="22885" y="50022"/>
                  </a:lnTo>
                  <a:cubicBezTo>
                    <a:pt x="23033" y="50059"/>
                    <a:pt x="23144" y="50096"/>
                    <a:pt x="23255" y="50207"/>
                  </a:cubicBezTo>
                  <a:cubicBezTo>
                    <a:pt x="23514" y="50281"/>
                    <a:pt x="23773" y="50391"/>
                    <a:pt x="23994" y="50465"/>
                  </a:cubicBezTo>
                  <a:cubicBezTo>
                    <a:pt x="24512" y="50650"/>
                    <a:pt x="24956" y="50798"/>
                    <a:pt x="25362" y="50872"/>
                  </a:cubicBezTo>
                  <a:cubicBezTo>
                    <a:pt x="26213" y="51057"/>
                    <a:pt x="26767" y="51131"/>
                    <a:pt x="26767" y="51131"/>
                  </a:cubicBezTo>
                  <a:cubicBezTo>
                    <a:pt x="26767" y="51131"/>
                    <a:pt x="26250" y="50872"/>
                    <a:pt x="25473" y="50576"/>
                  </a:cubicBezTo>
                  <a:cubicBezTo>
                    <a:pt x="25104" y="50428"/>
                    <a:pt x="24623" y="50207"/>
                    <a:pt x="24179" y="50022"/>
                  </a:cubicBezTo>
                  <a:cubicBezTo>
                    <a:pt x="23957" y="49911"/>
                    <a:pt x="23662" y="49837"/>
                    <a:pt x="23440" y="49689"/>
                  </a:cubicBezTo>
                  <a:cubicBezTo>
                    <a:pt x="23292" y="49652"/>
                    <a:pt x="23218" y="49578"/>
                    <a:pt x="23070" y="49541"/>
                  </a:cubicBezTo>
                  <a:lnTo>
                    <a:pt x="22959" y="49504"/>
                  </a:lnTo>
                  <a:lnTo>
                    <a:pt x="22885" y="49467"/>
                  </a:lnTo>
                  <a:lnTo>
                    <a:pt x="22700" y="49356"/>
                  </a:lnTo>
                  <a:cubicBezTo>
                    <a:pt x="22405" y="49282"/>
                    <a:pt x="22109" y="49171"/>
                    <a:pt x="21813" y="49171"/>
                  </a:cubicBezTo>
                  <a:cubicBezTo>
                    <a:pt x="21554" y="49134"/>
                    <a:pt x="21259" y="49134"/>
                    <a:pt x="21000" y="49134"/>
                  </a:cubicBezTo>
                  <a:cubicBezTo>
                    <a:pt x="20445" y="49134"/>
                    <a:pt x="19965" y="49208"/>
                    <a:pt x="19558" y="49319"/>
                  </a:cubicBezTo>
                  <a:cubicBezTo>
                    <a:pt x="19262" y="49356"/>
                    <a:pt x="19003" y="49467"/>
                    <a:pt x="18819" y="49504"/>
                  </a:cubicBezTo>
                  <a:cubicBezTo>
                    <a:pt x="19595" y="48654"/>
                    <a:pt x="20371" y="47988"/>
                    <a:pt x="21222" y="47508"/>
                  </a:cubicBezTo>
                  <a:cubicBezTo>
                    <a:pt x="23070" y="46436"/>
                    <a:pt x="23699" y="45807"/>
                    <a:pt x="23957" y="45437"/>
                  </a:cubicBezTo>
                  <a:cubicBezTo>
                    <a:pt x="23994" y="45585"/>
                    <a:pt x="24031" y="45659"/>
                    <a:pt x="24142" y="45807"/>
                  </a:cubicBezTo>
                  <a:cubicBezTo>
                    <a:pt x="24253" y="46029"/>
                    <a:pt x="24438" y="46325"/>
                    <a:pt x="24623" y="46547"/>
                  </a:cubicBezTo>
                  <a:cubicBezTo>
                    <a:pt x="24808" y="46768"/>
                    <a:pt x="25067" y="46990"/>
                    <a:pt x="25288" y="47175"/>
                  </a:cubicBezTo>
                  <a:cubicBezTo>
                    <a:pt x="25362" y="47286"/>
                    <a:pt x="25510" y="47360"/>
                    <a:pt x="25621" y="47434"/>
                  </a:cubicBezTo>
                  <a:cubicBezTo>
                    <a:pt x="25695" y="47508"/>
                    <a:pt x="25843" y="47545"/>
                    <a:pt x="25917" y="47619"/>
                  </a:cubicBezTo>
                  <a:cubicBezTo>
                    <a:pt x="26102" y="47693"/>
                    <a:pt x="26287" y="47730"/>
                    <a:pt x="26434" y="47804"/>
                  </a:cubicBezTo>
                  <a:cubicBezTo>
                    <a:pt x="26582" y="47841"/>
                    <a:pt x="26619" y="47841"/>
                    <a:pt x="26619" y="47841"/>
                  </a:cubicBezTo>
                  <a:cubicBezTo>
                    <a:pt x="26619" y="47841"/>
                    <a:pt x="26582" y="47804"/>
                    <a:pt x="26434" y="47693"/>
                  </a:cubicBezTo>
                  <a:cubicBezTo>
                    <a:pt x="26361" y="47656"/>
                    <a:pt x="26176" y="47508"/>
                    <a:pt x="25991" y="47360"/>
                  </a:cubicBezTo>
                  <a:cubicBezTo>
                    <a:pt x="25806" y="47249"/>
                    <a:pt x="25621" y="47101"/>
                    <a:pt x="25436" y="46916"/>
                  </a:cubicBezTo>
                  <a:cubicBezTo>
                    <a:pt x="25251" y="46731"/>
                    <a:pt x="24993" y="46510"/>
                    <a:pt x="24882" y="46325"/>
                  </a:cubicBezTo>
                  <a:cubicBezTo>
                    <a:pt x="24697" y="46066"/>
                    <a:pt x="24512" y="45844"/>
                    <a:pt x="24364" y="45622"/>
                  </a:cubicBezTo>
                  <a:cubicBezTo>
                    <a:pt x="24216" y="45400"/>
                    <a:pt x="24068" y="45216"/>
                    <a:pt x="23994" y="45031"/>
                  </a:cubicBezTo>
                  <a:cubicBezTo>
                    <a:pt x="23810" y="44587"/>
                    <a:pt x="22959" y="42849"/>
                    <a:pt x="21443" y="41260"/>
                  </a:cubicBezTo>
                  <a:cubicBezTo>
                    <a:pt x="22516" y="40816"/>
                    <a:pt x="23994" y="40225"/>
                    <a:pt x="25288" y="39374"/>
                  </a:cubicBezTo>
                  <a:cubicBezTo>
                    <a:pt x="25288" y="39374"/>
                    <a:pt x="25325" y="39374"/>
                    <a:pt x="25325" y="39337"/>
                  </a:cubicBezTo>
                  <a:cubicBezTo>
                    <a:pt x="25510" y="39226"/>
                    <a:pt x="25806" y="39115"/>
                    <a:pt x="26102" y="38968"/>
                  </a:cubicBezTo>
                  <a:cubicBezTo>
                    <a:pt x="26434" y="38820"/>
                    <a:pt x="26841" y="38672"/>
                    <a:pt x="27322" y="38561"/>
                  </a:cubicBezTo>
                  <a:cubicBezTo>
                    <a:pt x="27765" y="38413"/>
                    <a:pt x="28246" y="38302"/>
                    <a:pt x="28764" y="38191"/>
                  </a:cubicBezTo>
                  <a:cubicBezTo>
                    <a:pt x="29725" y="37932"/>
                    <a:pt x="30723" y="37711"/>
                    <a:pt x="31389" y="37304"/>
                  </a:cubicBezTo>
                  <a:lnTo>
                    <a:pt x="31389" y="37304"/>
                  </a:lnTo>
                  <a:cubicBezTo>
                    <a:pt x="30723" y="37637"/>
                    <a:pt x="29725" y="37821"/>
                    <a:pt x="28764" y="38006"/>
                  </a:cubicBezTo>
                  <a:cubicBezTo>
                    <a:pt x="28246" y="38080"/>
                    <a:pt x="27765" y="38191"/>
                    <a:pt x="27285" y="38265"/>
                  </a:cubicBezTo>
                  <a:cubicBezTo>
                    <a:pt x="27282" y="38265"/>
                    <a:pt x="27279" y="38265"/>
                    <a:pt x="27277" y="38265"/>
                  </a:cubicBezTo>
                  <a:lnTo>
                    <a:pt x="27277" y="38265"/>
                  </a:lnTo>
                  <a:cubicBezTo>
                    <a:pt x="27342" y="38240"/>
                    <a:pt x="27408" y="38216"/>
                    <a:pt x="27507" y="38191"/>
                  </a:cubicBezTo>
                  <a:cubicBezTo>
                    <a:pt x="27655" y="38117"/>
                    <a:pt x="27765" y="38043"/>
                    <a:pt x="27913" y="37932"/>
                  </a:cubicBezTo>
                  <a:cubicBezTo>
                    <a:pt x="28061" y="37858"/>
                    <a:pt x="28209" y="37748"/>
                    <a:pt x="28320" y="37637"/>
                  </a:cubicBezTo>
                  <a:cubicBezTo>
                    <a:pt x="28468" y="37489"/>
                    <a:pt x="28579" y="37341"/>
                    <a:pt x="28690" y="37193"/>
                  </a:cubicBezTo>
                  <a:cubicBezTo>
                    <a:pt x="28838" y="37082"/>
                    <a:pt x="28948" y="36897"/>
                    <a:pt x="29022" y="36749"/>
                  </a:cubicBezTo>
                  <a:cubicBezTo>
                    <a:pt x="29207" y="36417"/>
                    <a:pt x="29355" y="36084"/>
                    <a:pt x="29429" y="35788"/>
                  </a:cubicBezTo>
                  <a:cubicBezTo>
                    <a:pt x="29540" y="35455"/>
                    <a:pt x="29614" y="35160"/>
                    <a:pt x="29688" y="34901"/>
                  </a:cubicBezTo>
                  <a:cubicBezTo>
                    <a:pt x="29762" y="34383"/>
                    <a:pt x="29762" y="34051"/>
                    <a:pt x="29762" y="34050"/>
                  </a:cubicBezTo>
                  <a:lnTo>
                    <a:pt x="29762" y="34050"/>
                  </a:lnTo>
                  <a:cubicBezTo>
                    <a:pt x="29762" y="34051"/>
                    <a:pt x="29688" y="34383"/>
                    <a:pt x="29429" y="34864"/>
                  </a:cubicBezTo>
                  <a:cubicBezTo>
                    <a:pt x="29355" y="35086"/>
                    <a:pt x="29207" y="35307"/>
                    <a:pt x="29022" y="35566"/>
                  </a:cubicBezTo>
                  <a:cubicBezTo>
                    <a:pt x="28838" y="35825"/>
                    <a:pt x="28653" y="36084"/>
                    <a:pt x="28431" y="36269"/>
                  </a:cubicBezTo>
                  <a:cubicBezTo>
                    <a:pt x="28283" y="36380"/>
                    <a:pt x="28209" y="36454"/>
                    <a:pt x="28098" y="36564"/>
                  </a:cubicBezTo>
                  <a:cubicBezTo>
                    <a:pt x="28061" y="36601"/>
                    <a:pt x="28024" y="36638"/>
                    <a:pt x="27913" y="36638"/>
                  </a:cubicBezTo>
                  <a:cubicBezTo>
                    <a:pt x="28098" y="36195"/>
                    <a:pt x="28246" y="35714"/>
                    <a:pt x="28283" y="35197"/>
                  </a:cubicBezTo>
                  <a:cubicBezTo>
                    <a:pt x="28468" y="33311"/>
                    <a:pt x="27285" y="32387"/>
                    <a:pt x="25880" y="31980"/>
                  </a:cubicBezTo>
                  <a:cubicBezTo>
                    <a:pt x="25806" y="31943"/>
                    <a:pt x="25695" y="31943"/>
                    <a:pt x="25621" y="31869"/>
                  </a:cubicBezTo>
                  <a:cubicBezTo>
                    <a:pt x="25436" y="31832"/>
                    <a:pt x="25177" y="31758"/>
                    <a:pt x="24956" y="31758"/>
                  </a:cubicBezTo>
                  <a:cubicBezTo>
                    <a:pt x="24882" y="31758"/>
                    <a:pt x="24734" y="31684"/>
                    <a:pt x="24623" y="31684"/>
                  </a:cubicBezTo>
                  <a:lnTo>
                    <a:pt x="24179" y="31684"/>
                  </a:lnTo>
                  <a:cubicBezTo>
                    <a:pt x="23994" y="31684"/>
                    <a:pt x="23773" y="31758"/>
                    <a:pt x="23588" y="31758"/>
                  </a:cubicBezTo>
                  <a:cubicBezTo>
                    <a:pt x="23329" y="31795"/>
                    <a:pt x="23107" y="31832"/>
                    <a:pt x="22885" y="31943"/>
                  </a:cubicBezTo>
                  <a:cubicBezTo>
                    <a:pt x="22663" y="32017"/>
                    <a:pt x="22479" y="32091"/>
                    <a:pt x="22294" y="32165"/>
                  </a:cubicBezTo>
                  <a:lnTo>
                    <a:pt x="21739" y="32424"/>
                  </a:lnTo>
                  <a:cubicBezTo>
                    <a:pt x="21554" y="32535"/>
                    <a:pt x="21406" y="32609"/>
                    <a:pt x="21259" y="32719"/>
                  </a:cubicBezTo>
                  <a:cubicBezTo>
                    <a:pt x="20704" y="33089"/>
                    <a:pt x="20371" y="33459"/>
                    <a:pt x="20371" y="33459"/>
                  </a:cubicBezTo>
                  <a:cubicBezTo>
                    <a:pt x="20371" y="33459"/>
                    <a:pt x="20741" y="33163"/>
                    <a:pt x="21296" y="32867"/>
                  </a:cubicBezTo>
                  <a:cubicBezTo>
                    <a:pt x="21443" y="32756"/>
                    <a:pt x="21628" y="32719"/>
                    <a:pt x="21813" y="32609"/>
                  </a:cubicBezTo>
                  <a:cubicBezTo>
                    <a:pt x="21998" y="32535"/>
                    <a:pt x="22183" y="32498"/>
                    <a:pt x="22368" y="32424"/>
                  </a:cubicBezTo>
                  <a:cubicBezTo>
                    <a:pt x="22553" y="32350"/>
                    <a:pt x="22774" y="32350"/>
                    <a:pt x="22959" y="32313"/>
                  </a:cubicBezTo>
                  <a:cubicBezTo>
                    <a:pt x="23218" y="32239"/>
                    <a:pt x="23403" y="32202"/>
                    <a:pt x="23625" y="32202"/>
                  </a:cubicBezTo>
                  <a:lnTo>
                    <a:pt x="24438" y="32202"/>
                  </a:lnTo>
                  <a:cubicBezTo>
                    <a:pt x="24586" y="32202"/>
                    <a:pt x="24771" y="32239"/>
                    <a:pt x="24919" y="32313"/>
                  </a:cubicBezTo>
                  <a:cubicBezTo>
                    <a:pt x="25067" y="32350"/>
                    <a:pt x="25251" y="32387"/>
                    <a:pt x="25362" y="32424"/>
                  </a:cubicBezTo>
                  <a:cubicBezTo>
                    <a:pt x="25510" y="32498"/>
                    <a:pt x="25658" y="32572"/>
                    <a:pt x="25806" y="32609"/>
                  </a:cubicBezTo>
                  <a:cubicBezTo>
                    <a:pt x="25917" y="32683"/>
                    <a:pt x="26028" y="32756"/>
                    <a:pt x="26176" y="32867"/>
                  </a:cubicBezTo>
                  <a:cubicBezTo>
                    <a:pt x="26250" y="32941"/>
                    <a:pt x="26324" y="32978"/>
                    <a:pt x="26434" y="33089"/>
                  </a:cubicBezTo>
                  <a:cubicBezTo>
                    <a:pt x="26767" y="33422"/>
                    <a:pt x="26952" y="33681"/>
                    <a:pt x="26952" y="33681"/>
                  </a:cubicBezTo>
                  <a:cubicBezTo>
                    <a:pt x="26952" y="33681"/>
                    <a:pt x="26767" y="33459"/>
                    <a:pt x="26398" y="33163"/>
                  </a:cubicBezTo>
                  <a:cubicBezTo>
                    <a:pt x="26287" y="33089"/>
                    <a:pt x="26213" y="33052"/>
                    <a:pt x="26065" y="32978"/>
                  </a:cubicBezTo>
                  <a:cubicBezTo>
                    <a:pt x="25917" y="32941"/>
                    <a:pt x="25843" y="32867"/>
                    <a:pt x="25695" y="32793"/>
                  </a:cubicBezTo>
                  <a:lnTo>
                    <a:pt x="25288" y="32683"/>
                  </a:lnTo>
                  <a:cubicBezTo>
                    <a:pt x="25177" y="32609"/>
                    <a:pt x="25104" y="32609"/>
                    <a:pt x="24993" y="32609"/>
                  </a:cubicBezTo>
                  <a:cubicBezTo>
                    <a:pt x="25880" y="33644"/>
                    <a:pt x="26989" y="35492"/>
                    <a:pt x="25880" y="37415"/>
                  </a:cubicBezTo>
                  <a:cubicBezTo>
                    <a:pt x="24734" y="39448"/>
                    <a:pt x="21148" y="40853"/>
                    <a:pt x="16009" y="41223"/>
                  </a:cubicBezTo>
                  <a:cubicBezTo>
                    <a:pt x="15611" y="41241"/>
                    <a:pt x="15242" y="41250"/>
                    <a:pt x="14898" y="41250"/>
                  </a:cubicBezTo>
                  <a:cubicBezTo>
                    <a:pt x="13867" y="41250"/>
                    <a:pt x="13070" y="41167"/>
                    <a:pt x="12460" y="41001"/>
                  </a:cubicBezTo>
                  <a:cubicBezTo>
                    <a:pt x="12460" y="41001"/>
                    <a:pt x="12423" y="40927"/>
                    <a:pt x="12386" y="40927"/>
                  </a:cubicBezTo>
                  <a:cubicBezTo>
                    <a:pt x="12349" y="40890"/>
                    <a:pt x="12275" y="40890"/>
                    <a:pt x="12201" y="40853"/>
                  </a:cubicBezTo>
                  <a:lnTo>
                    <a:pt x="12016" y="40668"/>
                  </a:lnTo>
                  <a:cubicBezTo>
                    <a:pt x="11905" y="40631"/>
                    <a:pt x="11905" y="40520"/>
                    <a:pt x="11831" y="40446"/>
                  </a:cubicBezTo>
                  <a:lnTo>
                    <a:pt x="11683" y="40151"/>
                  </a:lnTo>
                  <a:cubicBezTo>
                    <a:pt x="11683" y="40077"/>
                    <a:pt x="11646" y="39929"/>
                    <a:pt x="11646" y="39781"/>
                  </a:cubicBezTo>
                  <a:cubicBezTo>
                    <a:pt x="11646" y="39633"/>
                    <a:pt x="11646" y="39522"/>
                    <a:pt x="11683" y="39411"/>
                  </a:cubicBezTo>
                  <a:cubicBezTo>
                    <a:pt x="11794" y="38894"/>
                    <a:pt x="12053" y="38413"/>
                    <a:pt x="12312" y="38043"/>
                  </a:cubicBezTo>
                  <a:cubicBezTo>
                    <a:pt x="12533" y="37674"/>
                    <a:pt x="12718" y="37415"/>
                    <a:pt x="12718" y="37415"/>
                  </a:cubicBezTo>
                  <a:lnTo>
                    <a:pt x="12718" y="37415"/>
                  </a:lnTo>
                  <a:cubicBezTo>
                    <a:pt x="12718" y="37415"/>
                    <a:pt x="12459" y="37600"/>
                    <a:pt x="12201" y="37932"/>
                  </a:cubicBezTo>
                  <a:cubicBezTo>
                    <a:pt x="12053" y="38080"/>
                    <a:pt x="11905" y="38302"/>
                    <a:pt x="11720" y="38524"/>
                  </a:cubicBezTo>
                  <a:cubicBezTo>
                    <a:pt x="11683" y="38672"/>
                    <a:pt x="11609" y="38783"/>
                    <a:pt x="11498" y="38894"/>
                  </a:cubicBezTo>
                  <a:cubicBezTo>
                    <a:pt x="11461" y="39041"/>
                    <a:pt x="11387" y="39189"/>
                    <a:pt x="11313" y="39337"/>
                  </a:cubicBezTo>
                  <a:cubicBezTo>
                    <a:pt x="11276" y="39448"/>
                    <a:pt x="11240" y="39596"/>
                    <a:pt x="11203" y="39781"/>
                  </a:cubicBezTo>
                  <a:lnTo>
                    <a:pt x="11203" y="39892"/>
                  </a:lnTo>
                  <a:cubicBezTo>
                    <a:pt x="11203" y="39818"/>
                    <a:pt x="11129" y="39818"/>
                    <a:pt x="11129" y="39781"/>
                  </a:cubicBezTo>
                  <a:cubicBezTo>
                    <a:pt x="11092" y="39707"/>
                    <a:pt x="11092" y="39596"/>
                    <a:pt x="11092" y="39448"/>
                  </a:cubicBezTo>
                  <a:cubicBezTo>
                    <a:pt x="11092" y="39337"/>
                    <a:pt x="11092" y="39189"/>
                    <a:pt x="11129" y="39041"/>
                  </a:cubicBezTo>
                  <a:cubicBezTo>
                    <a:pt x="11203" y="38783"/>
                    <a:pt x="11387" y="38450"/>
                    <a:pt x="11535" y="38154"/>
                  </a:cubicBezTo>
                  <a:cubicBezTo>
                    <a:pt x="11905" y="37563"/>
                    <a:pt x="12460" y="37045"/>
                    <a:pt x="12903" y="36675"/>
                  </a:cubicBezTo>
                  <a:cubicBezTo>
                    <a:pt x="13310" y="36306"/>
                    <a:pt x="13642" y="36121"/>
                    <a:pt x="13643" y="36121"/>
                  </a:cubicBezTo>
                  <a:lnTo>
                    <a:pt x="13643" y="36121"/>
                  </a:lnTo>
                  <a:cubicBezTo>
                    <a:pt x="13642" y="36121"/>
                    <a:pt x="13310" y="36269"/>
                    <a:pt x="12792" y="36601"/>
                  </a:cubicBezTo>
                  <a:cubicBezTo>
                    <a:pt x="12349" y="36860"/>
                    <a:pt x="11683" y="37304"/>
                    <a:pt x="11129" y="37895"/>
                  </a:cubicBezTo>
                  <a:cubicBezTo>
                    <a:pt x="10870" y="38154"/>
                    <a:pt x="10611" y="38487"/>
                    <a:pt x="10463" y="38857"/>
                  </a:cubicBezTo>
                  <a:lnTo>
                    <a:pt x="10315" y="39263"/>
                  </a:lnTo>
                  <a:cubicBezTo>
                    <a:pt x="9243" y="36195"/>
                    <a:pt x="7616" y="31167"/>
                    <a:pt x="6877" y="28985"/>
                  </a:cubicBezTo>
                  <a:cubicBezTo>
                    <a:pt x="6064" y="26434"/>
                    <a:pt x="2810" y="25917"/>
                    <a:pt x="3550" y="24290"/>
                  </a:cubicBezTo>
                  <a:cubicBezTo>
                    <a:pt x="3661" y="24179"/>
                    <a:pt x="3697" y="23994"/>
                    <a:pt x="3808" y="23810"/>
                  </a:cubicBezTo>
                  <a:cubicBezTo>
                    <a:pt x="3845" y="24142"/>
                    <a:pt x="3919" y="24401"/>
                    <a:pt x="3919" y="24401"/>
                  </a:cubicBezTo>
                  <a:cubicBezTo>
                    <a:pt x="3919" y="24401"/>
                    <a:pt x="3919" y="23994"/>
                    <a:pt x="4067" y="23625"/>
                  </a:cubicBezTo>
                  <a:cubicBezTo>
                    <a:pt x="4104" y="23440"/>
                    <a:pt x="4141" y="23292"/>
                    <a:pt x="4215" y="23144"/>
                  </a:cubicBezTo>
                  <a:cubicBezTo>
                    <a:pt x="4289" y="22996"/>
                    <a:pt x="4437" y="22885"/>
                    <a:pt x="4511" y="22700"/>
                  </a:cubicBezTo>
                  <a:cubicBezTo>
                    <a:pt x="4511" y="23107"/>
                    <a:pt x="4659" y="23514"/>
                    <a:pt x="4659" y="23514"/>
                  </a:cubicBezTo>
                  <a:cubicBezTo>
                    <a:pt x="4659" y="23514"/>
                    <a:pt x="4659" y="23107"/>
                    <a:pt x="4807" y="22737"/>
                  </a:cubicBezTo>
                  <a:cubicBezTo>
                    <a:pt x="4844" y="22553"/>
                    <a:pt x="4955" y="22368"/>
                    <a:pt x="4991" y="22257"/>
                  </a:cubicBezTo>
                  <a:cubicBezTo>
                    <a:pt x="5028" y="22220"/>
                    <a:pt x="5028" y="22183"/>
                    <a:pt x="5065" y="22183"/>
                  </a:cubicBezTo>
                  <a:cubicBezTo>
                    <a:pt x="5213" y="22035"/>
                    <a:pt x="5361" y="21961"/>
                    <a:pt x="5509" y="21850"/>
                  </a:cubicBezTo>
                  <a:lnTo>
                    <a:pt x="5509" y="21961"/>
                  </a:lnTo>
                  <a:cubicBezTo>
                    <a:pt x="5509" y="22368"/>
                    <a:pt x="5546" y="22774"/>
                    <a:pt x="5546" y="22774"/>
                  </a:cubicBezTo>
                  <a:cubicBezTo>
                    <a:pt x="5546" y="22774"/>
                    <a:pt x="5620" y="22368"/>
                    <a:pt x="5768" y="21998"/>
                  </a:cubicBezTo>
                  <a:cubicBezTo>
                    <a:pt x="5805" y="21813"/>
                    <a:pt x="5916" y="21665"/>
                    <a:pt x="5990" y="21591"/>
                  </a:cubicBezTo>
                  <a:cubicBezTo>
                    <a:pt x="6175" y="21480"/>
                    <a:pt x="6359" y="21443"/>
                    <a:pt x="6544" y="21443"/>
                  </a:cubicBezTo>
                  <a:close/>
                  <a:moveTo>
                    <a:pt x="39633" y="0"/>
                  </a:moveTo>
                  <a:cubicBezTo>
                    <a:pt x="39374" y="0"/>
                    <a:pt x="39078" y="111"/>
                    <a:pt x="38857" y="222"/>
                  </a:cubicBezTo>
                  <a:cubicBezTo>
                    <a:pt x="38709" y="333"/>
                    <a:pt x="38413" y="555"/>
                    <a:pt x="37895" y="851"/>
                  </a:cubicBezTo>
                  <a:cubicBezTo>
                    <a:pt x="35492" y="2367"/>
                    <a:pt x="29836" y="5916"/>
                    <a:pt x="26213" y="8430"/>
                  </a:cubicBezTo>
                  <a:cubicBezTo>
                    <a:pt x="24179" y="9798"/>
                    <a:pt x="22072" y="11424"/>
                    <a:pt x="19854" y="13162"/>
                  </a:cubicBezTo>
                  <a:cubicBezTo>
                    <a:pt x="19632" y="13347"/>
                    <a:pt x="19447" y="13495"/>
                    <a:pt x="19225" y="13680"/>
                  </a:cubicBezTo>
                  <a:cubicBezTo>
                    <a:pt x="18634" y="13790"/>
                    <a:pt x="17968" y="13901"/>
                    <a:pt x="17229" y="14160"/>
                  </a:cubicBezTo>
                  <a:cubicBezTo>
                    <a:pt x="15306" y="14752"/>
                    <a:pt x="14012" y="15713"/>
                    <a:pt x="13347" y="17118"/>
                  </a:cubicBezTo>
                  <a:cubicBezTo>
                    <a:pt x="13162" y="17525"/>
                    <a:pt x="13014" y="17931"/>
                    <a:pt x="12977" y="18338"/>
                  </a:cubicBezTo>
                  <a:cubicBezTo>
                    <a:pt x="12718" y="18523"/>
                    <a:pt x="12460" y="18708"/>
                    <a:pt x="12201" y="18855"/>
                  </a:cubicBezTo>
                  <a:cubicBezTo>
                    <a:pt x="11979" y="18486"/>
                    <a:pt x="11609" y="18301"/>
                    <a:pt x="11129" y="18301"/>
                  </a:cubicBezTo>
                  <a:cubicBezTo>
                    <a:pt x="10352" y="18301"/>
                    <a:pt x="9428" y="18892"/>
                    <a:pt x="8245" y="19891"/>
                  </a:cubicBezTo>
                  <a:cubicBezTo>
                    <a:pt x="7912" y="20149"/>
                    <a:pt x="7690" y="20482"/>
                    <a:pt x="7579" y="20889"/>
                  </a:cubicBezTo>
                  <a:cubicBezTo>
                    <a:pt x="7358" y="20741"/>
                    <a:pt x="7062" y="20667"/>
                    <a:pt x="6766" y="20667"/>
                  </a:cubicBezTo>
                  <a:cubicBezTo>
                    <a:pt x="5176" y="20667"/>
                    <a:pt x="3697" y="22700"/>
                    <a:pt x="3106" y="23957"/>
                  </a:cubicBezTo>
                  <a:cubicBezTo>
                    <a:pt x="2958" y="24253"/>
                    <a:pt x="2921" y="24549"/>
                    <a:pt x="2921" y="24808"/>
                  </a:cubicBezTo>
                  <a:lnTo>
                    <a:pt x="2699" y="24993"/>
                  </a:lnTo>
                  <a:cubicBezTo>
                    <a:pt x="2588" y="24956"/>
                    <a:pt x="2404" y="24919"/>
                    <a:pt x="2256" y="24919"/>
                  </a:cubicBezTo>
                  <a:cubicBezTo>
                    <a:pt x="1960" y="24919"/>
                    <a:pt x="1627" y="24993"/>
                    <a:pt x="1294" y="25251"/>
                  </a:cubicBezTo>
                  <a:cubicBezTo>
                    <a:pt x="592" y="25695"/>
                    <a:pt x="0" y="26545"/>
                    <a:pt x="925" y="27950"/>
                  </a:cubicBezTo>
                  <a:cubicBezTo>
                    <a:pt x="1442" y="28690"/>
                    <a:pt x="1960" y="29059"/>
                    <a:pt x="2551" y="29059"/>
                  </a:cubicBezTo>
                  <a:cubicBezTo>
                    <a:pt x="2884" y="29059"/>
                    <a:pt x="3254" y="28985"/>
                    <a:pt x="3550" y="28764"/>
                  </a:cubicBezTo>
                  <a:cubicBezTo>
                    <a:pt x="4104" y="28394"/>
                    <a:pt x="4363" y="27913"/>
                    <a:pt x="4363" y="27581"/>
                  </a:cubicBezTo>
                  <a:lnTo>
                    <a:pt x="4918" y="27211"/>
                  </a:lnTo>
                  <a:cubicBezTo>
                    <a:pt x="5509" y="27728"/>
                    <a:pt x="6101" y="28283"/>
                    <a:pt x="6396" y="29133"/>
                  </a:cubicBezTo>
                  <a:cubicBezTo>
                    <a:pt x="6618" y="29799"/>
                    <a:pt x="6951" y="30797"/>
                    <a:pt x="7321" y="31943"/>
                  </a:cubicBezTo>
                  <a:cubicBezTo>
                    <a:pt x="8282" y="34938"/>
                    <a:pt x="9613" y="39005"/>
                    <a:pt x="10352" y="40964"/>
                  </a:cubicBezTo>
                  <a:cubicBezTo>
                    <a:pt x="10833" y="42110"/>
                    <a:pt x="12164" y="42665"/>
                    <a:pt x="14456" y="42665"/>
                  </a:cubicBezTo>
                  <a:cubicBezTo>
                    <a:pt x="16933" y="42665"/>
                    <a:pt x="19817" y="41999"/>
                    <a:pt x="20889" y="41777"/>
                  </a:cubicBezTo>
                  <a:cubicBezTo>
                    <a:pt x="22220" y="43071"/>
                    <a:pt x="23033" y="44587"/>
                    <a:pt x="23292" y="45253"/>
                  </a:cubicBezTo>
                  <a:cubicBezTo>
                    <a:pt x="23107" y="45474"/>
                    <a:pt x="22516" y="46029"/>
                    <a:pt x="20889" y="46953"/>
                  </a:cubicBezTo>
                  <a:cubicBezTo>
                    <a:pt x="17746" y="48728"/>
                    <a:pt x="14900" y="53460"/>
                    <a:pt x="12570" y="57897"/>
                  </a:cubicBezTo>
                  <a:cubicBezTo>
                    <a:pt x="10648" y="61557"/>
                    <a:pt x="10759" y="65660"/>
                    <a:pt x="10833" y="68396"/>
                  </a:cubicBezTo>
                  <a:cubicBezTo>
                    <a:pt x="10833" y="69099"/>
                    <a:pt x="10870" y="69690"/>
                    <a:pt x="10833" y="70171"/>
                  </a:cubicBezTo>
                  <a:cubicBezTo>
                    <a:pt x="10722" y="71539"/>
                    <a:pt x="9391" y="72833"/>
                    <a:pt x="8356" y="73757"/>
                  </a:cubicBezTo>
                  <a:cubicBezTo>
                    <a:pt x="7949" y="74127"/>
                    <a:pt x="7579" y="74496"/>
                    <a:pt x="7358" y="74792"/>
                  </a:cubicBezTo>
                  <a:cubicBezTo>
                    <a:pt x="6951" y="75384"/>
                    <a:pt x="6138" y="76456"/>
                    <a:pt x="6581" y="77454"/>
                  </a:cubicBezTo>
                  <a:cubicBezTo>
                    <a:pt x="6988" y="78415"/>
                    <a:pt x="8171" y="78711"/>
                    <a:pt x="9021" y="78785"/>
                  </a:cubicBezTo>
                  <a:cubicBezTo>
                    <a:pt x="9354" y="78859"/>
                    <a:pt x="9613" y="78859"/>
                    <a:pt x="9909" y="78859"/>
                  </a:cubicBezTo>
                  <a:cubicBezTo>
                    <a:pt x="11683" y="78859"/>
                    <a:pt x="12940" y="77972"/>
                    <a:pt x="14012" y="77232"/>
                  </a:cubicBezTo>
                  <a:cubicBezTo>
                    <a:pt x="14382" y="76936"/>
                    <a:pt x="14752" y="76715"/>
                    <a:pt x="15121" y="76493"/>
                  </a:cubicBezTo>
                  <a:cubicBezTo>
                    <a:pt x="16452" y="75753"/>
                    <a:pt x="16452" y="74127"/>
                    <a:pt x="16415" y="72611"/>
                  </a:cubicBezTo>
                  <a:cubicBezTo>
                    <a:pt x="16415" y="71576"/>
                    <a:pt x="16415" y="70467"/>
                    <a:pt x="16785" y="69727"/>
                  </a:cubicBezTo>
                  <a:cubicBezTo>
                    <a:pt x="17229" y="68914"/>
                    <a:pt x="17525" y="67805"/>
                    <a:pt x="17857" y="66659"/>
                  </a:cubicBezTo>
                  <a:cubicBezTo>
                    <a:pt x="18338" y="64884"/>
                    <a:pt x="18855" y="63035"/>
                    <a:pt x="19928" y="62037"/>
                  </a:cubicBezTo>
                  <a:cubicBezTo>
                    <a:pt x="21850" y="60078"/>
                    <a:pt x="27913" y="55604"/>
                    <a:pt x="29244" y="55087"/>
                  </a:cubicBezTo>
                  <a:cubicBezTo>
                    <a:pt x="29503" y="55013"/>
                    <a:pt x="29688" y="54939"/>
                    <a:pt x="29873" y="54939"/>
                  </a:cubicBezTo>
                  <a:cubicBezTo>
                    <a:pt x="30538" y="54939"/>
                    <a:pt x="31241" y="55567"/>
                    <a:pt x="32313" y="57231"/>
                  </a:cubicBezTo>
                  <a:cubicBezTo>
                    <a:pt x="32572" y="57675"/>
                    <a:pt x="32941" y="58192"/>
                    <a:pt x="33274" y="58784"/>
                  </a:cubicBezTo>
                  <a:cubicBezTo>
                    <a:pt x="34605" y="60928"/>
                    <a:pt x="36232" y="63590"/>
                    <a:pt x="38191" y="65402"/>
                  </a:cubicBezTo>
                  <a:cubicBezTo>
                    <a:pt x="40483" y="67583"/>
                    <a:pt x="43663" y="71576"/>
                    <a:pt x="45400" y="73794"/>
                  </a:cubicBezTo>
                  <a:cubicBezTo>
                    <a:pt x="46510" y="75236"/>
                    <a:pt x="46990" y="76567"/>
                    <a:pt x="46805" y="77565"/>
                  </a:cubicBezTo>
                  <a:cubicBezTo>
                    <a:pt x="46694" y="78193"/>
                    <a:pt x="46214" y="78748"/>
                    <a:pt x="45400" y="79155"/>
                  </a:cubicBezTo>
                  <a:cubicBezTo>
                    <a:pt x="44328" y="79709"/>
                    <a:pt x="43774" y="80597"/>
                    <a:pt x="43996" y="81484"/>
                  </a:cubicBezTo>
                  <a:cubicBezTo>
                    <a:pt x="44217" y="82445"/>
                    <a:pt x="45327" y="83111"/>
                    <a:pt x="46916" y="83148"/>
                  </a:cubicBezTo>
                  <a:lnTo>
                    <a:pt x="47138" y="83148"/>
                  </a:lnTo>
                  <a:cubicBezTo>
                    <a:pt x="49837" y="83148"/>
                    <a:pt x="54015" y="82075"/>
                    <a:pt x="54532" y="79229"/>
                  </a:cubicBezTo>
                  <a:cubicBezTo>
                    <a:pt x="54865" y="77195"/>
                    <a:pt x="53719" y="75458"/>
                    <a:pt x="52647" y="73942"/>
                  </a:cubicBezTo>
                  <a:cubicBezTo>
                    <a:pt x="52425" y="73387"/>
                    <a:pt x="52055" y="72833"/>
                    <a:pt x="51759" y="72278"/>
                  </a:cubicBezTo>
                  <a:cubicBezTo>
                    <a:pt x="51538" y="71761"/>
                    <a:pt x="51205" y="71095"/>
                    <a:pt x="50798" y="70245"/>
                  </a:cubicBezTo>
                  <a:cubicBezTo>
                    <a:pt x="49726" y="67879"/>
                    <a:pt x="48247" y="64662"/>
                    <a:pt x="46953" y="62998"/>
                  </a:cubicBezTo>
                  <a:cubicBezTo>
                    <a:pt x="46768" y="62777"/>
                    <a:pt x="46584" y="62518"/>
                    <a:pt x="46399" y="62259"/>
                  </a:cubicBezTo>
                  <a:cubicBezTo>
                    <a:pt x="44772" y="60189"/>
                    <a:pt x="42960" y="57860"/>
                    <a:pt x="42665" y="54680"/>
                  </a:cubicBezTo>
                  <a:cubicBezTo>
                    <a:pt x="42221" y="50835"/>
                    <a:pt x="39892" y="44846"/>
                    <a:pt x="38783" y="42628"/>
                  </a:cubicBezTo>
                  <a:cubicBezTo>
                    <a:pt x="38450" y="41962"/>
                    <a:pt x="38043" y="40853"/>
                    <a:pt x="37563" y="39559"/>
                  </a:cubicBezTo>
                  <a:cubicBezTo>
                    <a:pt x="36564" y="36749"/>
                    <a:pt x="35160" y="32941"/>
                    <a:pt x="33311" y="30242"/>
                  </a:cubicBezTo>
                  <a:cubicBezTo>
                    <a:pt x="31019" y="26804"/>
                    <a:pt x="26989" y="24956"/>
                    <a:pt x="25584" y="24401"/>
                  </a:cubicBezTo>
                  <a:cubicBezTo>
                    <a:pt x="25584" y="23699"/>
                    <a:pt x="25547" y="22368"/>
                    <a:pt x="25399" y="21000"/>
                  </a:cubicBezTo>
                  <a:cubicBezTo>
                    <a:pt x="25917" y="20926"/>
                    <a:pt x="26434" y="20815"/>
                    <a:pt x="26767" y="20519"/>
                  </a:cubicBezTo>
                  <a:cubicBezTo>
                    <a:pt x="26952" y="20334"/>
                    <a:pt x="27026" y="20112"/>
                    <a:pt x="27026" y="19891"/>
                  </a:cubicBezTo>
                  <a:cubicBezTo>
                    <a:pt x="27026" y="19040"/>
                    <a:pt x="25880" y="18708"/>
                    <a:pt x="25030" y="18634"/>
                  </a:cubicBezTo>
                  <a:cubicBezTo>
                    <a:pt x="24993" y="18412"/>
                    <a:pt x="24919" y="18116"/>
                    <a:pt x="24845" y="17931"/>
                  </a:cubicBezTo>
                  <a:cubicBezTo>
                    <a:pt x="24623" y="17303"/>
                    <a:pt x="24401" y="16563"/>
                    <a:pt x="24031" y="15861"/>
                  </a:cubicBezTo>
                  <a:cubicBezTo>
                    <a:pt x="25843" y="14900"/>
                    <a:pt x="27581" y="13975"/>
                    <a:pt x="29170" y="12977"/>
                  </a:cubicBezTo>
                  <a:cubicBezTo>
                    <a:pt x="32941" y="10685"/>
                    <a:pt x="38746" y="6840"/>
                    <a:pt x="40890" y="5398"/>
                  </a:cubicBezTo>
                  <a:cubicBezTo>
                    <a:pt x="41371" y="5102"/>
                    <a:pt x="41740" y="4844"/>
                    <a:pt x="41814" y="4807"/>
                  </a:cubicBezTo>
                  <a:cubicBezTo>
                    <a:pt x="42147" y="4585"/>
                    <a:pt x="42702" y="4067"/>
                    <a:pt x="42406" y="2958"/>
                  </a:cubicBezTo>
                  <a:cubicBezTo>
                    <a:pt x="42332" y="2403"/>
                    <a:pt x="42036" y="1886"/>
                    <a:pt x="41814" y="1590"/>
                  </a:cubicBezTo>
                  <a:cubicBezTo>
                    <a:pt x="41740" y="1442"/>
                    <a:pt x="40816" y="0"/>
                    <a:pt x="39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9"/>
            <p:cNvSpPr/>
            <p:nvPr/>
          </p:nvSpPr>
          <p:spPr>
            <a:xfrm>
              <a:off x="6549631" y="2180182"/>
              <a:ext cx="45375" cy="64459"/>
            </a:xfrm>
            <a:custGeom>
              <a:rect b="b" l="l" r="r" t="t"/>
              <a:pathLst>
                <a:path extrusionOk="0" h="2996" w="2109">
                  <a:moveTo>
                    <a:pt x="1" y="1"/>
                  </a:moveTo>
                  <a:cubicBezTo>
                    <a:pt x="1" y="1"/>
                    <a:pt x="38" y="38"/>
                    <a:pt x="75" y="148"/>
                  </a:cubicBezTo>
                  <a:cubicBezTo>
                    <a:pt x="149" y="222"/>
                    <a:pt x="223" y="333"/>
                    <a:pt x="371" y="444"/>
                  </a:cubicBezTo>
                  <a:cubicBezTo>
                    <a:pt x="444" y="592"/>
                    <a:pt x="592" y="740"/>
                    <a:pt x="740" y="925"/>
                  </a:cubicBezTo>
                  <a:lnTo>
                    <a:pt x="1147" y="1479"/>
                  </a:lnTo>
                  <a:cubicBezTo>
                    <a:pt x="1443" y="1849"/>
                    <a:pt x="1701" y="2219"/>
                    <a:pt x="1849" y="2478"/>
                  </a:cubicBezTo>
                  <a:cubicBezTo>
                    <a:pt x="2034" y="2773"/>
                    <a:pt x="2108" y="2995"/>
                    <a:pt x="2108" y="2995"/>
                  </a:cubicBezTo>
                  <a:lnTo>
                    <a:pt x="2108" y="2810"/>
                  </a:lnTo>
                  <a:cubicBezTo>
                    <a:pt x="2108" y="2736"/>
                    <a:pt x="2071" y="2552"/>
                    <a:pt x="2034" y="2404"/>
                  </a:cubicBezTo>
                  <a:cubicBezTo>
                    <a:pt x="1923" y="2034"/>
                    <a:pt x="1701" y="1627"/>
                    <a:pt x="1406" y="1258"/>
                  </a:cubicBezTo>
                  <a:cubicBezTo>
                    <a:pt x="1147" y="888"/>
                    <a:pt x="777" y="555"/>
                    <a:pt x="481" y="333"/>
                  </a:cubicBezTo>
                  <a:cubicBezTo>
                    <a:pt x="371" y="222"/>
                    <a:pt x="223" y="148"/>
                    <a:pt x="149" y="75"/>
                  </a:cubicBezTo>
                  <a:cubicBezTo>
                    <a:pt x="38" y="3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4" name="Google Shape;794;p39"/>
          <p:cNvSpPr txBox="1"/>
          <p:nvPr/>
        </p:nvSpPr>
        <p:spPr>
          <a:xfrm>
            <a:off x="3392400" y="1487175"/>
            <a:ext cx="5480400" cy="3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linker"/>
              <a:buChar char="●"/>
            </a:pPr>
            <a:r>
              <a:rPr lang="en" sz="18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IRP Presentation</a:t>
            </a:r>
            <a:endParaRPr sz="1800"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linker"/>
              <a:buChar char="○"/>
            </a:pPr>
            <a:r>
              <a:rPr b="1" lang="en" sz="16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5/7, Wednesday,  2:20pm</a:t>
            </a:r>
            <a:endParaRPr b="1" sz="1600"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linker"/>
              <a:buChar char="●"/>
            </a:pPr>
            <a:r>
              <a:rPr lang="en" sz="18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Poster Session</a:t>
            </a:r>
            <a:endParaRPr sz="1800"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linker"/>
              <a:buChar char="○"/>
            </a:pPr>
            <a:r>
              <a:rPr b="1" lang="en" sz="16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 5/7,  Wednesday, 3:30pm-5pm</a:t>
            </a:r>
            <a:endParaRPr b="1" sz="1600"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seball Equipment: Bats, Gloves and Balls by Slidesgo">
  <a:themeElements>
    <a:clrScheme name="Simple Light">
      <a:dk1>
        <a:srgbClr val="11214A"/>
      </a:dk1>
      <a:lt1>
        <a:srgbClr val="FFFFFF"/>
      </a:lt1>
      <a:dk2>
        <a:srgbClr val="FF7070"/>
      </a:dk2>
      <a:lt2>
        <a:srgbClr val="2D50AD"/>
      </a:lt2>
      <a:accent1>
        <a:srgbClr val="E9E9E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121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